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81" r:id="rId3"/>
    <p:sldId id="353" r:id="rId4"/>
    <p:sldId id="278" r:id="rId5"/>
    <p:sldId id="351" r:id="rId6"/>
    <p:sldId id="356" r:id="rId7"/>
    <p:sldId id="357" r:id="rId8"/>
    <p:sldId id="358" r:id="rId9"/>
    <p:sldId id="359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0" r:id="rId20"/>
    <p:sldId id="344" r:id="rId21"/>
    <p:sldId id="375" r:id="rId22"/>
    <p:sldId id="376" r:id="rId23"/>
    <p:sldId id="378" r:id="rId24"/>
    <p:sldId id="379" r:id="rId25"/>
    <p:sldId id="382" r:id="rId26"/>
    <p:sldId id="377" r:id="rId27"/>
    <p:sldId id="380" r:id="rId28"/>
    <p:sldId id="348" r:id="rId29"/>
    <p:sldId id="352" r:id="rId30"/>
    <p:sldId id="276" r:id="rId31"/>
    <p:sldId id="275" r:id="rId32"/>
  </p:sldIdLst>
  <p:sldSz cx="12192000" cy="6858000"/>
  <p:notesSz cx="6858000" cy="9144000"/>
  <p:embeddedFontLs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ip64yhF0r7J0CaSH6C3hFLdlXQ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9EBEA"/>
    <a:srgbClr val="75B7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1"/>
    <p:restoredTop sz="94554"/>
  </p:normalViewPr>
  <p:slideViewPr>
    <p:cSldViewPr snapToGrid="0">
      <p:cViewPr varScale="1">
        <p:scale>
          <a:sx n="104" d="100"/>
          <a:sy n="104" d="100"/>
        </p:scale>
        <p:origin x="106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1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1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10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10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www.youtube.com/watch?v=AUsotHa9G3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hyperlink" Target="https://www.youtube.com/@hoc1biet10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ieng-viet-5-tap-2/1/679/110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35;p1">
            <a:extLst>
              <a:ext uri="{FF2B5EF4-FFF2-40B4-BE49-F238E27FC236}">
                <a16:creationId xmlns:a16="http://schemas.microsoft.com/office/drawing/2014/main" id="{04997C8A-9E83-13FD-80B9-F2ED615C8F0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9106" y="2218997"/>
            <a:ext cx="11253788" cy="242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>
              <a:lnSpc>
                <a:spcPct val="150000"/>
              </a:lnSpc>
              <a:buSzPts val="5200"/>
            </a:pPr>
            <a:r>
              <a:rPr lang="en-US" sz="4800" b="1" dirty="0" err="1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Tuần</a:t>
            </a:r>
            <a: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33</a:t>
            </a:r>
            <a:br>
              <a:rPr lang="en-US" sz="4800" b="1" dirty="0">
                <a:solidFill>
                  <a:srgbClr val="00206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</a:b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4: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Cô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gái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mũ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nồi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/>
                <a:ea typeface="Arial"/>
                <a:cs typeface="Arial"/>
                <a:sym typeface="Arial"/>
              </a:rPr>
              <a:t>xanh</a:t>
            </a:r>
            <a:endParaRPr sz="4800" b="1" dirty="0">
              <a:solidFill>
                <a:srgbClr val="FF0000"/>
              </a:solidFill>
              <a:latin typeface="UTM Avo" panose="02040603050506020204" pitchFamily="18"/>
              <a:ea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6E605A-D04E-8DAC-543C-D3386EC51CA5}"/>
              </a:ext>
            </a:extLst>
          </p:cNvPr>
          <p:cNvSpPr txBox="1"/>
          <p:nvPr/>
        </p:nvSpPr>
        <p:spPr>
          <a:xfrm>
            <a:off x="8423255" y="265463"/>
            <a:ext cx="3490452" cy="1005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>
              <a:lnSpc>
                <a:spcPts val="3840"/>
              </a:lnSpc>
              <a:defRPr/>
            </a:pP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</a:rPr>
              <a:t>TIẾNG VIỆT 5</a:t>
            </a:r>
          </a:p>
          <a:p>
            <a:pPr algn="r" defTabSz="914377">
              <a:lnSpc>
                <a:spcPts val="3840"/>
              </a:lnSpc>
              <a:defRPr/>
            </a:pPr>
            <a:r>
              <a:rPr lang="en-US" sz="2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/>
                <a:cs typeface="Arial" panose="020B0604020202020204" pitchFamily="34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FB211F-A1AB-43CD-0A6A-4817B28D8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02;p9">
            <a:extLst>
              <a:ext uri="{FF2B5EF4-FFF2-40B4-BE49-F238E27FC236}">
                <a16:creationId xmlns:a16="http://schemas.microsoft.com/office/drawing/2014/main" id="{A66B19FA-7DD4-F4D7-9C95-2A819F1B1F20}"/>
              </a:ext>
            </a:extLst>
          </p:cNvPr>
          <p:cNvGrpSpPr/>
          <p:nvPr/>
        </p:nvGrpSpPr>
        <p:grpSpPr>
          <a:xfrm>
            <a:off x="3510811" y="2958948"/>
            <a:ext cx="5170376" cy="3245286"/>
            <a:chOff x="1520775" y="3678300"/>
            <a:chExt cx="1986675" cy="1246975"/>
          </a:xfrm>
        </p:grpSpPr>
        <p:sp>
          <p:nvSpPr>
            <p:cNvPr id="3" name="Google Shape;2103;p9">
              <a:extLst>
                <a:ext uri="{FF2B5EF4-FFF2-40B4-BE49-F238E27FC236}">
                  <a16:creationId xmlns:a16="http://schemas.microsoft.com/office/drawing/2014/main" id="{CAE33EEE-48B7-0E9A-A4B8-AFCD2B36A8A9}"/>
                </a:ext>
              </a:extLst>
            </p:cNvPr>
            <p:cNvSpPr/>
            <p:nvPr/>
          </p:nvSpPr>
          <p:spPr>
            <a:xfrm>
              <a:off x="1611000" y="4814850"/>
              <a:ext cx="1896450" cy="110425"/>
            </a:xfrm>
            <a:custGeom>
              <a:avLst/>
              <a:gdLst/>
              <a:ahLst/>
              <a:cxnLst/>
              <a:rect l="l" t="t" r="r" b="b"/>
              <a:pathLst>
                <a:path w="75858" h="4417" extrusionOk="0">
                  <a:moveTo>
                    <a:pt x="37928" y="0"/>
                  </a:moveTo>
                  <a:cubicBezTo>
                    <a:pt x="27869" y="0"/>
                    <a:pt x="18221" y="233"/>
                    <a:pt x="11108" y="648"/>
                  </a:cubicBezTo>
                  <a:cubicBezTo>
                    <a:pt x="3996" y="1061"/>
                    <a:pt x="0" y="1623"/>
                    <a:pt x="0" y="2208"/>
                  </a:cubicBezTo>
                  <a:cubicBezTo>
                    <a:pt x="0" y="2794"/>
                    <a:pt x="3996" y="3356"/>
                    <a:pt x="11108" y="3770"/>
                  </a:cubicBezTo>
                  <a:cubicBezTo>
                    <a:pt x="18221" y="4183"/>
                    <a:pt x="27869" y="4416"/>
                    <a:pt x="37928" y="4416"/>
                  </a:cubicBezTo>
                  <a:cubicBezTo>
                    <a:pt x="47988" y="4416"/>
                    <a:pt x="57635" y="4183"/>
                    <a:pt x="64748" y="3770"/>
                  </a:cubicBezTo>
                  <a:cubicBezTo>
                    <a:pt x="71861" y="3356"/>
                    <a:pt x="75857" y="2794"/>
                    <a:pt x="75857" y="2208"/>
                  </a:cubicBezTo>
                  <a:cubicBezTo>
                    <a:pt x="75857" y="1623"/>
                    <a:pt x="71861" y="1061"/>
                    <a:pt x="64748" y="648"/>
                  </a:cubicBezTo>
                  <a:cubicBezTo>
                    <a:pt x="57635" y="233"/>
                    <a:pt x="47988" y="0"/>
                    <a:pt x="37928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" name="Google Shape;2104;p9">
              <a:extLst>
                <a:ext uri="{FF2B5EF4-FFF2-40B4-BE49-F238E27FC236}">
                  <a16:creationId xmlns:a16="http://schemas.microsoft.com/office/drawing/2014/main" id="{7C0B47ED-66E8-EBDD-C79F-EDCAE4FC753B}"/>
                </a:ext>
              </a:extLst>
            </p:cNvPr>
            <p:cNvSpPr/>
            <p:nvPr/>
          </p:nvSpPr>
          <p:spPr>
            <a:xfrm>
              <a:off x="3225000" y="4771725"/>
              <a:ext cx="90900" cy="113450"/>
            </a:xfrm>
            <a:custGeom>
              <a:avLst/>
              <a:gdLst/>
              <a:ahLst/>
              <a:cxnLst/>
              <a:rect l="l" t="t" r="r" b="b"/>
              <a:pathLst>
                <a:path w="3636" h="4538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428" y="4538"/>
                    <a:pt x="749" y="4538"/>
                  </a:cubicBezTo>
                  <a:cubicBezTo>
                    <a:pt x="1070" y="4538"/>
                    <a:pt x="3315" y="4484"/>
                    <a:pt x="3315" y="4484"/>
                  </a:cubicBezTo>
                  <a:lnTo>
                    <a:pt x="3636" y="26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" name="Google Shape;2105;p9">
              <a:extLst>
                <a:ext uri="{FF2B5EF4-FFF2-40B4-BE49-F238E27FC236}">
                  <a16:creationId xmlns:a16="http://schemas.microsoft.com/office/drawing/2014/main" id="{4CA0E6E8-4D5B-623A-23F8-0B64E9DE9585}"/>
                </a:ext>
              </a:extLst>
            </p:cNvPr>
            <p:cNvSpPr/>
            <p:nvPr/>
          </p:nvSpPr>
          <p:spPr>
            <a:xfrm>
              <a:off x="1604850" y="4771725"/>
              <a:ext cx="90925" cy="113450"/>
            </a:xfrm>
            <a:custGeom>
              <a:avLst/>
              <a:gdLst/>
              <a:ahLst/>
              <a:cxnLst/>
              <a:rect l="l" t="t" r="r" b="b"/>
              <a:pathLst>
                <a:path w="3637" h="4538" extrusionOk="0">
                  <a:moveTo>
                    <a:pt x="3637" y="1"/>
                  </a:moveTo>
                  <a:lnTo>
                    <a:pt x="1" y="268"/>
                  </a:lnTo>
                  <a:lnTo>
                    <a:pt x="321" y="4484"/>
                  </a:lnTo>
                  <a:cubicBezTo>
                    <a:pt x="321" y="4484"/>
                    <a:pt x="2567" y="4538"/>
                    <a:pt x="2888" y="4538"/>
                  </a:cubicBezTo>
                  <a:cubicBezTo>
                    <a:pt x="3209" y="4538"/>
                    <a:pt x="3637" y="1"/>
                    <a:pt x="36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" name="Google Shape;2106;p9">
              <a:extLst>
                <a:ext uri="{FF2B5EF4-FFF2-40B4-BE49-F238E27FC236}">
                  <a16:creationId xmlns:a16="http://schemas.microsoft.com/office/drawing/2014/main" id="{A898485D-4B50-06C9-6C40-D40788B20963}"/>
                </a:ext>
              </a:extLst>
            </p:cNvPr>
            <p:cNvSpPr/>
            <p:nvPr/>
          </p:nvSpPr>
          <p:spPr>
            <a:xfrm>
              <a:off x="1730875" y="4076475"/>
              <a:ext cx="1431600" cy="514550"/>
            </a:xfrm>
            <a:custGeom>
              <a:avLst/>
              <a:gdLst/>
              <a:ahLst/>
              <a:cxnLst/>
              <a:rect l="l" t="t" r="r" b="b"/>
              <a:pathLst>
                <a:path w="57264" h="20582" extrusionOk="0">
                  <a:moveTo>
                    <a:pt x="39311" y="0"/>
                  </a:moveTo>
                  <a:cubicBezTo>
                    <a:pt x="23672" y="0"/>
                    <a:pt x="2092" y="920"/>
                    <a:pt x="1235" y="1462"/>
                  </a:cubicBezTo>
                  <a:cubicBezTo>
                    <a:pt x="0" y="2241"/>
                    <a:pt x="130" y="20582"/>
                    <a:pt x="363" y="20582"/>
                  </a:cubicBezTo>
                  <a:cubicBezTo>
                    <a:pt x="380" y="20582"/>
                    <a:pt x="398" y="20479"/>
                    <a:pt x="416" y="20258"/>
                  </a:cubicBezTo>
                  <a:lnTo>
                    <a:pt x="57264" y="19779"/>
                  </a:lnTo>
                  <a:cubicBezTo>
                    <a:pt x="57264" y="19779"/>
                    <a:pt x="57028" y="3207"/>
                    <a:pt x="55283" y="1042"/>
                  </a:cubicBezTo>
                  <a:cubicBezTo>
                    <a:pt x="54664" y="276"/>
                    <a:pt x="47879" y="0"/>
                    <a:pt x="393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" name="Google Shape;2107;p9">
              <a:extLst>
                <a:ext uri="{FF2B5EF4-FFF2-40B4-BE49-F238E27FC236}">
                  <a16:creationId xmlns:a16="http://schemas.microsoft.com/office/drawing/2014/main" id="{86214385-46FB-2DC3-F73D-A1FBBC68ADC2}"/>
                </a:ext>
              </a:extLst>
            </p:cNvPr>
            <p:cNvSpPr/>
            <p:nvPr/>
          </p:nvSpPr>
          <p:spPr>
            <a:xfrm>
              <a:off x="1617550" y="4160150"/>
              <a:ext cx="1634675" cy="458700"/>
            </a:xfrm>
            <a:custGeom>
              <a:avLst/>
              <a:gdLst/>
              <a:ahLst/>
              <a:cxnLst/>
              <a:rect l="l" t="t" r="r" b="b"/>
              <a:pathLst>
                <a:path w="65387" h="18348" extrusionOk="0">
                  <a:moveTo>
                    <a:pt x="64043" y="0"/>
                  </a:moveTo>
                  <a:cubicBezTo>
                    <a:pt x="56204" y="5051"/>
                    <a:pt x="44699" y="6589"/>
                    <a:pt x="33596" y="6589"/>
                  </a:cubicBezTo>
                  <a:cubicBezTo>
                    <a:pt x="16312" y="6589"/>
                    <a:pt x="1" y="2863"/>
                    <a:pt x="0" y="2863"/>
                  </a:cubicBezTo>
                  <a:lnTo>
                    <a:pt x="0" y="2863"/>
                  </a:lnTo>
                  <a:lnTo>
                    <a:pt x="994" y="11861"/>
                  </a:lnTo>
                  <a:lnTo>
                    <a:pt x="35061" y="18348"/>
                  </a:lnTo>
                  <a:lnTo>
                    <a:pt x="65387" y="9408"/>
                  </a:lnTo>
                  <a:lnTo>
                    <a:pt x="64043" y="0"/>
                  </a:lnTo>
                  <a:close/>
                </a:path>
              </a:pathLst>
            </a:custGeom>
            <a:solidFill>
              <a:srgbClr val="FCA236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" name="Google Shape;2108;p9">
              <a:extLst>
                <a:ext uri="{FF2B5EF4-FFF2-40B4-BE49-F238E27FC236}">
                  <a16:creationId xmlns:a16="http://schemas.microsoft.com/office/drawing/2014/main" id="{6F6192EF-17C0-B4E5-FBAA-8E9AC8D8506D}"/>
                </a:ext>
              </a:extLst>
            </p:cNvPr>
            <p:cNvSpPr/>
            <p:nvPr/>
          </p:nvSpPr>
          <p:spPr>
            <a:xfrm>
              <a:off x="3067225" y="4146775"/>
              <a:ext cx="332775" cy="650500"/>
            </a:xfrm>
            <a:custGeom>
              <a:avLst/>
              <a:gdLst/>
              <a:ahLst/>
              <a:cxnLst/>
              <a:rect l="l" t="t" r="r" b="b"/>
              <a:pathLst>
                <a:path w="13311" h="26020" extrusionOk="0">
                  <a:moveTo>
                    <a:pt x="2386" y="1"/>
                  </a:moveTo>
                  <a:cubicBezTo>
                    <a:pt x="1556" y="1"/>
                    <a:pt x="961" y="184"/>
                    <a:pt x="784" y="592"/>
                  </a:cubicBezTo>
                  <a:cubicBezTo>
                    <a:pt x="1" y="2392"/>
                    <a:pt x="392" y="17659"/>
                    <a:pt x="784" y="18990"/>
                  </a:cubicBezTo>
                  <a:cubicBezTo>
                    <a:pt x="1175" y="20321"/>
                    <a:pt x="4698" y="25332"/>
                    <a:pt x="5794" y="25723"/>
                  </a:cubicBezTo>
                  <a:cubicBezTo>
                    <a:pt x="6303" y="25905"/>
                    <a:pt x="7383" y="26019"/>
                    <a:pt x="8490" y="26019"/>
                  </a:cubicBezTo>
                  <a:cubicBezTo>
                    <a:pt x="9770" y="26019"/>
                    <a:pt x="11084" y="25866"/>
                    <a:pt x="11588" y="25489"/>
                  </a:cubicBezTo>
                  <a:cubicBezTo>
                    <a:pt x="12527" y="24784"/>
                    <a:pt x="13310" y="8108"/>
                    <a:pt x="11901" y="4741"/>
                  </a:cubicBezTo>
                  <a:cubicBezTo>
                    <a:pt x="10811" y="2137"/>
                    <a:pt x="5223" y="1"/>
                    <a:pt x="23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" name="Google Shape;2109;p9">
              <a:extLst>
                <a:ext uri="{FF2B5EF4-FFF2-40B4-BE49-F238E27FC236}">
                  <a16:creationId xmlns:a16="http://schemas.microsoft.com/office/drawing/2014/main" id="{D0F43706-DFCB-BEAE-1EEE-89BAED29DB64}"/>
                </a:ext>
              </a:extLst>
            </p:cNvPr>
            <p:cNvSpPr/>
            <p:nvPr/>
          </p:nvSpPr>
          <p:spPr>
            <a:xfrm>
              <a:off x="1520775" y="4146775"/>
              <a:ext cx="332775" cy="650500"/>
            </a:xfrm>
            <a:custGeom>
              <a:avLst/>
              <a:gdLst/>
              <a:ahLst/>
              <a:cxnLst/>
              <a:rect l="l" t="t" r="r" b="b"/>
              <a:pathLst>
                <a:path w="13311" h="26020" extrusionOk="0">
                  <a:moveTo>
                    <a:pt x="10925" y="1"/>
                  </a:moveTo>
                  <a:cubicBezTo>
                    <a:pt x="8088" y="1"/>
                    <a:pt x="2500" y="2137"/>
                    <a:pt x="1410" y="4741"/>
                  </a:cubicBezTo>
                  <a:cubicBezTo>
                    <a:pt x="1" y="8108"/>
                    <a:pt x="783" y="24784"/>
                    <a:pt x="1723" y="25489"/>
                  </a:cubicBezTo>
                  <a:cubicBezTo>
                    <a:pt x="2227" y="25866"/>
                    <a:pt x="3541" y="26019"/>
                    <a:pt x="4821" y="26019"/>
                  </a:cubicBezTo>
                  <a:cubicBezTo>
                    <a:pt x="5928" y="26019"/>
                    <a:pt x="7008" y="25905"/>
                    <a:pt x="7517" y="25723"/>
                  </a:cubicBezTo>
                  <a:cubicBezTo>
                    <a:pt x="8613" y="25332"/>
                    <a:pt x="12136" y="20321"/>
                    <a:pt x="12527" y="18990"/>
                  </a:cubicBezTo>
                  <a:cubicBezTo>
                    <a:pt x="12919" y="17659"/>
                    <a:pt x="13310" y="2392"/>
                    <a:pt x="12527" y="592"/>
                  </a:cubicBezTo>
                  <a:cubicBezTo>
                    <a:pt x="12350" y="184"/>
                    <a:pt x="11755" y="1"/>
                    <a:pt x="10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" name="Google Shape;2110;p9">
              <a:extLst>
                <a:ext uri="{FF2B5EF4-FFF2-40B4-BE49-F238E27FC236}">
                  <a16:creationId xmlns:a16="http://schemas.microsoft.com/office/drawing/2014/main" id="{A9CE478F-1DE8-DCB8-5823-A6A776E30EF9}"/>
                </a:ext>
              </a:extLst>
            </p:cNvPr>
            <p:cNvSpPr/>
            <p:nvPr/>
          </p:nvSpPr>
          <p:spPr>
            <a:xfrm>
              <a:off x="1692075" y="4303600"/>
              <a:ext cx="230825" cy="297725"/>
            </a:xfrm>
            <a:custGeom>
              <a:avLst/>
              <a:gdLst/>
              <a:ahLst/>
              <a:cxnLst/>
              <a:rect l="l" t="t" r="r" b="b"/>
              <a:pathLst>
                <a:path w="9233" h="11909" extrusionOk="0">
                  <a:moveTo>
                    <a:pt x="9233" y="11674"/>
                  </a:moveTo>
                  <a:lnTo>
                    <a:pt x="9233" y="11674"/>
                  </a:lnTo>
                  <a:lnTo>
                    <a:pt x="9233" y="11674"/>
                  </a:lnTo>
                  <a:cubicBezTo>
                    <a:pt x="9233" y="11674"/>
                    <a:pt x="9233" y="11674"/>
                    <a:pt x="9233" y="11674"/>
                  </a:cubicBezTo>
                  <a:cubicBezTo>
                    <a:pt x="9233" y="11674"/>
                    <a:pt x="9233" y="11674"/>
                    <a:pt x="9233" y="11674"/>
                  </a:cubicBezTo>
                  <a:close/>
                  <a:moveTo>
                    <a:pt x="2483" y="1"/>
                  </a:moveTo>
                  <a:cubicBezTo>
                    <a:pt x="2017" y="1"/>
                    <a:pt x="1521" y="89"/>
                    <a:pt x="993" y="280"/>
                  </a:cubicBezTo>
                  <a:cubicBezTo>
                    <a:pt x="993" y="280"/>
                    <a:pt x="468" y="2734"/>
                    <a:pt x="234" y="5364"/>
                  </a:cubicBezTo>
                  <a:cubicBezTo>
                    <a:pt x="1" y="7994"/>
                    <a:pt x="1" y="11908"/>
                    <a:pt x="1" y="11908"/>
                  </a:cubicBezTo>
                  <a:lnTo>
                    <a:pt x="9233" y="11674"/>
                  </a:lnTo>
                  <a:lnTo>
                    <a:pt x="9233" y="11674"/>
                  </a:lnTo>
                  <a:cubicBezTo>
                    <a:pt x="9233" y="11673"/>
                    <a:pt x="7847" y="1"/>
                    <a:pt x="2483" y="1"/>
                  </a:cubicBezTo>
                  <a:close/>
                </a:path>
              </a:pathLst>
            </a:custGeom>
            <a:solidFill>
              <a:srgbClr val="FCA236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" name="Google Shape;2111;p9">
              <a:extLst>
                <a:ext uri="{FF2B5EF4-FFF2-40B4-BE49-F238E27FC236}">
                  <a16:creationId xmlns:a16="http://schemas.microsoft.com/office/drawing/2014/main" id="{F04D95C1-95D5-E53C-7459-729FB3F919F4}"/>
                </a:ext>
              </a:extLst>
            </p:cNvPr>
            <p:cNvSpPr/>
            <p:nvPr/>
          </p:nvSpPr>
          <p:spPr>
            <a:xfrm>
              <a:off x="1658000" y="4592325"/>
              <a:ext cx="1619150" cy="214850"/>
            </a:xfrm>
            <a:custGeom>
              <a:avLst/>
              <a:gdLst/>
              <a:ahLst/>
              <a:cxnLst/>
              <a:rect l="l" t="t" r="r" b="b"/>
              <a:pathLst>
                <a:path w="64766" h="8594" extrusionOk="0">
                  <a:moveTo>
                    <a:pt x="40242" y="0"/>
                  </a:moveTo>
                  <a:cubicBezTo>
                    <a:pt x="22829" y="0"/>
                    <a:pt x="1965" y="416"/>
                    <a:pt x="1185" y="759"/>
                  </a:cubicBezTo>
                  <a:cubicBezTo>
                    <a:pt x="0" y="1281"/>
                    <a:pt x="382" y="7605"/>
                    <a:pt x="1133" y="8246"/>
                  </a:cubicBezTo>
                  <a:cubicBezTo>
                    <a:pt x="1427" y="8498"/>
                    <a:pt x="11097" y="8593"/>
                    <a:pt x="22774" y="8593"/>
                  </a:cubicBezTo>
                  <a:cubicBezTo>
                    <a:pt x="40817" y="8593"/>
                    <a:pt x="63648" y="8366"/>
                    <a:pt x="64071" y="8138"/>
                  </a:cubicBezTo>
                  <a:cubicBezTo>
                    <a:pt x="64766" y="7764"/>
                    <a:pt x="64552" y="2256"/>
                    <a:pt x="63696" y="813"/>
                  </a:cubicBezTo>
                  <a:cubicBezTo>
                    <a:pt x="63339" y="212"/>
                    <a:pt x="52670" y="0"/>
                    <a:pt x="402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" name="Google Shape;2112;p9">
              <a:extLst>
                <a:ext uri="{FF2B5EF4-FFF2-40B4-BE49-F238E27FC236}">
                  <a16:creationId xmlns:a16="http://schemas.microsoft.com/office/drawing/2014/main" id="{5EABA659-236E-297D-D11E-7C68F9876DDA}"/>
                </a:ext>
              </a:extLst>
            </p:cNvPr>
            <p:cNvSpPr/>
            <p:nvPr/>
          </p:nvSpPr>
          <p:spPr>
            <a:xfrm flipH="1">
              <a:off x="3299100" y="4230925"/>
              <a:ext cx="97350" cy="549025"/>
            </a:xfrm>
            <a:custGeom>
              <a:avLst/>
              <a:gdLst/>
              <a:ahLst/>
              <a:cxnLst/>
              <a:rect l="l" t="t" r="r" b="b"/>
              <a:pathLst>
                <a:path w="3894" h="21961" extrusionOk="0">
                  <a:moveTo>
                    <a:pt x="3254" y="0"/>
                  </a:moveTo>
                  <a:cubicBezTo>
                    <a:pt x="3253" y="0"/>
                    <a:pt x="3252" y="0"/>
                    <a:pt x="3251" y="0"/>
                  </a:cubicBezTo>
                  <a:cubicBezTo>
                    <a:pt x="2606" y="72"/>
                    <a:pt x="1915" y="647"/>
                    <a:pt x="1317" y="2149"/>
                  </a:cubicBezTo>
                  <a:cubicBezTo>
                    <a:pt x="1" y="5455"/>
                    <a:pt x="1030" y="19335"/>
                    <a:pt x="1461" y="20840"/>
                  </a:cubicBezTo>
                  <a:cubicBezTo>
                    <a:pt x="1731" y="21786"/>
                    <a:pt x="2329" y="21961"/>
                    <a:pt x="2735" y="21961"/>
                  </a:cubicBezTo>
                  <a:cubicBezTo>
                    <a:pt x="2974" y="21961"/>
                    <a:pt x="3147" y="21900"/>
                    <a:pt x="3147" y="21900"/>
                  </a:cubicBezTo>
                  <a:cubicBezTo>
                    <a:pt x="3147" y="21900"/>
                    <a:pt x="3893" y="0"/>
                    <a:pt x="3254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" name="Google Shape;2113;p9">
              <a:extLst>
                <a:ext uri="{FF2B5EF4-FFF2-40B4-BE49-F238E27FC236}">
                  <a16:creationId xmlns:a16="http://schemas.microsoft.com/office/drawing/2014/main" id="{0017A334-B4E9-1FB1-FC30-7051E48F66B7}"/>
                </a:ext>
              </a:extLst>
            </p:cNvPr>
            <p:cNvSpPr/>
            <p:nvPr/>
          </p:nvSpPr>
          <p:spPr>
            <a:xfrm>
              <a:off x="1526225" y="4230925"/>
              <a:ext cx="97350" cy="549025"/>
            </a:xfrm>
            <a:custGeom>
              <a:avLst/>
              <a:gdLst/>
              <a:ahLst/>
              <a:cxnLst/>
              <a:rect l="l" t="t" r="r" b="b"/>
              <a:pathLst>
                <a:path w="3894" h="21961" extrusionOk="0">
                  <a:moveTo>
                    <a:pt x="3254" y="0"/>
                  </a:moveTo>
                  <a:cubicBezTo>
                    <a:pt x="3253" y="0"/>
                    <a:pt x="3252" y="0"/>
                    <a:pt x="3251" y="0"/>
                  </a:cubicBezTo>
                  <a:cubicBezTo>
                    <a:pt x="2606" y="72"/>
                    <a:pt x="1915" y="647"/>
                    <a:pt x="1317" y="2149"/>
                  </a:cubicBezTo>
                  <a:cubicBezTo>
                    <a:pt x="1" y="5455"/>
                    <a:pt x="1030" y="19335"/>
                    <a:pt x="1461" y="20840"/>
                  </a:cubicBezTo>
                  <a:cubicBezTo>
                    <a:pt x="1731" y="21786"/>
                    <a:pt x="2329" y="21961"/>
                    <a:pt x="2735" y="21961"/>
                  </a:cubicBezTo>
                  <a:cubicBezTo>
                    <a:pt x="2974" y="21961"/>
                    <a:pt x="3147" y="21900"/>
                    <a:pt x="3147" y="21900"/>
                  </a:cubicBezTo>
                  <a:cubicBezTo>
                    <a:pt x="3147" y="21900"/>
                    <a:pt x="3893" y="0"/>
                    <a:pt x="3254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" name="Google Shape;2114;p9">
              <a:extLst>
                <a:ext uri="{FF2B5EF4-FFF2-40B4-BE49-F238E27FC236}">
                  <a16:creationId xmlns:a16="http://schemas.microsoft.com/office/drawing/2014/main" id="{1253AB57-43FD-D6B1-E7E3-E20F8CF3B3AB}"/>
                </a:ext>
              </a:extLst>
            </p:cNvPr>
            <p:cNvSpPr/>
            <p:nvPr/>
          </p:nvSpPr>
          <p:spPr>
            <a:xfrm>
              <a:off x="1669550" y="4592300"/>
              <a:ext cx="1594375" cy="172375"/>
            </a:xfrm>
            <a:custGeom>
              <a:avLst/>
              <a:gdLst/>
              <a:ahLst/>
              <a:cxnLst/>
              <a:rect l="l" t="t" r="r" b="b"/>
              <a:pathLst>
                <a:path w="63775" h="6895" extrusionOk="0">
                  <a:moveTo>
                    <a:pt x="39767" y="1"/>
                  </a:moveTo>
                  <a:cubicBezTo>
                    <a:pt x="22357" y="1"/>
                    <a:pt x="1502" y="417"/>
                    <a:pt x="721" y="760"/>
                  </a:cubicBezTo>
                  <a:cubicBezTo>
                    <a:pt x="304" y="945"/>
                    <a:pt x="82" y="1850"/>
                    <a:pt x="1" y="2973"/>
                  </a:cubicBezTo>
                  <a:cubicBezTo>
                    <a:pt x="2642" y="6109"/>
                    <a:pt x="12274" y="6722"/>
                    <a:pt x="31118" y="6878"/>
                  </a:cubicBezTo>
                  <a:cubicBezTo>
                    <a:pt x="32379" y="6889"/>
                    <a:pt x="33605" y="6894"/>
                    <a:pt x="34796" y="6894"/>
                  </a:cubicBezTo>
                  <a:cubicBezTo>
                    <a:pt x="50991" y="6894"/>
                    <a:pt x="60675" y="5873"/>
                    <a:pt x="63774" y="2660"/>
                  </a:cubicBezTo>
                  <a:cubicBezTo>
                    <a:pt x="63644" y="1874"/>
                    <a:pt x="63461" y="1198"/>
                    <a:pt x="63233" y="814"/>
                  </a:cubicBezTo>
                  <a:cubicBezTo>
                    <a:pt x="62876" y="213"/>
                    <a:pt x="52200" y="1"/>
                    <a:pt x="39767" y="1"/>
                  </a:cubicBezTo>
                  <a:close/>
                </a:path>
              </a:pathLst>
            </a:custGeom>
            <a:solidFill>
              <a:srgbClr val="FCA236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" name="Google Shape;2115;p9">
              <a:extLst>
                <a:ext uri="{FF2B5EF4-FFF2-40B4-BE49-F238E27FC236}">
                  <a16:creationId xmlns:a16="http://schemas.microsoft.com/office/drawing/2014/main" id="{8E1EA769-C38F-521D-D534-C2DD98925A20}"/>
                </a:ext>
              </a:extLst>
            </p:cNvPr>
            <p:cNvSpPr/>
            <p:nvPr/>
          </p:nvSpPr>
          <p:spPr>
            <a:xfrm>
              <a:off x="2453025" y="4375825"/>
              <a:ext cx="837975" cy="313925"/>
            </a:xfrm>
            <a:custGeom>
              <a:avLst/>
              <a:gdLst/>
              <a:ahLst/>
              <a:cxnLst/>
              <a:rect l="l" t="t" r="r" b="b"/>
              <a:pathLst>
                <a:path w="33519" h="12557" extrusionOk="0">
                  <a:moveTo>
                    <a:pt x="19794" y="1"/>
                  </a:moveTo>
                  <a:cubicBezTo>
                    <a:pt x="12743" y="1"/>
                    <a:pt x="4446" y="678"/>
                    <a:pt x="2794" y="1917"/>
                  </a:cubicBezTo>
                  <a:cubicBezTo>
                    <a:pt x="1" y="4011"/>
                    <a:pt x="1746" y="10924"/>
                    <a:pt x="1746" y="10924"/>
                  </a:cubicBezTo>
                  <a:cubicBezTo>
                    <a:pt x="1711" y="12035"/>
                    <a:pt x="9158" y="12557"/>
                    <a:pt x="16654" y="12557"/>
                  </a:cubicBezTo>
                  <a:cubicBezTo>
                    <a:pt x="23766" y="12557"/>
                    <a:pt x="30922" y="12087"/>
                    <a:pt x="31773" y="11203"/>
                  </a:cubicBezTo>
                  <a:cubicBezTo>
                    <a:pt x="33518" y="9388"/>
                    <a:pt x="32681" y="2684"/>
                    <a:pt x="30026" y="1008"/>
                  </a:cubicBezTo>
                  <a:cubicBezTo>
                    <a:pt x="28943" y="324"/>
                    <a:pt x="24665" y="1"/>
                    <a:pt x="197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" name="Google Shape;2116;p9">
              <a:extLst>
                <a:ext uri="{FF2B5EF4-FFF2-40B4-BE49-F238E27FC236}">
                  <a16:creationId xmlns:a16="http://schemas.microsoft.com/office/drawing/2014/main" id="{7BE97F9C-72C2-F6E5-1328-4471B6E8B139}"/>
                </a:ext>
              </a:extLst>
            </p:cNvPr>
            <p:cNvSpPr/>
            <p:nvPr/>
          </p:nvSpPr>
          <p:spPr>
            <a:xfrm>
              <a:off x="2457025" y="4385300"/>
              <a:ext cx="793375" cy="170250"/>
            </a:xfrm>
            <a:custGeom>
              <a:avLst/>
              <a:gdLst/>
              <a:ahLst/>
              <a:cxnLst/>
              <a:rect l="l" t="t" r="r" b="b"/>
              <a:pathLst>
                <a:path w="31735" h="6810" extrusionOk="0">
                  <a:moveTo>
                    <a:pt x="21475" y="0"/>
                  </a:moveTo>
                  <a:cubicBezTo>
                    <a:pt x="15523" y="0"/>
                    <a:pt x="7994" y="564"/>
                    <a:pt x="4992" y="1194"/>
                  </a:cubicBezTo>
                  <a:cubicBezTo>
                    <a:pt x="0" y="2241"/>
                    <a:pt x="1480" y="6555"/>
                    <a:pt x="1480" y="6555"/>
                  </a:cubicBezTo>
                  <a:cubicBezTo>
                    <a:pt x="4147" y="6738"/>
                    <a:pt x="7046" y="6810"/>
                    <a:pt x="9956" y="6810"/>
                  </a:cubicBezTo>
                  <a:cubicBezTo>
                    <a:pt x="20760" y="6810"/>
                    <a:pt x="31735" y="5816"/>
                    <a:pt x="31735" y="5816"/>
                  </a:cubicBezTo>
                  <a:cubicBezTo>
                    <a:pt x="31735" y="5816"/>
                    <a:pt x="31427" y="2489"/>
                    <a:pt x="29456" y="886"/>
                  </a:cubicBezTo>
                  <a:cubicBezTo>
                    <a:pt x="28670" y="248"/>
                    <a:pt x="25419" y="0"/>
                    <a:pt x="21475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" name="Google Shape;2117;p9">
              <a:extLst>
                <a:ext uri="{FF2B5EF4-FFF2-40B4-BE49-F238E27FC236}">
                  <a16:creationId xmlns:a16="http://schemas.microsoft.com/office/drawing/2014/main" id="{1685747A-1ED4-19AF-AAF3-6520742FA884}"/>
                </a:ext>
              </a:extLst>
            </p:cNvPr>
            <p:cNvSpPr/>
            <p:nvPr/>
          </p:nvSpPr>
          <p:spPr>
            <a:xfrm>
              <a:off x="1667450" y="4389800"/>
              <a:ext cx="837975" cy="313925"/>
            </a:xfrm>
            <a:custGeom>
              <a:avLst/>
              <a:gdLst/>
              <a:ahLst/>
              <a:cxnLst/>
              <a:rect l="l" t="t" r="r" b="b"/>
              <a:pathLst>
                <a:path w="33519" h="12557" extrusionOk="0">
                  <a:moveTo>
                    <a:pt x="19795" y="0"/>
                  </a:moveTo>
                  <a:cubicBezTo>
                    <a:pt x="12743" y="0"/>
                    <a:pt x="4447" y="677"/>
                    <a:pt x="2795" y="1916"/>
                  </a:cubicBezTo>
                  <a:cubicBezTo>
                    <a:pt x="0" y="4010"/>
                    <a:pt x="1747" y="10924"/>
                    <a:pt x="1747" y="10924"/>
                  </a:cubicBezTo>
                  <a:cubicBezTo>
                    <a:pt x="1710" y="12034"/>
                    <a:pt x="9159" y="12557"/>
                    <a:pt x="16657" y="12557"/>
                  </a:cubicBezTo>
                  <a:cubicBezTo>
                    <a:pt x="23768" y="12557"/>
                    <a:pt x="30923" y="12087"/>
                    <a:pt x="31773" y="11203"/>
                  </a:cubicBezTo>
                  <a:cubicBezTo>
                    <a:pt x="33519" y="9387"/>
                    <a:pt x="32681" y="2683"/>
                    <a:pt x="30027" y="1008"/>
                  </a:cubicBezTo>
                  <a:cubicBezTo>
                    <a:pt x="28943" y="323"/>
                    <a:pt x="24666" y="0"/>
                    <a:pt x="19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8" name="Google Shape;2118;p9">
              <a:extLst>
                <a:ext uri="{FF2B5EF4-FFF2-40B4-BE49-F238E27FC236}">
                  <a16:creationId xmlns:a16="http://schemas.microsoft.com/office/drawing/2014/main" id="{8D92E27D-4FFA-C0CE-DF0F-7624FFDF6E72}"/>
                </a:ext>
              </a:extLst>
            </p:cNvPr>
            <p:cNvSpPr/>
            <p:nvPr/>
          </p:nvSpPr>
          <p:spPr>
            <a:xfrm>
              <a:off x="1688300" y="4394950"/>
              <a:ext cx="777425" cy="194175"/>
            </a:xfrm>
            <a:custGeom>
              <a:avLst/>
              <a:gdLst/>
              <a:ahLst/>
              <a:cxnLst/>
              <a:rect l="l" t="t" r="r" b="b"/>
              <a:pathLst>
                <a:path w="31097" h="7767" extrusionOk="0">
                  <a:moveTo>
                    <a:pt x="17299" y="0"/>
                  </a:moveTo>
                  <a:cubicBezTo>
                    <a:pt x="11372" y="0"/>
                    <a:pt x="4790" y="484"/>
                    <a:pt x="2284" y="2018"/>
                  </a:cubicBezTo>
                  <a:cubicBezTo>
                    <a:pt x="0" y="3418"/>
                    <a:pt x="800" y="6851"/>
                    <a:pt x="800" y="6851"/>
                  </a:cubicBezTo>
                  <a:cubicBezTo>
                    <a:pt x="800" y="6851"/>
                    <a:pt x="8630" y="7767"/>
                    <a:pt x="16869" y="7767"/>
                  </a:cubicBezTo>
                  <a:cubicBezTo>
                    <a:pt x="22072" y="7767"/>
                    <a:pt x="27437" y="7402"/>
                    <a:pt x="31097" y="6210"/>
                  </a:cubicBezTo>
                  <a:cubicBezTo>
                    <a:pt x="31097" y="6210"/>
                    <a:pt x="30945" y="1683"/>
                    <a:pt x="28169" y="726"/>
                  </a:cubicBezTo>
                  <a:cubicBezTo>
                    <a:pt x="27127" y="367"/>
                    <a:pt x="22461" y="0"/>
                    <a:pt x="17299" y="0"/>
                  </a:cubicBezTo>
                  <a:close/>
                </a:path>
              </a:pathLst>
            </a:custGeom>
            <a:solidFill>
              <a:srgbClr val="FFFFFF">
                <a:alpha val="2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9" name="Google Shape;2119;p9">
              <a:extLst>
                <a:ext uri="{FF2B5EF4-FFF2-40B4-BE49-F238E27FC236}">
                  <a16:creationId xmlns:a16="http://schemas.microsoft.com/office/drawing/2014/main" id="{0E3DC347-43E6-D53F-EEE3-9CE513BE85BA}"/>
                </a:ext>
              </a:extLst>
            </p:cNvPr>
            <p:cNvSpPr/>
            <p:nvPr/>
          </p:nvSpPr>
          <p:spPr>
            <a:xfrm>
              <a:off x="1590525" y="3998625"/>
              <a:ext cx="542950" cy="467900"/>
            </a:xfrm>
            <a:custGeom>
              <a:avLst/>
              <a:gdLst/>
              <a:ahLst/>
              <a:cxnLst/>
              <a:rect l="l" t="t" r="r" b="b"/>
              <a:pathLst>
                <a:path w="21718" h="18716" extrusionOk="0">
                  <a:moveTo>
                    <a:pt x="13548" y="0"/>
                  </a:moveTo>
                  <a:cubicBezTo>
                    <a:pt x="11872" y="349"/>
                    <a:pt x="7962" y="3701"/>
                    <a:pt x="7962" y="3701"/>
                  </a:cubicBezTo>
                  <a:cubicBezTo>
                    <a:pt x="3911" y="3772"/>
                    <a:pt x="1" y="5866"/>
                    <a:pt x="1" y="5866"/>
                  </a:cubicBezTo>
                  <a:cubicBezTo>
                    <a:pt x="629" y="8731"/>
                    <a:pt x="9637" y="18715"/>
                    <a:pt x="9637" y="18715"/>
                  </a:cubicBezTo>
                  <a:cubicBezTo>
                    <a:pt x="12499" y="18435"/>
                    <a:pt x="21717" y="13477"/>
                    <a:pt x="21717" y="13477"/>
                  </a:cubicBezTo>
                  <a:cubicBezTo>
                    <a:pt x="21020" y="10965"/>
                    <a:pt x="15921" y="4051"/>
                    <a:pt x="15921" y="4051"/>
                  </a:cubicBezTo>
                  <a:lnTo>
                    <a:pt x="135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0" name="Google Shape;2120;p9">
              <a:extLst>
                <a:ext uri="{FF2B5EF4-FFF2-40B4-BE49-F238E27FC236}">
                  <a16:creationId xmlns:a16="http://schemas.microsoft.com/office/drawing/2014/main" id="{A675EFB2-EA37-D330-31BA-11D7D69ABC46}"/>
                </a:ext>
              </a:extLst>
            </p:cNvPr>
            <p:cNvSpPr/>
            <p:nvPr/>
          </p:nvSpPr>
          <p:spPr>
            <a:xfrm>
              <a:off x="1640250" y="4033725"/>
              <a:ext cx="290250" cy="136750"/>
            </a:xfrm>
            <a:custGeom>
              <a:avLst/>
              <a:gdLst/>
              <a:ahLst/>
              <a:cxnLst/>
              <a:rect l="l" t="t" r="r" b="b"/>
              <a:pathLst>
                <a:path w="11610" h="5470" extrusionOk="0">
                  <a:moveTo>
                    <a:pt x="11588" y="0"/>
                  </a:moveTo>
                  <a:cubicBezTo>
                    <a:pt x="11257" y="0"/>
                    <a:pt x="7185" y="3433"/>
                    <a:pt x="7185" y="3433"/>
                  </a:cubicBezTo>
                  <a:lnTo>
                    <a:pt x="295" y="4508"/>
                  </a:lnTo>
                  <a:cubicBezTo>
                    <a:pt x="0" y="4951"/>
                    <a:pt x="3873" y="5470"/>
                    <a:pt x="6234" y="5470"/>
                  </a:cubicBezTo>
                  <a:cubicBezTo>
                    <a:pt x="6908" y="5470"/>
                    <a:pt x="7459" y="5427"/>
                    <a:pt x="7754" y="5329"/>
                  </a:cubicBezTo>
                  <a:cubicBezTo>
                    <a:pt x="9080" y="4886"/>
                    <a:pt x="11610" y="335"/>
                    <a:pt x="11610" y="19"/>
                  </a:cubicBezTo>
                  <a:cubicBezTo>
                    <a:pt x="11610" y="6"/>
                    <a:pt x="11602" y="0"/>
                    <a:pt x="11588" y="0"/>
                  </a:cubicBezTo>
                  <a:close/>
                </a:path>
              </a:pathLst>
            </a:custGeom>
            <a:solidFill>
              <a:srgbClr val="000000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1" name="Google Shape;2121;p9">
              <a:extLst>
                <a:ext uri="{FF2B5EF4-FFF2-40B4-BE49-F238E27FC236}">
                  <a16:creationId xmlns:a16="http://schemas.microsoft.com/office/drawing/2014/main" id="{64B90D04-1233-C548-8941-81802EE3EC2F}"/>
                </a:ext>
              </a:extLst>
            </p:cNvPr>
            <p:cNvSpPr/>
            <p:nvPr/>
          </p:nvSpPr>
          <p:spPr>
            <a:xfrm>
              <a:off x="1860950" y="4278450"/>
              <a:ext cx="238300" cy="144025"/>
            </a:xfrm>
            <a:custGeom>
              <a:avLst/>
              <a:gdLst/>
              <a:ahLst/>
              <a:cxnLst/>
              <a:rect l="l" t="t" r="r" b="b"/>
              <a:pathLst>
                <a:path w="9532" h="5761" extrusionOk="0">
                  <a:moveTo>
                    <a:pt x="3902" y="0"/>
                  </a:moveTo>
                  <a:cubicBezTo>
                    <a:pt x="3763" y="0"/>
                    <a:pt x="3641" y="9"/>
                    <a:pt x="3542" y="29"/>
                  </a:cubicBezTo>
                  <a:cubicBezTo>
                    <a:pt x="2276" y="281"/>
                    <a:pt x="1" y="5655"/>
                    <a:pt x="1" y="5655"/>
                  </a:cubicBezTo>
                  <a:cubicBezTo>
                    <a:pt x="178" y="5727"/>
                    <a:pt x="396" y="5760"/>
                    <a:pt x="644" y="5760"/>
                  </a:cubicBezTo>
                  <a:cubicBezTo>
                    <a:pt x="3225" y="5760"/>
                    <a:pt x="9183" y="2197"/>
                    <a:pt x="9357" y="1736"/>
                  </a:cubicBezTo>
                  <a:cubicBezTo>
                    <a:pt x="9531" y="1270"/>
                    <a:pt x="5523" y="0"/>
                    <a:pt x="3902" y="0"/>
                  </a:cubicBezTo>
                  <a:close/>
                </a:path>
              </a:pathLst>
            </a:custGeom>
            <a:solidFill>
              <a:srgbClr val="000000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2" name="Google Shape;2122;p9">
              <a:extLst>
                <a:ext uri="{FF2B5EF4-FFF2-40B4-BE49-F238E27FC236}">
                  <a16:creationId xmlns:a16="http://schemas.microsoft.com/office/drawing/2014/main" id="{9F57536F-BE5A-8A4A-261B-5BF96E57CD43}"/>
                </a:ext>
              </a:extLst>
            </p:cNvPr>
            <p:cNvSpPr/>
            <p:nvPr/>
          </p:nvSpPr>
          <p:spPr>
            <a:xfrm>
              <a:off x="2952725" y="4307400"/>
              <a:ext cx="238275" cy="144050"/>
            </a:xfrm>
            <a:custGeom>
              <a:avLst/>
              <a:gdLst/>
              <a:ahLst/>
              <a:cxnLst/>
              <a:rect l="l" t="t" r="r" b="b"/>
              <a:pathLst>
                <a:path w="9531" h="5762" extrusionOk="0">
                  <a:moveTo>
                    <a:pt x="5631" y="1"/>
                  </a:moveTo>
                  <a:cubicBezTo>
                    <a:pt x="4009" y="1"/>
                    <a:pt x="0" y="1271"/>
                    <a:pt x="175" y="1737"/>
                  </a:cubicBezTo>
                  <a:cubicBezTo>
                    <a:pt x="348" y="2198"/>
                    <a:pt x="6306" y="5761"/>
                    <a:pt x="8887" y="5761"/>
                  </a:cubicBezTo>
                  <a:cubicBezTo>
                    <a:pt x="9136" y="5761"/>
                    <a:pt x="9353" y="5728"/>
                    <a:pt x="9531" y="5656"/>
                  </a:cubicBezTo>
                  <a:cubicBezTo>
                    <a:pt x="9531" y="5656"/>
                    <a:pt x="7255" y="282"/>
                    <a:pt x="5991" y="30"/>
                  </a:cubicBezTo>
                  <a:cubicBezTo>
                    <a:pt x="5891" y="10"/>
                    <a:pt x="5770" y="1"/>
                    <a:pt x="5631" y="1"/>
                  </a:cubicBezTo>
                  <a:close/>
                </a:path>
              </a:pathLst>
            </a:custGeom>
            <a:solidFill>
              <a:srgbClr val="00709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3" name="Google Shape;2123;p9">
              <a:extLst>
                <a:ext uri="{FF2B5EF4-FFF2-40B4-BE49-F238E27FC236}">
                  <a16:creationId xmlns:a16="http://schemas.microsoft.com/office/drawing/2014/main" id="{884F575A-B231-0A0C-38E8-F4C7C888A28E}"/>
                </a:ext>
              </a:extLst>
            </p:cNvPr>
            <p:cNvSpPr/>
            <p:nvPr/>
          </p:nvSpPr>
          <p:spPr>
            <a:xfrm>
              <a:off x="2918475" y="4027625"/>
              <a:ext cx="542925" cy="467900"/>
            </a:xfrm>
            <a:custGeom>
              <a:avLst/>
              <a:gdLst/>
              <a:ahLst/>
              <a:cxnLst/>
              <a:rect l="l" t="t" r="r" b="b"/>
              <a:pathLst>
                <a:path w="21717" h="18716" extrusionOk="0">
                  <a:moveTo>
                    <a:pt x="8170" y="0"/>
                  </a:moveTo>
                  <a:lnTo>
                    <a:pt x="5796" y="4051"/>
                  </a:lnTo>
                  <a:cubicBezTo>
                    <a:pt x="5796" y="4051"/>
                    <a:pt x="698" y="10964"/>
                    <a:pt x="0" y="13477"/>
                  </a:cubicBezTo>
                  <a:cubicBezTo>
                    <a:pt x="0" y="13477"/>
                    <a:pt x="9218" y="18434"/>
                    <a:pt x="12080" y="18715"/>
                  </a:cubicBezTo>
                  <a:cubicBezTo>
                    <a:pt x="12080" y="18715"/>
                    <a:pt x="21089" y="8729"/>
                    <a:pt x="21717" y="5866"/>
                  </a:cubicBezTo>
                  <a:cubicBezTo>
                    <a:pt x="21717" y="5866"/>
                    <a:pt x="17806" y="3772"/>
                    <a:pt x="13756" y="3701"/>
                  </a:cubicBezTo>
                  <a:cubicBezTo>
                    <a:pt x="13756" y="3701"/>
                    <a:pt x="9845" y="349"/>
                    <a:pt x="8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4" name="Google Shape;2124;p9">
              <a:extLst>
                <a:ext uri="{FF2B5EF4-FFF2-40B4-BE49-F238E27FC236}">
                  <a16:creationId xmlns:a16="http://schemas.microsoft.com/office/drawing/2014/main" id="{7A596391-3768-B1DF-606B-46E6B286DF62}"/>
                </a:ext>
              </a:extLst>
            </p:cNvPr>
            <p:cNvSpPr/>
            <p:nvPr/>
          </p:nvSpPr>
          <p:spPr>
            <a:xfrm>
              <a:off x="3121450" y="4062700"/>
              <a:ext cx="290275" cy="136750"/>
            </a:xfrm>
            <a:custGeom>
              <a:avLst/>
              <a:gdLst/>
              <a:ahLst/>
              <a:cxnLst/>
              <a:rect l="l" t="t" r="r" b="b"/>
              <a:pathLst>
                <a:path w="11611" h="5470" extrusionOk="0">
                  <a:moveTo>
                    <a:pt x="22" y="0"/>
                  </a:moveTo>
                  <a:cubicBezTo>
                    <a:pt x="8" y="0"/>
                    <a:pt x="1" y="6"/>
                    <a:pt x="1" y="19"/>
                  </a:cubicBezTo>
                  <a:cubicBezTo>
                    <a:pt x="1" y="334"/>
                    <a:pt x="2530" y="4886"/>
                    <a:pt x="3857" y="5328"/>
                  </a:cubicBezTo>
                  <a:cubicBezTo>
                    <a:pt x="4152" y="5427"/>
                    <a:pt x="4703" y="5469"/>
                    <a:pt x="5377" y="5469"/>
                  </a:cubicBezTo>
                  <a:cubicBezTo>
                    <a:pt x="7737" y="5469"/>
                    <a:pt x="11610" y="4950"/>
                    <a:pt x="11316" y="4508"/>
                  </a:cubicBezTo>
                  <a:lnTo>
                    <a:pt x="4426" y="3433"/>
                  </a:lnTo>
                  <a:cubicBezTo>
                    <a:pt x="4426" y="3433"/>
                    <a:pt x="354" y="0"/>
                    <a:pt x="22" y="0"/>
                  </a:cubicBezTo>
                  <a:close/>
                </a:path>
              </a:pathLst>
            </a:custGeom>
            <a:solidFill>
              <a:srgbClr val="000000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5" name="Google Shape;2125;p9">
              <a:extLst>
                <a:ext uri="{FF2B5EF4-FFF2-40B4-BE49-F238E27FC236}">
                  <a16:creationId xmlns:a16="http://schemas.microsoft.com/office/drawing/2014/main" id="{4C20D316-0851-88A4-6669-B4DC1977F4E1}"/>
                </a:ext>
              </a:extLst>
            </p:cNvPr>
            <p:cNvSpPr/>
            <p:nvPr/>
          </p:nvSpPr>
          <p:spPr>
            <a:xfrm>
              <a:off x="2804975" y="4389450"/>
              <a:ext cx="330725" cy="111675"/>
            </a:xfrm>
            <a:custGeom>
              <a:avLst/>
              <a:gdLst/>
              <a:ahLst/>
              <a:cxnLst/>
              <a:rect l="l" t="t" r="r" b="b"/>
              <a:pathLst>
                <a:path w="13229" h="4467" extrusionOk="0">
                  <a:moveTo>
                    <a:pt x="6615" y="1"/>
                  </a:moveTo>
                  <a:cubicBezTo>
                    <a:pt x="4861" y="1"/>
                    <a:pt x="3178" y="237"/>
                    <a:pt x="1938" y="655"/>
                  </a:cubicBezTo>
                  <a:cubicBezTo>
                    <a:pt x="697" y="1074"/>
                    <a:pt x="1" y="1642"/>
                    <a:pt x="1" y="2234"/>
                  </a:cubicBezTo>
                  <a:cubicBezTo>
                    <a:pt x="1" y="2826"/>
                    <a:pt x="697" y="3394"/>
                    <a:pt x="1938" y="3812"/>
                  </a:cubicBezTo>
                  <a:cubicBezTo>
                    <a:pt x="3178" y="4231"/>
                    <a:pt x="4861" y="4467"/>
                    <a:pt x="6615" y="4467"/>
                  </a:cubicBezTo>
                  <a:cubicBezTo>
                    <a:pt x="8368" y="4467"/>
                    <a:pt x="10051" y="4231"/>
                    <a:pt x="11291" y="3812"/>
                  </a:cubicBezTo>
                  <a:cubicBezTo>
                    <a:pt x="12533" y="3394"/>
                    <a:pt x="13229" y="2826"/>
                    <a:pt x="13229" y="2234"/>
                  </a:cubicBezTo>
                  <a:cubicBezTo>
                    <a:pt x="13229" y="1642"/>
                    <a:pt x="12533" y="1074"/>
                    <a:pt x="11291" y="655"/>
                  </a:cubicBezTo>
                  <a:cubicBezTo>
                    <a:pt x="10051" y="237"/>
                    <a:pt x="8368" y="1"/>
                    <a:pt x="6615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6" name="Google Shape;2126;p9">
              <a:extLst>
                <a:ext uri="{FF2B5EF4-FFF2-40B4-BE49-F238E27FC236}">
                  <a16:creationId xmlns:a16="http://schemas.microsoft.com/office/drawing/2014/main" id="{5571241F-9416-F16C-8D25-207781984572}"/>
                </a:ext>
              </a:extLst>
            </p:cNvPr>
            <p:cNvSpPr/>
            <p:nvPr/>
          </p:nvSpPr>
          <p:spPr>
            <a:xfrm>
              <a:off x="2817775" y="4181375"/>
              <a:ext cx="126975" cy="71700"/>
            </a:xfrm>
            <a:custGeom>
              <a:avLst/>
              <a:gdLst/>
              <a:ahLst/>
              <a:cxnLst/>
              <a:rect l="l" t="t" r="r" b="b"/>
              <a:pathLst>
                <a:path w="5079" h="2868" extrusionOk="0">
                  <a:moveTo>
                    <a:pt x="4329" y="1"/>
                  </a:moveTo>
                  <a:cubicBezTo>
                    <a:pt x="4204" y="1"/>
                    <a:pt x="1554" y="8"/>
                    <a:pt x="326" y="596"/>
                  </a:cubicBezTo>
                  <a:lnTo>
                    <a:pt x="0" y="2776"/>
                  </a:lnTo>
                  <a:cubicBezTo>
                    <a:pt x="105" y="2840"/>
                    <a:pt x="304" y="2868"/>
                    <a:pt x="563" y="2868"/>
                  </a:cubicBezTo>
                  <a:cubicBezTo>
                    <a:pt x="1347" y="2868"/>
                    <a:pt x="2682" y="2619"/>
                    <a:pt x="3650" y="2415"/>
                  </a:cubicBezTo>
                  <a:cubicBezTo>
                    <a:pt x="4511" y="2233"/>
                    <a:pt x="5079" y="1359"/>
                    <a:pt x="4818" y="518"/>
                  </a:cubicBezTo>
                  <a:cubicBezTo>
                    <a:pt x="4735" y="254"/>
                    <a:pt x="4588" y="50"/>
                    <a:pt x="4333" y="1"/>
                  </a:cubicBezTo>
                  <a:cubicBezTo>
                    <a:pt x="4333" y="1"/>
                    <a:pt x="4332" y="1"/>
                    <a:pt x="4329" y="1"/>
                  </a:cubicBez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7" name="Google Shape;2127;p9">
              <a:extLst>
                <a:ext uri="{FF2B5EF4-FFF2-40B4-BE49-F238E27FC236}">
                  <a16:creationId xmlns:a16="http://schemas.microsoft.com/office/drawing/2014/main" id="{96247A48-7681-48DE-A575-91044190E11D}"/>
                </a:ext>
              </a:extLst>
            </p:cNvPr>
            <p:cNvSpPr/>
            <p:nvPr/>
          </p:nvSpPr>
          <p:spPr>
            <a:xfrm>
              <a:off x="2817775" y="4181375"/>
              <a:ext cx="126975" cy="71700"/>
            </a:xfrm>
            <a:custGeom>
              <a:avLst/>
              <a:gdLst/>
              <a:ahLst/>
              <a:cxnLst/>
              <a:rect l="l" t="t" r="r" b="b"/>
              <a:pathLst>
                <a:path w="5079" h="2868" extrusionOk="0">
                  <a:moveTo>
                    <a:pt x="4329" y="1"/>
                  </a:moveTo>
                  <a:cubicBezTo>
                    <a:pt x="4204" y="1"/>
                    <a:pt x="1554" y="8"/>
                    <a:pt x="326" y="596"/>
                  </a:cubicBezTo>
                  <a:lnTo>
                    <a:pt x="0" y="2776"/>
                  </a:lnTo>
                  <a:cubicBezTo>
                    <a:pt x="105" y="2840"/>
                    <a:pt x="304" y="2868"/>
                    <a:pt x="563" y="2868"/>
                  </a:cubicBezTo>
                  <a:cubicBezTo>
                    <a:pt x="1347" y="2868"/>
                    <a:pt x="2682" y="2619"/>
                    <a:pt x="3650" y="2415"/>
                  </a:cubicBezTo>
                  <a:cubicBezTo>
                    <a:pt x="4511" y="2233"/>
                    <a:pt x="5079" y="1359"/>
                    <a:pt x="4818" y="518"/>
                  </a:cubicBezTo>
                  <a:cubicBezTo>
                    <a:pt x="4735" y="254"/>
                    <a:pt x="4588" y="50"/>
                    <a:pt x="4333" y="1"/>
                  </a:cubicBezTo>
                  <a:cubicBezTo>
                    <a:pt x="4333" y="1"/>
                    <a:pt x="4332" y="1"/>
                    <a:pt x="4329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8" name="Google Shape;2128;p9">
              <a:extLst>
                <a:ext uri="{FF2B5EF4-FFF2-40B4-BE49-F238E27FC236}">
                  <a16:creationId xmlns:a16="http://schemas.microsoft.com/office/drawing/2014/main" id="{D2ACA3F9-9DE3-6F6A-5646-331FE082B4EE}"/>
                </a:ext>
              </a:extLst>
            </p:cNvPr>
            <p:cNvSpPr/>
            <p:nvPr/>
          </p:nvSpPr>
          <p:spPr>
            <a:xfrm>
              <a:off x="2736575" y="4151450"/>
              <a:ext cx="115275" cy="100200"/>
            </a:xfrm>
            <a:custGeom>
              <a:avLst/>
              <a:gdLst/>
              <a:ahLst/>
              <a:cxnLst/>
              <a:rect l="l" t="t" r="r" b="b"/>
              <a:pathLst>
                <a:path w="4611" h="4008" extrusionOk="0">
                  <a:moveTo>
                    <a:pt x="926" y="1"/>
                  </a:moveTo>
                  <a:lnTo>
                    <a:pt x="1" y="814"/>
                  </a:lnTo>
                  <a:cubicBezTo>
                    <a:pt x="1" y="814"/>
                    <a:pt x="1640" y="4006"/>
                    <a:pt x="3572" y="4007"/>
                  </a:cubicBezTo>
                  <a:lnTo>
                    <a:pt x="4610" y="2240"/>
                  </a:lnTo>
                  <a:cubicBezTo>
                    <a:pt x="3751" y="1716"/>
                    <a:pt x="926" y="1"/>
                    <a:pt x="926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29" name="Google Shape;2129;p9">
              <a:extLst>
                <a:ext uri="{FF2B5EF4-FFF2-40B4-BE49-F238E27FC236}">
                  <a16:creationId xmlns:a16="http://schemas.microsoft.com/office/drawing/2014/main" id="{D34A6B2C-534B-E96B-D3DE-ABA84EA267BA}"/>
                </a:ext>
              </a:extLst>
            </p:cNvPr>
            <p:cNvSpPr/>
            <p:nvPr/>
          </p:nvSpPr>
          <p:spPr>
            <a:xfrm>
              <a:off x="2806725" y="4193800"/>
              <a:ext cx="45100" cy="57850"/>
            </a:xfrm>
            <a:custGeom>
              <a:avLst/>
              <a:gdLst/>
              <a:ahLst/>
              <a:cxnLst/>
              <a:rect l="l" t="t" r="r" b="b"/>
              <a:pathLst>
                <a:path w="1804" h="2314" extrusionOk="0">
                  <a:moveTo>
                    <a:pt x="908" y="1"/>
                  </a:moveTo>
                  <a:lnTo>
                    <a:pt x="867" y="1989"/>
                  </a:lnTo>
                  <a:lnTo>
                    <a:pt x="1" y="2151"/>
                  </a:lnTo>
                  <a:cubicBezTo>
                    <a:pt x="249" y="2251"/>
                    <a:pt x="504" y="2311"/>
                    <a:pt x="766" y="2313"/>
                  </a:cubicBezTo>
                  <a:lnTo>
                    <a:pt x="1803" y="546"/>
                  </a:lnTo>
                  <a:cubicBezTo>
                    <a:pt x="1597" y="419"/>
                    <a:pt x="1276" y="225"/>
                    <a:pt x="908" y="1"/>
                  </a:cubicBez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0" name="Google Shape;2130;p9">
              <a:extLst>
                <a:ext uri="{FF2B5EF4-FFF2-40B4-BE49-F238E27FC236}">
                  <a16:creationId xmlns:a16="http://schemas.microsoft.com/office/drawing/2014/main" id="{4F477F23-631A-8154-BE30-7604B7B341A3}"/>
                </a:ext>
              </a:extLst>
            </p:cNvPr>
            <p:cNvSpPr/>
            <p:nvPr/>
          </p:nvSpPr>
          <p:spPr>
            <a:xfrm>
              <a:off x="2722700" y="4133350"/>
              <a:ext cx="53475" cy="41225"/>
            </a:xfrm>
            <a:custGeom>
              <a:avLst/>
              <a:gdLst/>
              <a:ahLst/>
              <a:cxnLst/>
              <a:rect l="l" t="t" r="r" b="b"/>
              <a:pathLst>
                <a:path w="2139" h="1649" extrusionOk="0">
                  <a:moveTo>
                    <a:pt x="1305" y="1"/>
                  </a:moveTo>
                  <a:cubicBezTo>
                    <a:pt x="1288" y="1"/>
                    <a:pt x="1272" y="1"/>
                    <a:pt x="1255" y="2"/>
                  </a:cubicBezTo>
                  <a:lnTo>
                    <a:pt x="787" y="29"/>
                  </a:lnTo>
                  <a:cubicBezTo>
                    <a:pt x="342" y="56"/>
                    <a:pt x="0" y="441"/>
                    <a:pt x="26" y="886"/>
                  </a:cubicBezTo>
                  <a:cubicBezTo>
                    <a:pt x="51" y="1317"/>
                    <a:pt x="409" y="1649"/>
                    <a:pt x="834" y="1649"/>
                  </a:cubicBezTo>
                  <a:cubicBezTo>
                    <a:pt x="850" y="1649"/>
                    <a:pt x="867" y="1648"/>
                    <a:pt x="883" y="1647"/>
                  </a:cubicBezTo>
                  <a:lnTo>
                    <a:pt x="1351" y="1620"/>
                  </a:lnTo>
                  <a:cubicBezTo>
                    <a:pt x="1799" y="1593"/>
                    <a:pt x="2138" y="1209"/>
                    <a:pt x="2112" y="763"/>
                  </a:cubicBezTo>
                  <a:cubicBezTo>
                    <a:pt x="2087" y="332"/>
                    <a:pt x="1729" y="1"/>
                    <a:pt x="1305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1" name="Google Shape;2131;p9">
              <a:extLst>
                <a:ext uri="{FF2B5EF4-FFF2-40B4-BE49-F238E27FC236}">
                  <a16:creationId xmlns:a16="http://schemas.microsoft.com/office/drawing/2014/main" id="{A08D575F-C213-3BED-3DC8-86C7303997FC}"/>
                </a:ext>
              </a:extLst>
            </p:cNvPr>
            <p:cNvSpPr/>
            <p:nvPr/>
          </p:nvSpPr>
          <p:spPr>
            <a:xfrm>
              <a:off x="2741600" y="4113375"/>
              <a:ext cx="23950" cy="28100"/>
            </a:xfrm>
            <a:custGeom>
              <a:avLst/>
              <a:gdLst/>
              <a:ahLst/>
              <a:cxnLst/>
              <a:rect l="l" t="t" r="r" b="b"/>
              <a:pathLst>
                <a:path w="958" h="1124" extrusionOk="0">
                  <a:moveTo>
                    <a:pt x="427" y="1"/>
                  </a:moveTo>
                  <a:cubicBezTo>
                    <a:pt x="420" y="1"/>
                    <a:pt x="413" y="1"/>
                    <a:pt x="406" y="3"/>
                  </a:cubicBezTo>
                  <a:cubicBezTo>
                    <a:pt x="1" y="78"/>
                    <a:pt x="299" y="1123"/>
                    <a:pt x="608" y="1123"/>
                  </a:cubicBezTo>
                  <a:cubicBezTo>
                    <a:pt x="617" y="1123"/>
                    <a:pt x="627" y="1123"/>
                    <a:pt x="636" y="1121"/>
                  </a:cubicBezTo>
                  <a:cubicBezTo>
                    <a:pt x="958" y="1055"/>
                    <a:pt x="710" y="1"/>
                    <a:pt x="427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2" name="Google Shape;2132;p9">
              <a:extLst>
                <a:ext uri="{FF2B5EF4-FFF2-40B4-BE49-F238E27FC236}">
                  <a16:creationId xmlns:a16="http://schemas.microsoft.com/office/drawing/2014/main" id="{296E3CD5-862C-F142-DCCA-22AEA231F260}"/>
                </a:ext>
              </a:extLst>
            </p:cNvPr>
            <p:cNvSpPr/>
            <p:nvPr/>
          </p:nvSpPr>
          <p:spPr>
            <a:xfrm>
              <a:off x="2763900" y="4122375"/>
              <a:ext cx="20875" cy="34650"/>
            </a:xfrm>
            <a:custGeom>
              <a:avLst/>
              <a:gdLst/>
              <a:ahLst/>
              <a:cxnLst/>
              <a:rect l="l" t="t" r="r" b="b"/>
              <a:pathLst>
                <a:path w="835" h="1386" extrusionOk="0">
                  <a:moveTo>
                    <a:pt x="487" y="1"/>
                  </a:moveTo>
                  <a:cubicBezTo>
                    <a:pt x="482" y="1"/>
                    <a:pt x="476" y="2"/>
                    <a:pt x="471" y="4"/>
                  </a:cubicBezTo>
                  <a:cubicBezTo>
                    <a:pt x="137" y="129"/>
                    <a:pt x="240" y="618"/>
                    <a:pt x="312" y="722"/>
                  </a:cubicBezTo>
                  <a:cubicBezTo>
                    <a:pt x="312" y="722"/>
                    <a:pt x="0" y="1046"/>
                    <a:pt x="20" y="1155"/>
                  </a:cubicBezTo>
                  <a:lnTo>
                    <a:pt x="350" y="1386"/>
                  </a:lnTo>
                  <a:cubicBezTo>
                    <a:pt x="350" y="1386"/>
                    <a:pt x="835" y="1021"/>
                    <a:pt x="731" y="628"/>
                  </a:cubicBezTo>
                  <a:cubicBezTo>
                    <a:pt x="684" y="445"/>
                    <a:pt x="598" y="1"/>
                    <a:pt x="487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3" name="Google Shape;2133;p9">
              <a:extLst>
                <a:ext uri="{FF2B5EF4-FFF2-40B4-BE49-F238E27FC236}">
                  <a16:creationId xmlns:a16="http://schemas.microsoft.com/office/drawing/2014/main" id="{E088A9D3-B66B-55BB-09E8-B13592AEF678}"/>
                </a:ext>
              </a:extLst>
            </p:cNvPr>
            <p:cNvSpPr/>
            <p:nvPr/>
          </p:nvSpPr>
          <p:spPr>
            <a:xfrm>
              <a:off x="2715375" y="4130300"/>
              <a:ext cx="28625" cy="22275"/>
            </a:xfrm>
            <a:custGeom>
              <a:avLst/>
              <a:gdLst/>
              <a:ahLst/>
              <a:cxnLst/>
              <a:rect l="l" t="t" r="r" b="b"/>
              <a:pathLst>
                <a:path w="1145" h="891" extrusionOk="0">
                  <a:moveTo>
                    <a:pt x="396" y="1"/>
                  </a:moveTo>
                  <a:cubicBezTo>
                    <a:pt x="370" y="1"/>
                    <a:pt x="345" y="7"/>
                    <a:pt x="323" y="21"/>
                  </a:cubicBezTo>
                  <a:cubicBezTo>
                    <a:pt x="0" y="224"/>
                    <a:pt x="496" y="890"/>
                    <a:pt x="796" y="890"/>
                  </a:cubicBezTo>
                  <a:cubicBezTo>
                    <a:pt x="829" y="890"/>
                    <a:pt x="860" y="882"/>
                    <a:pt x="887" y="864"/>
                  </a:cubicBezTo>
                  <a:cubicBezTo>
                    <a:pt x="1144" y="696"/>
                    <a:pt x="671" y="1"/>
                    <a:pt x="396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4" name="Google Shape;2134;p9">
              <a:extLst>
                <a:ext uri="{FF2B5EF4-FFF2-40B4-BE49-F238E27FC236}">
                  <a16:creationId xmlns:a16="http://schemas.microsoft.com/office/drawing/2014/main" id="{7235D230-A927-E85E-B3D5-F5B1BF8776AC}"/>
                </a:ext>
              </a:extLst>
            </p:cNvPr>
            <p:cNvSpPr/>
            <p:nvPr/>
          </p:nvSpPr>
          <p:spPr>
            <a:xfrm>
              <a:off x="2724775" y="4118625"/>
              <a:ext cx="25375" cy="24400"/>
            </a:xfrm>
            <a:custGeom>
              <a:avLst/>
              <a:gdLst/>
              <a:ahLst/>
              <a:cxnLst/>
              <a:rect l="l" t="t" r="r" b="b"/>
              <a:pathLst>
                <a:path w="1015" h="976" extrusionOk="0">
                  <a:moveTo>
                    <a:pt x="423" y="1"/>
                  </a:moveTo>
                  <a:cubicBezTo>
                    <a:pt x="411" y="1"/>
                    <a:pt x="398" y="3"/>
                    <a:pt x="386" y="7"/>
                  </a:cubicBezTo>
                  <a:cubicBezTo>
                    <a:pt x="0" y="123"/>
                    <a:pt x="360" y="975"/>
                    <a:pt x="662" y="975"/>
                  </a:cubicBezTo>
                  <a:cubicBezTo>
                    <a:pt x="678" y="975"/>
                    <a:pt x="694" y="973"/>
                    <a:pt x="709" y="968"/>
                  </a:cubicBezTo>
                  <a:cubicBezTo>
                    <a:pt x="1015" y="868"/>
                    <a:pt x="699" y="1"/>
                    <a:pt x="423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5" name="Google Shape;2135;p9">
              <a:extLst>
                <a:ext uri="{FF2B5EF4-FFF2-40B4-BE49-F238E27FC236}">
                  <a16:creationId xmlns:a16="http://schemas.microsoft.com/office/drawing/2014/main" id="{76B2A97E-5039-35E1-A927-22203AAED3A5}"/>
                </a:ext>
              </a:extLst>
            </p:cNvPr>
            <p:cNvSpPr/>
            <p:nvPr/>
          </p:nvSpPr>
          <p:spPr>
            <a:xfrm>
              <a:off x="2712475" y="4140950"/>
              <a:ext cx="19100" cy="15175"/>
            </a:xfrm>
            <a:custGeom>
              <a:avLst/>
              <a:gdLst/>
              <a:ahLst/>
              <a:cxnLst/>
              <a:rect l="l" t="t" r="r" b="b"/>
              <a:pathLst>
                <a:path w="764" h="607" extrusionOk="0">
                  <a:moveTo>
                    <a:pt x="310" y="1"/>
                  </a:moveTo>
                  <a:cubicBezTo>
                    <a:pt x="282" y="1"/>
                    <a:pt x="254" y="8"/>
                    <a:pt x="226" y="23"/>
                  </a:cubicBezTo>
                  <a:cubicBezTo>
                    <a:pt x="0" y="148"/>
                    <a:pt x="255" y="606"/>
                    <a:pt x="511" y="606"/>
                  </a:cubicBezTo>
                  <a:cubicBezTo>
                    <a:pt x="556" y="606"/>
                    <a:pt x="601" y="592"/>
                    <a:pt x="644" y="558"/>
                  </a:cubicBezTo>
                  <a:cubicBezTo>
                    <a:pt x="763" y="465"/>
                    <a:pt x="540" y="1"/>
                    <a:pt x="310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6" name="Google Shape;2136;p9">
              <a:extLst>
                <a:ext uri="{FF2B5EF4-FFF2-40B4-BE49-F238E27FC236}">
                  <a16:creationId xmlns:a16="http://schemas.microsoft.com/office/drawing/2014/main" id="{D81FC2D8-9008-EDE6-C740-B6059C21729C}"/>
                </a:ext>
              </a:extLst>
            </p:cNvPr>
            <p:cNvSpPr/>
            <p:nvPr/>
          </p:nvSpPr>
          <p:spPr>
            <a:xfrm>
              <a:off x="2837575" y="4174525"/>
              <a:ext cx="119150" cy="82975"/>
            </a:xfrm>
            <a:custGeom>
              <a:avLst/>
              <a:gdLst/>
              <a:ahLst/>
              <a:cxnLst/>
              <a:rect l="l" t="t" r="r" b="b"/>
              <a:pathLst>
                <a:path w="4766" h="3319" extrusionOk="0">
                  <a:moveTo>
                    <a:pt x="2998" y="0"/>
                  </a:moveTo>
                  <a:cubicBezTo>
                    <a:pt x="1772" y="0"/>
                    <a:pt x="0" y="607"/>
                    <a:pt x="0" y="607"/>
                  </a:cubicBezTo>
                  <a:lnTo>
                    <a:pt x="150" y="3315"/>
                  </a:lnTo>
                  <a:cubicBezTo>
                    <a:pt x="176" y="3317"/>
                    <a:pt x="212" y="3318"/>
                    <a:pt x="256" y="3318"/>
                  </a:cubicBezTo>
                  <a:cubicBezTo>
                    <a:pt x="902" y="3318"/>
                    <a:pt x="3334" y="3060"/>
                    <a:pt x="3913" y="2485"/>
                  </a:cubicBezTo>
                  <a:cubicBezTo>
                    <a:pt x="4533" y="1870"/>
                    <a:pt x="4766" y="959"/>
                    <a:pt x="3954" y="245"/>
                  </a:cubicBezTo>
                  <a:cubicBezTo>
                    <a:pt x="3752" y="67"/>
                    <a:pt x="3405" y="0"/>
                    <a:pt x="2998" y="0"/>
                  </a:cubicBezTo>
                  <a:close/>
                </a:path>
              </a:pathLst>
            </a:custGeom>
            <a:solidFill>
              <a:srgbClr val="F5FFF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7" name="Google Shape;2137;p9">
              <a:extLst>
                <a:ext uri="{FF2B5EF4-FFF2-40B4-BE49-F238E27FC236}">
                  <a16:creationId xmlns:a16="http://schemas.microsoft.com/office/drawing/2014/main" id="{B74F4A52-F9DF-C7AE-8D98-C9B3B4E83F88}"/>
                </a:ext>
              </a:extLst>
            </p:cNvPr>
            <p:cNvSpPr/>
            <p:nvPr/>
          </p:nvSpPr>
          <p:spPr>
            <a:xfrm>
              <a:off x="2837575" y="4174525"/>
              <a:ext cx="119150" cy="82975"/>
            </a:xfrm>
            <a:custGeom>
              <a:avLst/>
              <a:gdLst/>
              <a:ahLst/>
              <a:cxnLst/>
              <a:rect l="l" t="t" r="r" b="b"/>
              <a:pathLst>
                <a:path w="4766" h="3319" extrusionOk="0">
                  <a:moveTo>
                    <a:pt x="2998" y="0"/>
                  </a:moveTo>
                  <a:cubicBezTo>
                    <a:pt x="1772" y="0"/>
                    <a:pt x="0" y="607"/>
                    <a:pt x="0" y="607"/>
                  </a:cubicBezTo>
                  <a:lnTo>
                    <a:pt x="150" y="3315"/>
                  </a:lnTo>
                  <a:cubicBezTo>
                    <a:pt x="176" y="3317"/>
                    <a:pt x="212" y="3318"/>
                    <a:pt x="256" y="3318"/>
                  </a:cubicBezTo>
                  <a:cubicBezTo>
                    <a:pt x="902" y="3318"/>
                    <a:pt x="3334" y="3060"/>
                    <a:pt x="3913" y="2485"/>
                  </a:cubicBezTo>
                  <a:cubicBezTo>
                    <a:pt x="4533" y="1870"/>
                    <a:pt x="4766" y="959"/>
                    <a:pt x="3954" y="245"/>
                  </a:cubicBezTo>
                  <a:cubicBezTo>
                    <a:pt x="3752" y="67"/>
                    <a:pt x="3405" y="0"/>
                    <a:pt x="2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8" name="Google Shape;2138;p9">
              <a:extLst>
                <a:ext uri="{FF2B5EF4-FFF2-40B4-BE49-F238E27FC236}">
                  <a16:creationId xmlns:a16="http://schemas.microsoft.com/office/drawing/2014/main" id="{A4C498EF-C6DE-E7F3-906D-A59E773A3663}"/>
                </a:ext>
              </a:extLst>
            </p:cNvPr>
            <p:cNvSpPr/>
            <p:nvPr/>
          </p:nvSpPr>
          <p:spPr>
            <a:xfrm>
              <a:off x="2847775" y="4331575"/>
              <a:ext cx="158450" cy="165475"/>
            </a:xfrm>
            <a:custGeom>
              <a:avLst/>
              <a:gdLst/>
              <a:ahLst/>
              <a:cxnLst/>
              <a:rect l="l" t="t" r="r" b="b"/>
              <a:pathLst>
                <a:path w="6338" h="6619" extrusionOk="0">
                  <a:moveTo>
                    <a:pt x="2213" y="1"/>
                  </a:moveTo>
                  <a:lnTo>
                    <a:pt x="479" y="3396"/>
                  </a:lnTo>
                  <a:cubicBezTo>
                    <a:pt x="1" y="4335"/>
                    <a:pt x="335" y="5483"/>
                    <a:pt x="1243" y="6019"/>
                  </a:cubicBezTo>
                  <a:lnTo>
                    <a:pt x="2260" y="6619"/>
                  </a:lnTo>
                  <a:lnTo>
                    <a:pt x="6337" y="2335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39" name="Google Shape;2139;p9">
              <a:extLst>
                <a:ext uri="{FF2B5EF4-FFF2-40B4-BE49-F238E27FC236}">
                  <a16:creationId xmlns:a16="http://schemas.microsoft.com/office/drawing/2014/main" id="{257573CD-FFE6-6314-EA0D-74A5EBE8CEFD}"/>
                </a:ext>
              </a:extLst>
            </p:cNvPr>
            <p:cNvSpPr/>
            <p:nvPr/>
          </p:nvSpPr>
          <p:spPr>
            <a:xfrm>
              <a:off x="2857575" y="4416775"/>
              <a:ext cx="109250" cy="190750"/>
            </a:xfrm>
            <a:custGeom>
              <a:avLst/>
              <a:gdLst/>
              <a:ahLst/>
              <a:cxnLst/>
              <a:rect l="l" t="t" r="r" b="b"/>
              <a:pathLst>
                <a:path w="4370" h="7630" extrusionOk="0">
                  <a:moveTo>
                    <a:pt x="2273" y="1"/>
                  </a:moveTo>
                  <a:lnTo>
                    <a:pt x="276" y="1245"/>
                  </a:lnTo>
                  <a:cubicBezTo>
                    <a:pt x="62" y="1379"/>
                    <a:pt x="0" y="1663"/>
                    <a:pt x="141" y="1872"/>
                  </a:cubicBezTo>
                  <a:lnTo>
                    <a:pt x="2683" y="5831"/>
                  </a:lnTo>
                  <a:lnTo>
                    <a:pt x="2465" y="7630"/>
                  </a:lnTo>
                  <a:lnTo>
                    <a:pt x="2465" y="7630"/>
                  </a:lnTo>
                  <a:lnTo>
                    <a:pt x="4370" y="5610"/>
                  </a:lnTo>
                  <a:lnTo>
                    <a:pt x="2273" y="1"/>
                  </a:ln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0" name="Google Shape;2140;p9">
              <a:extLst>
                <a:ext uri="{FF2B5EF4-FFF2-40B4-BE49-F238E27FC236}">
                  <a16:creationId xmlns:a16="http://schemas.microsoft.com/office/drawing/2014/main" id="{3C63C7E3-A201-AB35-C0FA-F08EECAC2AA2}"/>
                </a:ext>
              </a:extLst>
            </p:cNvPr>
            <p:cNvSpPr/>
            <p:nvPr/>
          </p:nvSpPr>
          <p:spPr>
            <a:xfrm>
              <a:off x="2980275" y="4356950"/>
              <a:ext cx="118475" cy="144725"/>
            </a:xfrm>
            <a:custGeom>
              <a:avLst/>
              <a:gdLst/>
              <a:ahLst/>
              <a:cxnLst/>
              <a:rect l="l" t="t" r="r" b="b"/>
              <a:pathLst>
                <a:path w="4739" h="5789" extrusionOk="0">
                  <a:moveTo>
                    <a:pt x="4739" y="0"/>
                  </a:moveTo>
                  <a:lnTo>
                    <a:pt x="0" y="136"/>
                  </a:lnTo>
                  <a:lnTo>
                    <a:pt x="275" y="3940"/>
                  </a:lnTo>
                  <a:cubicBezTo>
                    <a:pt x="350" y="4983"/>
                    <a:pt x="1218" y="5789"/>
                    <a:pt x="2262" y="5789"/>
                  </a:cubicBezTo>
                  <a:cubicBezTo>
                    <a:pt x="2270" y="5789"/>
                    <a:pt x="2277" y="5789"/>
                    <a:pt x="2284" y="5789"/>
                  </a:cubicBezTo>
                  <a:lnTo>
                    <a:pt x="3465" y="5776"/>
                  </a:lnTo>
                  <a:lnTo>
                    <a:pt x="4739" y="0"/>
                  </a:ln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1" name="Google Shape;2141;p9">
              <a:extLst>
                <a:ext uri="{FF2B5EF4-FFF2-40B4-BE49-F238E27FC236}">
                  <a16:creationId xmlns:a16="http://schemas.microsoft.com/office/drawing/2014/main" id="{DD377EA6-E0AD-6935-1004-998DDE2290F6}"/>
                </a:ext>
              </a:extLst>
            </p:cNvPr>
            <p:cNvSpPr/>
            <p:nvPr/>
          </p:nvSpPr>
          <p:spPr>
            <a:xfrm>
              <a:off x="2992150" y="4438750"/>
              <a:ext cx="104075" cy="179050"/>
            </a:xfrm>
            <a:custGeom>
              <a:avLst/>
              <a:gdLst/>
              <a:ahLst/>
              <a:cxnLst/>
              <a:rect l="l" t="t" r="r" b="b"/>
              <a:pathLst>
                <a:path w="4163" h="7162" extrusionOk="0">
                  <a:moveTo>
                    <a:pt x="2498" y="1"/>
                  </a:moveTo>
                  <a:lnTo>
                    <a:pt x="0" y="1296"/>
                  </a:lnTo>
                  <a:lnTo>
                    <a:pt x="2524" y="5392"/>
                  </a:lnTo>
                  <a:lnTo>
                    <a:pt x="2104" y="7162"/>
                  </a:lnTo>
                  <a:lnTo>
                    <a:pt x="4162" y="529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2" name="Google Shape;2142;p9">
              <a:extLst>
                <a:ext uri="{FF2B5EF4-FFF2-40B4-BE49-F238E27FC236}">
                  <a16:creationId xmlns:a16="http://schemas.microsoft.com/office/drawing/2014/main" id="{166DEC58-FC9D-0F39-45C5-4BC04CC87C11}"/>
                </a:ext>
              </a:extLst>
            </p:cNvPr>
            <p:cNvSpPr/>
            <p:nvPr/>
          </p:nvSpPr>
          <p:spPr>
            <a:xfrm>
              <a:off x="2995250" y="4455300"/>
              <a:ext cx="16175" cy="20075"/>
            </a:xfrm>
            <a:custGeom>
              <a:avLst/>
              <a:gdLst/>
              <a:ahLst/>
              <a:cxnLst/>
              <a:rect l="l" t="t" r="r" b="b"/>
              <a:pathLst>
                <a:path w="647" h="803" extrusionOk="0">
                  <a:moveTo>
                    <a:pt x="250" y="0"/>
                  </a:moveTo>
                  <a:cubicBezTo>
                    <a:pt x="146" y="0"/>
                    <a:pt x="48" y="60"/>
                    <a:pt x="22" y="175"/>
                  </a:cubicBezTo>
                  <a:cubicBezTo>
                    <a:pt x="1" y="268"/>
                    <a:pt x="6" y="368"/>
                    <a:pt x="19" y="461"/>
                  </a:cubicBezTo>
                  <a:cubicBezTo>
                    <a:pt x="32" y="561"/>
                    <a:pt x="57" y="658"/>
                    <a:pt x="95" y="750"/>
                  </a:cubicBezTo>
                  <a:cubicBezTo>
                    <a:pt x="104" y="775"/>
                    <a:pt x="126" y="795"/>
                    <a:pt x="152" y="795"/>
                  </a:cubicBezTo>
                  <a:cubicBezTo>
                    <a:pt x="157" y="795"/>
                    <a:pt x="163" y="794"/>
                    <a:pt x="169" y="792"/>
                  </a:cubicBezTo>
                  <a:cubicBezTo>
                    <a:pt x="198" y="785"/>
                    <a:pt x="221" y="749"/>
                    <a:pt x="210" y="718"/>
                  </a:cubicBezTo>
                  <a:cubicBezTo>
                    <a:pt x="167" y="595"/>
                    <a:pt x="143" y="464"/>
                    <a:pt x="147" y="332"/>
                  </a:cubicBezTo>
                  <a:cubicBezTo>
                    <a:pt x="148" y="281"/>
                    <a:pt x="145" y="208"/>
                    <a:pt x="178" y="167"/>
                  </a:cubicBezTo>
                  <a:cubicBezTo>
                    <a:pt x="199" y="142"/>
                    <a:pt x="232" y="129"/>
                    <a:pt x="265" y="129"/>
                  </a:cubicBezTo>
                  <a:cubicBezTo>
                    <a:pt x="273" y="129"/>
                    <a:pt x="281" y="129"/>
                    <a:pt x="289" y="131"/>
                  </a:cubicBezTo>
                  <a:cubicBezTo>
                    <a:pt x="404" y="154"/>
                    <a:pt x="454" y="288"/>
                    <a:pt x="486" y="385"/>
                  </a:cubicBezTo>
                  <a:cubicBezTo>
                    <a:pt x="506" y="446"/>
                    <a:pt x="529" y="513"/>
                    <a:pt x="522" y="580"/>
                  </a:cubicBezTo>
                  <a:cubicBezTo>
                    <a:pt x="518" y="602"/>
                    <a:pt x="512" y="624"/>
                    <a:pt x="502" y="643"/>
                  </a:cubicBezTo>
                  <a:cubicBezTo>
                    <a:pt x="496" y="655"/>
                    <a:pt x="471" y="691"/>
                    <a:pt x="456" y="691"/>
                  </a:cubicBezTo>
                  <a:cubicBezTo>
                    <a:pt x="456" y="691"/>
                    <a:pt x="456" y="691"/>
                    <a:pt x="456" y="691"/>
                  </a:cubicBezTo>
                  <a:cubicBezTo>
                    <a:pt x="443" y="690"/>
                    <a:pt x="424" y="644"/>
                    <a:pt x="418" y="630"/>
                  </a:cubicBezTo>
                  <a:cubicBezTo>
                    <a:pt x="403" y="598"/>
                    <a:pt x="391" y="565"/>
                    <a:pt x="381" y="531"/>
                  </a:cubicBezTo>
                  <a:cubicBezTo>
                    <a:pt x="370" y="498"/>
                    <a:pt x="361" y="462"/>
                    <a:pt x="355" y="427"/>
                  </a:cubicBezTo>
                  <a:cubicBezTo>
                    <a:pt x="346" y="389"/>
                    <a:pt x="346" y="352"/>
                    <a:pt x="328" y="319"/>
                  </a:cubicBezTo>
                  <a:cubicBezTo>
                    <a:pt x="320" y="304"/>
                    <a:pt x="308" y="298"/>
                    <a:pt x="296" y="298"/>
                  </a:cubicBezTo>
                  <a:cubicBezTo>
                    <a:pt x="278" y="298"/>
                    <a:pt x="259" y="311"/>
                    <a:pt x="251" y="329"/>
                  </a:cubicBezTo>
                  <a:cubicBezTo>
                    <a:pt x="236" y="367"/>
                    <a:pt x="246" y="411"/>
                    <a:pt x="251" y="451"/>
                  </a:cubicBezTo>
                  <a:cubicBezTo>
                    <a:pt x="257" y="494"/>
                    <a:pt x="267" y="536"/>
                    <a:pt x="281" y="580"/>
                  </a:cubicBezTo>
                  <a:cubicBezTo>
                    <a:pt x="303" y="649"/>
                    <a:pt x="334" y="747"/>
                    <a:pt x="398" y="787"/>
                  </a:cubicBezTo>
                  <a:cubicBezTo>
                    <a:pt x="417" y="798"/>
                    <a:pt x="436" y="803"/>
                    <a:pt x="455" y="803"/>
                  </a:cubicBezTo>
                  <a:cubicBezTo>
                    <a:pt x="512" y="803"/>
                    <a:pt x="567" y="758"/>
                    <a:pt x="597" y="712"/>
                  </a:cubicBezTo>
                  <a:cubicBezTo>
                    <a:pt x="642" y="644"/>
                    <a:pt x="647" y="557"/>
                    <a:pt x="633" y="479"/>
                  </a:cubicBezTo>
                  <a:cubicBezTo>
                    <a:pt x="621" y="394"/>
                    <a:pt x="590" y="309"/>
                    <a:pt x="555" y="230"/>
                  </a:cubicBezTo>
                  <a:cubicBezTo>
                    <a:pt x="522" y="155"/>
                    <a:pt x="471" y="93"/>
                    <a:pt x="404" y="48"/>
                  </a:cubicBezTo>
                  <a:cubicBezTo>
                    <a:pt x="357" y="16"/>
                    <a:pt x="303" y="0"/>
                    <a:pt x="250" y="0"/>
                  </a:cubicBez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3" name="Google Shape;2143;p9">
              <a:extLst>
                <a:ext uri="{FF2B5EF4-FFF2-40B4-BE49-F238E27FC236}">
                  <a16:creationId xmlns:a16="http://schemas.microsoft.com/office/drawing/2014/main" id="{245A7FD0-74C9-ABB2-3631-824CEA2DC459}"/>
                </a:ext>
              </a:extLst>
            </p:cNvPr>
            <p:cNvSpPr/>
            <p:nvPr/>
          </p:nvSpPr>
          <p:spPr>
            <a:xfrm>
              <a:off x="2846325" y="4360350"/>
              <a:ext cx="254800" cy="128375"/>
            </a:xfrm>
            <a:custGeom>
              <a:avLst/>
              <a:gdLst/>
              <a:ahLst/>
              <a:cxnLst/>
              <a:rect l="l" t="t" r="r" b="b"/>
              <a:pathLst>
                <a:path w="10192" h="5135" extrusionOk="0">
                  <a:moveTo>
                    <a:pt x="6068" y="4997"/>
                  </a:moveTo>
                  <a:cubicBezTo>
                    <a:pt x="6066" y="4999"/>
                    <a:pt x="6066" y="4999"/>
                    <a:pt x="6068" y="4999"/>
                  </a:cubicBezTo>
                  <a:cubicBezTo>
                    <a:pt x="6075" y="4999"/>
                    <a:pt x="6075" y="4999"/>
                    <a:pt x="6068" y="4997"/>
                  </a:cubicBezTo>
                  <a:close/>
                  <a:moveTo>
                    <a:pt x="2491" y="1"/>
                  </a:moveTo>
                  <a:cubicBezTo>
                    <a:pt x="2013" y="1"/>
                    <a:pt x="1640" y="31"/>
                    <a:pt x="1431" y="104"/>
                  </a:cubicBezTo>
                  <a:cubicBezTo>
                    <a:pt x="1310" y="146"/>
                    <a:pt x="21" y="2156"/>
                    <a:pt x="0" y="2903"/>
                  </a:cubicBezTo>
                  <a:cubicBezTo>
                    <a:pt x="0" y="2903"/>
                    <a:pt x="2436" y="2947"/>
                    <a:pt x="3739" y="3908"/>
                  </a:cubicBezTo>
                  <a:lnTo>
                    <a:pt x="3483" y="4229"/>
                  </a:lnTo>
                  <a:cubicBezTo>
                    <a:pt x="3483" y="4229"/>
                    <a:pt x="3683" y="4529"/>
                    <a:pt x="3908" y="4529"/>
                  </a:cubicBezTo>
                  <a:cubicBezTo>
                    <a:pt x="3916" y="4529"/>
                    <a:pt x="3924" y="4529"/>
                    <a:pt x="3931" y="4528"/>
                  </a:cubicBezTo>
                  <a:cubicBezTo>
                    <a:pt x="4166" y="4507"/>
                    <a:pt x="5256" y="2647"/>
                    <a:pt x="5256" y="2647"/>
                  </a:cubicBezTo>
                  <a:lnTo>
                    <a:pt x="5256" y="2647"/>
                  </a:lnTo>
                  <a:cubicBezTo>
                    <a:pt x="5256" y="2647"/>
                    <a:pt x="5064" y="4400"/>
                    <a:pt x="5299" y="4678"/>
                  </a:cubicBezTo>
                  <a:cubicBezTo>
                    <a:pt x="5509" y="4927"/>
                    <a:pt x="6010" y="4987"/>
                    <a:pt x="6068" y="4997"/>
                  </a:cubicBezTo>
                  <a:lnTo>
                    <a:pt x="6068" y="4997"/>
                  </a:lnTo>
                  <a:cubicBezTo>
                    <a:pt x="6106" y="4971"/>
                    <a:pt x="7144" y="4638"/>
                    <a:pt x="8131" y="4638"/>
                  </a:cubicBezTo>
                  <a:cubicBezTo>
                    <a:pt x="8451" y="4638"/>
                    <a:pt x="8765" y="4673"/>
                    <a:pt x="9038" y="4764"/>
                  </a:cubicBezTo>
                  <a:lnTo>
                    <a:pt x="8932" y="5127"/>
                  </a:lnTo>
                  <a:cubicBezTo>
                    <a:pt x="8932" y="5127"/>
                    <a:pt x="8994" y="5135"/>
                    <a:pt x="9078" y="5135"/>
                  </a:cubicBezTo>
                  <a:cubicBezTo>
                    <a:pt x="9230" y="5135"/>
                    <a:pt x="9453" y="5108"/>
                    <a:pt x="9508" y="4956"/>
                  </a:cubicBezTo>
                  <a:cubicBezTo>
                    <a:pt x="9595" y="4721"/>
                    <a:pt x="10192" y="810"/>
                    <a:pt x="10192" y="810"/>
                  </a:cubicBezTo>
                  <a:cubicBezTo>
                    <a:pt x="10192" y="810"/>
                    <a:pt x="4950" y="1"/>
                    <a:pt x="24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4" name="Google Shape;2144;p9">
              <a:extLst>
                <a:ext uri="{FF2B5EF4-FFF2-40B4-BE49-F238E27FC236}">
                  <a16:creationId xmlns:a16="http://schemas.microsoft.com/office/drawing/2014/main" id="{38A76FE0-E955-CF68-A094-EC7CF3B3ED8A}"/>
                </a:ext>
              </a:extLst>
            </p:cNvPr>
            <p:cNvSpPr/>
            <p:nvPr/>
          </p:nvSpPr>
          <p:spPr>
            <a:xfrm>
              <a:off x="2846300" y="4421175"/>
              <a:ext cx="240575" cy="67550"/>
            </a:xfrm>
            <a:custGeom>
              <a:avLst/>
              <a:gdLst/>
              <a:ahLst/>
              <a:cxnLst/>
              <a:rect l="l" t="t" r="r" b="b"/>
              <a:pathLst>
                <a:path w="9623" h="2702" extrusionOk="0">
                  <a:moveTo>
                    <a:pt x="5336" y="0"/>
                  </a:moveTo>
                  <a:cubicBezTo>
                    <a:pt x="5035" y="0"/>
                    <a:pt x="4088" y="1283"/>
                    <a:pt x="4088" y="1283"/>
                  </a:cubicBezTo>
                  <a:cubicBezTo>
                    <a:pt x="3151" y="491"/>
                    <a:pt x="1873" y="323"/>
                    <a:pt x="958" y="323"/>
                  </a:cubicBezTo>
                  <a:cubicBezTo>
                    <a:pt x="547" y="323"/>
                    <a:pt x="210" y="357"/>
                    <a:pt x="8" y="383"/>
                  </a:cubicBezTo>
                  <a:cubicBezTo>
                    <a:pt x="4" y="415"/>
                    <a:pt x="2" y="443"/>
                    <a:pt x="0" y="470"/>
                  </a:cubicBezTo>
                  <a:cubicBezTo>
                    <a:pt x="0" y="470"/>
                    <a:pt x="2437" y="514"/>
                    <a:pt x="3740" y="1475"/>
                  </a:cubicBezTo>
                  <a:lnTo>
                    <a:pt x="3484" y="1796"/>
                  </a:lnTo>
                  <a:cubicBezTo>
                    <a:pt x="3484" y="1796"/>
                    <a:pt x="3684" y="2096"/>
                    <a:pt x="3909" y="2096"/>
                  </a:cubicBezTo>
                  <a:cubicBezTo>
                    <a:pt x="3917" y="2096"/>
                    <a:pt x="3925" y="2096"/>
                    <a:pt x="3932" y="2095"/>
                  </a:cubicBezTo>
                  <a:cubicBezTo>
                    <a:pt x="4167" y="2074"/>
                    <a:pt x="5257" y="214"/>
                    <a:pt x="5257" y="214"/>
                  </a:cubicBezTo>
                  <a:lnTo>
                    <a:pt x="5257" y="214"/>
                  </a:lnTo>
                  <a:cubicBezTo>
                    <a:pt x="5257" y="214"/>
                    <a:pt x="5065" y="1967"/>
                    <a:pt x="5300" y="2245"/>
                  </a:cubicBezTo>
                  <a:cubicBezTo>
                    <a:pt x="5515" y="2500"/>
                    <a:pt x="6037" y="2557"/>
                    <a:pt x="6071" y="2565"/>
                  </a:cubicBezTo>
                  <a:cubicBezTo>
                    <a:pt x="6052" y="2556"/>
                    <a:pt x="7118" y="2205"/>
                    <a:pt x="8132" y="2205"/>
                  </a:cubicBezTo>
                  <a:cubicBezTo>
                    <a:pt x="8451" y="2205"/>
                    <a:pt x="8766" y="2240"/>
                    <a:pt x="9039" y="2331"/>
                  </a:cubicBezTo>
                  <a:lnTo>
                    <a:pt x="8933" y="2694"/>
                  </a:lnTo>
                  <a:cubicBezTo>
                    <a:pt x="8933" y="2694"/>
                    <a:pt x="8995" y="2702"/>
                    <a:pt x="9079" y="2702"/>
                  </a:cubicBezTo>
                  <a:cubicBezTo>
                    <a:pt x="9231" y="2702"/>
                    <a:pt x="9454" y="2675"/>
                    <a:pt x="9509" y="2523"/>
                  </a:cubicBezTo>
                  <a:cubicBezTo>
                    <a:pt x="9528" y="2473"/>
                    <a:pt x="9569" y="2257"/>
                    <a:pt x="9623" y="1947"/>
                  </a:cubicBezTo>
                  <a:cubicBezTo>
                    <a:pt x="9293" y="1783"/>
                    <a:pt x="8799" y="1727"/>
                    <a:pt x="8276" y="1727"/>
                  </a:cubicBezTo>
                  <a:cubicBezTo>
                    <a:pt x="7126" y="1727"/>
                    <a:pt x="5834" y="1999"/>
                    <a:pt x="5834" y="1999"/>
                  </a:cubicBezTo>
                  <a:cubicBezTo>
                    <a:pt x="5834" y="1999"/>
                    <a:pt x="5598" y="253"/>
                    <a:pt x="5393" y="24"/>
                  </a:cubicBezTo>
                  <a:cubicBezTo>
                    <a:pt x="5378" y="8"/>
                    <a:pt x="5359" y="0"/>
                    <a:pt x="5336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5" name="Google Shape;2145;p9">
              <a:extLst>
                <a:ext uri="{FF2B5EF4-FFF2-40B4-BE49-F238E27FC236}">
                  <a16:creationId xmlns:a16="http://schemas.microsoft.com/office/drawing/2014/main" id="{5D350A6D-F5D6-D878-2E2A-E7749929FC2A}"/>
                </a:ext>
              </a:extLst>
            </p:cNvPr>
            <p:cNvSpPr/>
            <p:nvPr/>
          </p:nvSpPr>
          <p:spPr>
            <a:xfrm>
              <a:off x="2998000" y="4485250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3" y="0"/>
                  </a:moveTo>
                  <a:cubicBezTo>
                    <a:pt x="3" y="0"/>
                    <a:pt x="0" y="2"/>
                    <a:pt x="1" y="2"/>
                  </a:cubicBezTo>
                  <a:cubicBezTo>
                    <a:pt x="6" y="2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770910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6" name="Google Shape;2146;p9">
              <a:extLst>
                <a:ext uri="{FF2B5EF4-FFF2-40B4-BE49-F238E27FC236}">
                  <a16:creationId xmlns:a16="http://schemas.microsoft.com/office/drawing/2014/main" id="{4B4CB194-629B-B886-A38F-D8F77F61263B}"/>
                </a:ext>
              </a:extLst>
            </p:cNvPr>
            <p:cNvSpPr/>
            <p:nvPr/>
          </p:nvSpPr>
          <p:spPr>
            <a:xfrm>
              <a:off x="2864475" y="4361950"/>
              <a:ext cx="236700" cy="51100"/>
            </a:xfrm>
            <a:custGeom>
              <a:avLst/>
              <a:gdLst/>
              <a:ahLst/>
              <a:cxnLst/>
              <a:rect l="l" t="t" r="r" b="b"/>
              <a:pathLst>
                <a:path w="9468" h="2044" extrusionOk="0">
                  <a:moveTo>
                    <a:pt x="3263" y="1"/>
                  </a:moveTo>
                  <a:lnTo>
                    <a:pt x="629" y="118"/>
                  </a:lnTo>
                  <a:cubicBezTo>
                    <a:pt x="503" y="274"/>
                    <a:pt x="252" y="652"/>
                    <a:pt x="1" y="1089"/>
                  </a:cubicBezTo>
                  <a:cubicBezTo>
                    <a:pt x="820" y="1406"/>
                    <a:pt x="2756" y="2044"/>
                    <a:pt x="5059" y="2044"/>
                  </a:cubicBezTo>
                  <a:cubicBezTo>
                    <a:pt x="6430" y="2044"/>
                    <a:pt x="7930" y="1818"/>
                    <a:pt x="9402" y="1165"/>
                  </a:cubicBezTo>
                  <a:cubicBezTo>
                    <a:pt x="9443" y="908"/>
                    <a:pt x="9468" y="745"/>
                    <a:pt x="9468" y="745"/>
                  </a:cubicBezTo>
                  <a:cubicBezTo>
                    <a:pt x="9468" y="745"/>
                    <a:pt x="5893" y="194"/>
                    <a:pt x="3263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7" name="Google Shape;2147;p9">
              <a:extLst>
                <a:ext uri="{FF2B5EF4-FFF2-40B4-BE49-F238E27FC236}">
                  <a16:creationId xmlns:a16="http://schemas.microsoft.com/office/drawing/2014/main" id="{53531109-D0F0-D184-7A24-E5BFC6273C87}"/>
                </a:ext>
              </a:extLst>
            </p:cNvPr>
            <p:cNvSpPr/>
            <p:nvPr/>
          </p:nvSpPr>
          <p:spPr>
            <a:xfrm>
              <a:off x="2989850" y="4407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9525" cap="flat" cmpd="sng">
              <a:solidFill>
                <a:srgbClr val="770910"/>
              </a:solidFill>
              <a:prstDash val="solid"/>
              <a:miter lim="1043"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8" name="Google Shape;2148;p9">
              <a:extLst>
                <a:ext uri="{FF2B5EF4-FFF2-40B4-BE49-F238E27FC236}">
                  <a16:creationId xmlns:a16="http://schemas.microsoft.com/office/drawing/2014/main" id="{1E11BA50-B6C0-A4ED-550F-E5077FC7F218}"/>
                </a:ext>
              </a:extLst>
            </p:cNvPr>
            <p:cNvSpPr/>
            <p:nvPr/>
          </p:nvSpPr>
          <p:spPr>
            <a:xfrm>
              <a:off x="3079825" y="4427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770910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49" name="Google Shape;2149;p9">
              <a:extLst>
                <a:ext uri="{FF2B5EF4-FFF2-40B4-BE49-F238E27FC236}">
                  <a16:creationId xmlns:a16="http://schemas.microsoft.com/office/drawing/2014/main" id="{D0AB774A-F3A0-BE88-04C8-A972EF01DE89}"/>
                </a:ext>
              </a:extLst>
            </p:cNvPr>
            <p:cNvSpPr/>
            <p:nvPr/>
          </p:nvSpPr>
          <p:spPr>
            <a:xfrm>
              <a:off x="2845450" y="4156275"/>
              <a:ext cx="270925" cy="233925"/>
            </a:xfrm>
            <a:custGeom>
              <a:avLst/>
              <a:gdLst/>
              <a:ahLst/>
              <a:cxnLst/>
              <a:rect l="l" t="t" r="r" b="b"/>
              <a:pathLst>
                <a:path w="10837" h="9357" extrusionOk="0">
                  <a:moveTo>
                    <a:pt x="6469" y="0"/>
                  </a:moveTo>
                  <a:cubicBezTo>
                    <a:pt x="6252" y="0"/>
                    <a:pt x="6012" y="12"/>
                    <a:pt x="5748" y="37"/>
                  </a:cubicBezTo>
                  <a:cubicBezTo>
                    <a:pt x="5699" y="42"/>
                    <a:pt x="6102" y="93"/>
                    <a:pt x="6064" y="93"/>
                  </a:cubicBezTo>
                  <a:cubicBezTo>
                    <a:pt x="6064" y="93"/>
                    <a:pt x="6063" y="93"/>
                    <a:pt x="6062" y="93"/>
                  </a:cubicBezTo>
                  <a:cubicBezTo>
                    <a:pt x="5763" y="42"/>
                    <a:pt x="5447" y="16"/>
                    <a:pt x="5139" y="16"/>
                  </a:cubicBezTo>
                  <a:cubicBezTo>
                    <a:pt x="4625" y="16"/>
                    <a:pt x="4134" y="89"/>
                    <a:pt x="3783" y="244"/>
                  </a:cubicBezTo>
                  <a:cubicBezTo>
                    <a:pt x="3403" y="324"/>
                    <a:pt x="2913" y="688"/>
                    <a:pt x="2819" y="772"/>
                  </a:cubicBezTo>
                  <a:cubicBezTo>
                    <a:pt x="961" y="2458"/>
                    <a:pt x="1" y="8542"/>
                    <a:pt x="1145" y="9122"/>
                  </a:cubicBezTo>
                  <a:cubicBezTo>
                    <a:pt x="2178" y="9286"/>
                    <a:pt x="3691" y="9356"/>
                    <a:pt x="5222" y="9356"/>
                  </a:cubicBezTo>
                  <a:cubicBezTo>
                    <a:pt x="7303" y="9356"/>
                    <a:pt x="9416" y="9227"/>
                    <a:pt x="10402" y="9029"/>
                  </a:cubicBezTo>
                  <a:cubicBezTo>
                    <a:pt x="10836" y="2108"/>
                    <a:pt x="8522" y="632"/>
                    <a:pt x="8503" y="616"/>
                  </a:cubicBezTo>
                  <a:cubicBezTo>
                    <a:pt x="8352" y="483"/>
                    <a:pt x="7887" y="0"/>
                    <a:pt x="6469" y="0"/>
                  </a:cubicBezTo>
                  <a:close/>
                </a:path>
              </a:pathLst>
            </a:custGeom>
            <a:solidFill>
              <a:srgbClr val="F5FFF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0" name="Google Shape;2150;p9">
              <a:extLst>
                <a:ext uri="{FF2B5EF4-FFF2-40B4-BE49-F238E27FC236}">
                  <a16:creationId xmlns:a16="http://schemas.microsoft.com/office/drawing/2014/main" id="{CBAECE49-F0AF-A446-F9A9-1913D19A6305}"/>
                </a:ext>
              </a:extLst>
            </p:cNvPr>
            <p:cNvSpPr/>
            <p:nvPr/>
          </p:nvSpPr>
          <p:spPr>
            <a:xfrm>
              <a:off x="2845450" y="4156275"/>
              <a:ext cx="270925" cy="233925"/>
            </a:xfrm>
            <a:custGeom>
              <a:avLst/>
              <a:gdLst/>
              <a:ahLst/>
              <a:cxnLst/>
              <a:rect l="l" t="t" r="r" b="b"/>
              <a:pathLst>
                <a:path w="10837" h="9357" extrusionOk="0">
                  <a:moveTo>
                    <a:pt x="6469" y="0"/>
                  </a:moveTo>
                  <a:cubicBezTo>
                    <a:pt x="6252" y="0"/>
                    <a:pt x="6012" y="12"/>
                    <a:pt x="5748" y="37"/>
                  </a:cubicBezTo>
                  <a:cubicBezTo>
                    <a:pt x="5699" y="42"/>
                    <a:pt x="6102" y="93"/>
                    <a:pt x="6064" y="93"/>
                  </a:cubicBezTo>
                  <a:cubicBezTo>
                    <a:pt x="6064" y="93"/>
                    <a:pt x="6063" y="93"/>
                    <a:pt x="6062" y="93"/>
                  </a:cubicBezTo>
                  <a:cubicBezTo>
                    <a:pt x="5763" y="42"/>
                    <a:pt x="5447" y="16"/>
                    <a:pt x="5139" y="16"/>
                  </a:cubicBezTo>
                  <a:cubicBezTo>
                    <a:pt x="4625" y="16"/>
                    <a:pt x="4134" y="89"/>
                    <a:pt x="3783" y="244"/>
                  </a:cubicBezTo>
                  <a:cubicBezTo>
                    <a:pt x="3403" y="324"/>
                    <a:pt x="2913" y="688"/>
                    <a:pt x="2819" y="772"/>
                  </a:cubicBezTo>
                  <a:cubicBezTo>
                    <a:pt x="961" y="2458"/>
                    <a:pt x="1" y="8542"/>
                    <a:pt x="1145" y="9122"/>
                  </a:cubicBezTo>
                  <a:cubicBezTo>
                    <a:pt x="2178" y="9286"/>
                    <a:pt x="3691" y="9356"/>
                    <a:pt x="5222" y="9356"/>
                  </a:cubicBezTo>
                  <a:cubicBezTo>
                    <a:pt x="7303" y="9356"/>
                    <a:pt x="9416" y="9227"/>
                    <a:pt x="10402" y="9029"/>
                  </a:cubicBezTo>
                  <a:cubicBezTo>
                    <a:pt x="10836" y="2108"/>
                    <a:pt x="8522" y="632"/>
                    <a:pt x="8503" y="616"/>
                  </a:cubicBezTo>
                  <a:cubicBezTo>
                    <a:pt x="8352" y="483"/>
                    <a:pt x="7887" y="0"/>
                    <a:pt x="64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1" name="Google Shape;2151;p9">
              <a:extLst>
                <a:ext uri="{FF2B5EF4-FFF2-40B4-BE49-F238E27FC236}">
                  <a16:creationId xmlns:a16="http://schemas.microsoft.com/office/drawing/2014/main" id="{3EA756EA-DF31-1ECA-357C-F9754B95AC43}"/>
                </a:ext>
              </a:extLst>
            </p:cNvPr>
            <p:cNvSpPr/>
            <p:nvPr/>
          </p:nvSpPr>
          <p:spPr>
            <a:xfrm>
              <a:off x="2873950" y="4240650"/>
              <a:ext cx="229350" cy="46975"/>
            </a:xfrm>
            <a:custGeom>
              <a:avLst/>
              <a:gdLst/>
              <a:ahLst/>
              <a:cxnLst/>
              <a:rect l="l" t="t" r="r" b="b"/>
              <a:pathLst>
                <a:path w="9174" h="1879" extrusionOk="0">
                  <a:moveTo>
                    <a:pt x="225" y="1"/>
                  </a:moveTo>
                  <a:cubicBezTo>
                    <a:pt x="144" y="243"/>
                    <a:pt x="69" y="490"/>
                    <a:pt x="1" y="739"/>
                  </a:cubicBezTo>
                  <a:cubicBezTo>
                    <a:pt x="2229" y="1618"/>
                    <a:pt x="4352" y="1879"/>
                    <a:pt x="6090" y="1879"/>
                  </a:cubicBezTo>
                  <a:cubicBezTo>
                    <a:pt x="7361" y="1879"/>
                    <a:pt x="8425" y="1739"/>
                    <a:pt x="9173" y="1599"/>
                  </a:cubicBezTo>
                  <a:cubicBezTo>
                    <a:pt x="9142" y="1355"/>
                    <a:pt x="9107" y="1124"/>
                    <a:pt x="9067" y="906"/>
                  </a:cubicBezTo>
                  <a:cubicBezTo>
                    <a:pt x="8308" y="1027"/>
                    <a:pt x="7201" y="1148"/>
                    <a:pt x="5796" y="1148"/>
                  </a:cubicBezTo>
                  <a:cubicBezTo>
                    <a:pt x="5572" y="1148"/>
                    <a:pt x="5341" y="1145"/>
                    <a:pt x="5103" y="1138"/>
                  </a:cubicBezTo>
                  <a:cubicBezTo>
                    <a:pt x="3324" y="1088"/>
                    <a:pt x="1506" y="512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2" name="Google Shape;2152;p9">
              <a:extLst>
                <a:ext uri="{FF2B5EF4-FFF2-40B4-BE49-F238E27FC236}">
                  <a16:creationId xmlns:a16="http://schemas.microsoft.com/office/drawing/2014/main" id="{55E4B744-7A42-F2C4-1AE1-6E78AAA3DC0C}"/>
                </a:ext>
              </a:extLst>
            </p:cNvPr>
            <p:cNvSpPr/>
            <p:nvPr/>
          </p:nvSpPr>
          <p:spPr>
            <a:xfrm>
              <a:off x="2883175" y="4212975"/>
              <a:ext cx="214925" cy="43450"/>
            </a:xfrm>
            <a:custGeom>
              <a:avLst/>
              <a:gdLst/>
              <a:ahLst/>
              <a:cxnLst/>
              <a:rect l="l" t="t" r="r" b="b"/>
              <a:pathLst>
                <a:path w="8597" h="1738" extrusionOk="0">
                  <a:moveTo>
                    <a:pt x="297" y="0"/>
                  </a:moveTo>
                  <a:cubicBezTo>
                    <a:pt x="193" y="222"/>
                    <a:pt x="93" y="459"/>
                    <a:pt x="0" y="703"/>
                  </a:cubicBezTo>
                  <a:cubicBezTo>
                    <a:pt x="2129" y="1497"/>
                    <a:pt x="4150" y="1737"/>
                    <a:pt x="5817" y="1737"/>
                  </a:cubicBezTo>
                  <a:cubicBezTo>
                    <a:pt x="6925" y="1737"/>
                    <a:pt x="7876" y="1631"/>
                    <a:pt x="8597" y="1511"/>
                  </a:cubicBezTo>
                  <a:cubicBezTo>
                    <a:pt x="8540" y="1263"/>
                    <a:pt x="8481" y="1033"/>
                    <a:pt x="8418" y="821"/>
                  </a:cubicBezTo>
                  <a:cubicBezTo>
                    <a:pt x="7683" y="921"/>
                    <a:pt x="6705" y="1009"/>
                    <a:pt x="5510" y="1009"/>
                  </a:cubicBezTo>
                  <a:cubicBezTo>
                    <a:pt x="5288" y="1009"/>
                    <a:pt x="5059" y="1006"/>
                    <a:pt x="4822" y="999"/>
                  </a:cubicBezTo>
                  <a:cubicBezTo>
                    <a:pt x="3203" y="955"/>
                    <a:pt x="1546" y="471"/>
                    <a:pt x="2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3" name="Google Shape;2153;p9">
              <a:extLst>
                <a:ext uri="{FF2B5EF4-FFF2-40B4-BE49-F238E27FC236}">
                  <a16:creationId xmlns:a16="http://schemas.microsoft.com/office/drawing/2014/main" id="{73E441A3-1326-7C45-3FF7-475B678CFB6D}"/>
                </a:ext>
              </a:extLst>
            </p:cNvPr>
            <p:cNvSpPr/>
            <p:nvPr/>
          </p:nvSpPr>
          <p:spPr>
            <a:xfrm>
              <a:off x="2866925" y="4270925"/>
              <a:ext cx="239250" cy="50125"/>
            </a:xfrm>
            <a:custGeom>
              <a:avLst/>
              <a:gdLst/>
              <a:ahLst/>
              <a:cxnLst/>
              <a:rect l="l" t="t" r="r" b="b"/>
              <a:pathLst>
                <a:path w="9570" h="2005" extrusionOk="0">
                  <a:moveTo>
                    <a:pt x="163" y="1"/>
                  </a:moveTo>
                  <a:cubicBezTo>
                    <a:pt x="101" y="253"/>
                    <a:pt x="47" y="508"/>
                    <a:pt x="1" y="762"/>
                  </a:cubicBezTo>
                  <a:cubicBezTo>
                    <a:pt x="2323" y="1723"/>
                    <a:pt x="4544" y="2005"/>
                    <a:pt x="6349" y="2005"/>
                  </a:cubicBezTo>
                  <a:cubicBezTo>
                    <a:pt x="7700" y="2005"/>
                    <a:pt x="8818" y="1847"/>
                    <a:pt x="9569" y="1698"/>
                  </a:cubicBezTo>
                  <a:cubicBezTo>
                    <a:pt x="9558" y="1456"/>
                    <a:pt x="9540" y="1223"/>
                    <a:pt x="9521" y="1000"/>
                  </a:cubicBezTo>
                  <a:cubicBezTo>
                    <a:pt x="8761" y="1131"/>
                    <a:pt x="7579" y="1275"/>
                    <a:pt x="6040" y="1275"/>
                  </a:cubicBezTo>
                  <a:cubicBezTo>
                    <a:pt x="5818" y="1275"/>
                    <a:pt x="5590" y="1272"/>
                    <a:pt x="5354" y="1266"/>
                  </a:cubicBezTo>
                  <a:cubicBezTo>
                    <a:pt x="3426" y="1212"/>
                    <a:pt x="1447" y="538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4" name="Google Shape;2154;p9">
              <a:extLst>
                <a:ext uri="{FF2B5EF4-FFF2-40B4-BE49-F238E27FC236}">
                  <a16:creationId xmlns:a16="http://schemas.microsoft.com/office/drawing/2014/main" id="{F3A96A1C-18D9-DE87-18D2-7D06F6FB9310}"/>
                </a:ext>
              </a:extLst>
            </p:cNvPr>
            <p:cNvSpPr/>
            <p:nvPr/>
          </p:nvSpPr>
          <p:spPr>
            <a:xfrm>
              <a:off x="2925400" y="4161550"/>
              <a:ext cx="104825" cy="48300"/>
            </a:xfrm>
            <a:custGeom>
              <a:avLst/>
              <a:gdLst/>
              <a:ahLst/>
              <a:cxnLst/>
              <a:rect l="l" t="t" r="r" b="b"/>
              <a:pathLst>
                <a:path w="4193" h="1932" extrusionOk="0">
                  <a:moveTo>
                    <a:pt x="1981" y="1"/>
                  </a:moveTo>
                  <a:cubicBezTo>
                    <a:pt x="1981" y="1"/>
                    <a:pt x="0" y="680"/>
                    <a:pt x="679" y="1566"/>
                  </a:cubicBezTo>
                  <a:cubicBezTo>
                    <a:pt x="879" y="1827"/>
                    <a:pt x="1282" y="1931"/>
                    <a:pt x="1736" y="1931"/>
                  </a:cubicBezTo>
                  <a:cubicBezTo>
                    <a:pt x="2820" y="1931"/>
                    <a:pt x="4193" y="1337"/>
                    <a:pt x="3764" y="874"/>
                  </a:cubicBezTo>
                  <a:cubicBezTo>
                    <a:pt x="3156" y="216"/>
                    <a:pt x="1981" y="1"/>
                    <a:pt x="1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5" name="Google Shape;2155;p9">
              <a:extLst>
                <a:ext uri="{FF2B5EF4-FFF2-40B4-BE49-F238E27FC236}">
                  <a16:creationId xmlns:a16="http://schemas.microsoft.com/office/drawing/2014/main" id="{100751D8-D8AD-E497-B057-2E7BD42E9516}"/>
                </a:ext>
              </a:extLst>
            </p:cNvPr>
            <p:cNvSpPr/>
            <p:nvPr/>
          </p:nvSpPr>
          <p:spPr>
            <a:xfrm>
              <a:off x="2936175" y="4168075"/>
              <a:ext cx="85175" cy="33925"/>
            </a:xfrm>
            <a:custGeom>
              <a:avLst/>
              <a:gdLst/>
              <a:ahLst/>
              <a:cxnLst/>
              <a:rect l="l" t="t" r="r" b="b"/>
              <a:pathLst>
                <a:path w="3407" h="1357" extrusionOk="0">
                  <a:moveTo>
                    <a:pt x="1724" y="1"/>
                  </a:moveTo>
                  <a:cubicBezTo>
                    <a:pt x="1700" y="1"/>
                    <a:pt x="1686" y="2"/>
                    <a:pt x="1686" y="2"/>
                  </a:cubicBezTo>
                  <a:cubicBezTo>
                    <a:pt x="1686" y="2"/>
                    <a:pt x="0" y="341"/>
                    <a:pt x="552" y="1060"/>
                  </a:cubicBezTo>
                  <a:cubicBezTo>
                    <a:pt x="715" y="1272"/>
                    <a:pt x="1042" y="1356"/>
                    <a:pt x="1411" y="1356"/>
                  </a:cubicBezTo>
                  <a:cubicBezTo>
                    <a:pt x="2291" y="1356"/>
                    <a:pt x="3406" y="874"/>
                    <a:pt x="3058" y="497"/>
                  </a:cubicBezTo>
                  <a:cubicBezTo>
                    <a:pt x="2624" y="30"/>
                    <a:pt x="1897" y="1"/>
                    <a:pt x="1724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6" name="Google Shape;2156;p9">
              <a:extLst>
                <a:ext uri="{FF2B5EF4-FFF2-40B4-BE49-F238E27FC236}">
                  <a16:creationId xmlns:a16="http://schemas.microsoft.com/office/drawing/2014/main" id="{22125603-5A1A-1C50-5BEE-0B92FD99C5D8}"/>
                </a:ext>
              </a:extLst>
            </p:cNvPr>
            <p:cNvSpPr/>
            <p:nvPr/>
          </p:nvSpPr>
          <p:spPr>
            <a:xfrm>
              <a:off x="2966300" y="4154250"/>
              <a:ext cx="32500" cy="33825"/>
            </a:xfrm>
            <a:custGeom>
              <a:avLst/>
              <a:gdLst/>
              <a:ahLst/>
              <a:cxnLst/>
              <a:rect l="l" t="t" r="r" b="b"/>
              <a:pathLst>
                <a:path w="1300" h="1353" extrusionOk="0">
                  <a:moveTo>
                    <a:pt x="337" y="0"/>
                  </a:moveTo>
                  <a:lnTo>
                    <a:pt x="1" y="1145"/>
                  </a:lnTo>
                  <a:lnTo>
                    <a:pt x="1104" y="1352"/>
                  </a:lnTo>
                  <a:lnTo>
                    <a:pt x="1300" y="191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7" name="Google Shape;2157;p9">
              <a:extLst>
                <a:ext uri="{FF2B5EF4-FFF2-40B4-BE49-F238E27FC236}">
                  <a16:creationId xmlns:a16="http://schemas.microsoft.com/office/drawing/2014/main" id="{44D05487-58D2-D8F6-674B-1ED6657D3F9C}"/>
                </a:ext>
              </a:extLst>
            </p:cNvPr>
            <p:cNvSpPr/>
            <p:nvPr/>
          </p:nvSpPr>
          <p:spPr>
            <a:xfrm>
              <a:off x="2966300" y="4154250"/>
              <a:ext cx="32500" cy="33825"/>
            </a:xfrm>
            <a:custGeom>
              <a:avLst/>
              <a:gdLst/>
              <a:ahLst/>
              <a:cxnLst/>
              <a:rect l="l" t="t" r="r" b="b"/>
              <a:pathLst>
                <a:path w="1300" h="1353" extrusionOk="0">
                  <a:moveTo>
                    <a:pt x="337" y="0"/>
                  </a:moveTo>
                  <a:lnTo>
                    <a:pt x="1" y="1145"/>
                  </a:lnTo>
                  <a:lnTo>
                    <a:pt x="1104" y="1352"/>
                  </a:lnTo>
                  <a:lnTo>
                    <a:pt x="1300" y="191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8" name="Google Shape;2158;p9">
              <a:extLst>
                <a:ext uri="{FF2B5EF4-FFF2-40B4-BE49-F238E27FC236}">
                  <a16:creationId xmlns:a16="http://schemas.microsoft.com/office/drawing/2014/main" id="{974CD534-52BC-ABC1-E108-5781B459048B}"/>
                </a:ext>
              </a:extLst>
            </p:cNvPr>
            <p:cNvSpPr/>
            <p:nvPr/>
          </p:nvSpPr>
          <p:spPr>
            <a:xfrm>
              <a:off x="2973500" y="4149975"/>
              <a:ext cx="26500" cy="11200"/>
            </a:xfrm>
            <a:custGeom>
              <a:avLst/>
              <a:gdLst/>
              <a:ahLst/>
              <a:cxnLst/>
              <a:rect l="l" t="t" r="r" b="b"/>
              <a:pathLst>
                <a:path w="1060" h="448" extrusionOk="0">
                  <a:moveTo>
                    <a:pt x="96" y="0"/>
                  </a:moveTo>
                  <a:lnTo>
                    <a:pt x="0" y="324"/>
                  </a:lnTo>
                  <a:lnTo>
                    <a:pt x="1016" y="448"/>
                  </a:lnTo>
                  <a:lnTo>
                    <a:pt x="1060" y="192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59" name="Google Shape;2159;p9">
              <a:extLst>
                <a:ext uri="{FF2B5EF4-FFF2-40B4-BE49-F238E27FC236}">
                  <a16:creationId xmlns:a16="http://schemas.microsoft.com/office/drawing/2014/main" id="{3FA37A40-B727-A538-4ACC-B3F0EFF826DB}"/>
                </a:ext>
              </a:extLst>
            </p:cNvPr>
            <p:cNvSpPr/>
            <p:nvPr/>
          </p:nvSpPr>
          <p:spPr>
            <a:xfrm>
              <a:off x="3132725" y="3993450"/>
              <a:ext cx="134000" cy="128000"/>
            </a:xfrm>
            <a:custGeom>
              <a:avLst/>
              <a:gdLst/>
              <a:ahLst/>
              <a:cxnLst/>
              <a:rect l="l" t="t" r="r" b="b"/>
              <a:pathLst>
                <a:path w="5360" h="5120" extrusionOk="0">
                  <a:moveTo>
                    <a:pt x="2841" y="1"/>
                  </a:moveTo>
                  <a:cubicBezTo>
                    <a:pt x="1867" y="1"/>
                    <a:pt x="915" y="664"/>
                    <a:pt x="510" y="1721"/>
                  </a:cubicBezTo>
                  <a:cubicBezTo>
                    <a:pt x="1" y="3056"/>
                    <a:pt x="559" y="4514"/>
                    <a:pt x="1757" y="4977"/>
                  </a:cubicBezTo>
                  <a:cubicBezTo>
                    <a:pt x="2006" y="5073"/>
                    <a:pt x="2263" y="5119"/>
                    <a:pt x="2519" y="5119"/>
                  </a:cubicBezTo>
                  <a:cubicBezTo>
                    <a:pt x="3493" y="5119"/>
                    <a:pt x="4445" y="4455"/>
                    <a:pt x="4850" y="3398"/>
                  </a:cubicBezTo>
                  <a:cubicBezTo>
                    <a:pt x="5359" y="2064"/>
                    <a:pt x="4801" y="605"/>
                    <a:pt x="3603" y="143"/>
                  </a:cubicBezTo>
                  <a:cubicBezTo>
                    <a:pt x="3354" y="46"/>
                    <a:pt x="3097" y="1"/>
                    <a:pt x="2841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0" name="Google Shape;2160;p9">
              <a:extLst>
                <a:ext uri="{FF2B5EF4-FFF2-40B4-BE49-F238E27FC236}">
                  <a16:creationId xmlns:a16="http://schemas.microsoft.com/office/drawing/2014/main" id="{48DC35FB-3FBC-BCD8-82EC-35360FA66DC1}"/>
                </a:ext>
              </a:extLst>
            </p:cNvPr>
            <p:cNvSpPr/>
            <p:nvPr/>
          </p:nvSpPr>
          <p:spPr>
            <a:xfrm>
              <a:off x="3162950" y="4020250"/>
              <a:ext cx="78975" cy="75450"/>
            </a:xfrm>
            <a:custGeom>
              <a:avLst/>
              <a:gdLst/>
              <a:ahLst/>
              <a:cxnLst/>
              <a:rect l="l" t="t" r="r" b="b"/>
              <a:pathLst>
                <a:path w="3159" h="3018" extrusionOk="0">
                  <a:moveTo>
                    <a:pt x="1675" y="1"/>
                  </a:moveTo>
                  <a:cubicBezTo>
                    <a:pt x="1101" y="1"/>
                    <a:pt x="539" y="391"/>
                    <a:pt x="301" y="1015"/>
                  </a:cubicBezTo>
                  <a:cubicBezTo>
                    <a:pt x="1" y="1802"/>
                    <a:pt x="330" y="2662"/>
                    <a:pt x="1036" y="2934"/>
                  </a:cubicBezTo>
                  <a:cubicBezTo>
                    <a:pt x="1183" y="2991"/>
                    <a:pt x="1334" y="3018"/>
                    <a:pt x="1485" y="3018"/>
                  </a:cubicBezTo>
                  <a:cubicBezTo>
                    <a:pt x="2059" y="3018"/>
                    <a:pt x="2621" y="2627"/>
                    <a:pt x="2859" y="2004"/>
                  </a:cubicBezTo>
                  <a:cubicBezTo>
                    <a:pt x="3158" y="1217"/>
                    <a:pt x="2830" y="357"/>
                    <a:pt x="2124" y="84"/>
                  </a:cubicBezTo>
                  <a:cubicBezTo>
                    <a:pt x="1977" y="28"/>
                    <a:pt x="1826" y="1"/>
                    <a:pt x="1675" y="1"/>
                  </a:cubicBez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1" name="Google Shape;2161;p9">
              <a:extLst>
                <a:ext uri="{FF2B5EF4-FFF2-40B4-BE49-F238E27FC236}">
                  <a16:creationId xmlns:a16="http://schemas.microsoft.com/office/drawing/2014/main" id="{BAF94DED-9905-AFDE-1EAA-032B5C2DA753}"/>
                </a:ext>
              </a:extLst>
            </p:cNvPr>
            <p:cNvSpPr/>
            <p:nvPr/>
          </p:nvSpPr>
          <p:spPr>
            <a:xfrm>
              <a:off x="2774525" y="3881625"/>
              <a:ext cx="134000" cy="128000"/>
            </a:xfrm>
            <a:custGeom>
              <a:avLst/>
              <a:gdLst/>
              <a:ahLst/>
              <a:cxnLst/>
              <a:rect l="l" t="t" r="r" b="b"/>
              <a:pathLst>
                <a:path w="5360" h="5120" extrusionOk="0">
                  <a:moveTo>
                    <a:pt x="2841" y="0"/>
                  </a:moveTo>
                  <a:cubicBezTo>
                    <a:pt x="1866" y="0"/>
                    <a:pt x="914" y="664"/>
                    <a:pt x="511" y="1721"/>
                  </a:cubicBezTo>
                  <a:cubicBezTo>
                    <a:pt x="0" y="3056"/>
                    <a:pt x="559" y="4513"/>
                    <a:pt x="1757" y="4977"/>
                  </a:cubicBezTo>
                  <a:cubicBezTo>
                    <a:pt x="2006" y="5073"/>
                    <a:pt x="2264" y="5119"/>
                    <a:pt x="2519" y="5119"/>
                  </a:cubicBezTo>
                  <a:cubicBezTo>
                    <a:pt x="3493" y="5119"/>
                    <a:pt x="4446" y="4455"/>
                    <a:pt x="4850" y="3398"/>
                  </a:cubicBezTo>
                  <a:cubicBezTo>
                    <a:pt x="5360" y="2063"/>
                    <a:pt x="4801" y="605"/>
                    <a:pt x="3604" y="143"/>
                  </a:cubicBezTo>
                  <a:cubicBezTo>
                    <a:pt x="3354" y="46"/>
                    <a:pt x="3097" y="0"/>
                    <a:pt x="2841" y="0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2" name="Google Shape;2162;p9">
              <a:extLst>
                <a:ext uri="{FF2B5EF4-FFF2-40B4-BE49-F238E27FC236}">
                  <a16:creationId xmlns:a16="http://schemas.microsoft.com/office/drawing/2014/main" id="{E370EDD8-CE50-8951-3106-74E4FE8F8A52}"/>
                </a:ext>
              </a:extLst>
            </p:cNvPr>
            <p:cNvSpPr/>
            <p:nvPr/>
          </p:nvSpPr>
          <p:spPr>
            <a:xfrm>
              <a:off x="2804750" y="3908425"/>
              <a:ext cx="78950" cy="75450"/>
            </a:xfrm>
            <a:custGeom>
              <a:avLst/>
              <a:gdLst/>
              <a:ahLst/>
              <a:cxnLst/>
              <a:rect l="l" t="t" r="r" b="b"/>
              <a:pathLst>
                <a:path w="3158" h="3018" extrusionOk="0">
                  <a:moveTo>
                    <a:pt x="1674" y="1"/>
                  </a:moveTo>
                  <a:cubicBezTo>
                    <a:pt x="1101" y="1"/>
                    <a:pt x="539" y="391"/>
                    <a:pt x="301" y="1014"/>
                  </a:cubicBezTo>
                  <a:cubicBezTo>
                    <a:pt x="0" y="1802"/>
                    <a:pt x="329" y="2662"/>
                    <a:pt x="1035" y="2934"/>
                  </a:cubicBezTo>
                  <a:cubicBezTo>
                    <a:pt x="1181" y="2991"/>
                    <a:pt x="1333" y="3018"/>
                    <a:pt x="1484" y="3018"/>
                  </a:cubicBezTo>
                  <a:cubicBezTo>
                    <a:pt x="2058" y="3018"/>
                    <a:pt x="2620" y="2627"/>
                    <a:pt x="2858" y="2004"/>
                  </a:cubicBezTo>
                  <a:cubicBezTo>
                    <a:pt x="3158" y="1217"/>
                    <a:pt x="2829" y="357"/>
                    <a:pt x="2123" y="84"/>
                  </a:cubicBezTo>
                  <a:cubicBezTo>
                    <a:pt x="1977" y="28"/>
                    <a:pt x="1825" y="1"/>
                    <a:pt x="1674" y="1"/>
                  </a:cubicBez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3" name="Google Shape;2163;p9">
              <a:extLst>
                <a:ext uri="{FF2B5EF4-FFF2-40B4-BE49-F238E27FC236}">
                  <a16:creationId xmlns:a16="http://schemas.microsoft.com/office/drawing/2014/main" id="{0132CAEC-E03E-B8E2-7245-95C0712A3721}"/>
                </a:ext>
              </a:extLst>
            </p:cNvPr>
            <p:cNvSpPr/>
            <p:nvPr/>
          </p:nvSpPr>
          <p:spPr>
            <a:xfrm>
              <a:off x="2792225" y="3799800"/>
              <a:ext cx="430225" cy="383575"/>
            </a:xfrm>
            <a:custGeom>
              <a:avLst/>
              <a:gdLst/>
              <a:ahLst/>
              <a:cxnLst/>
              <a:rect l="l" t="t" r="r" b="b"/>
              <a:pathLst>
                <a:path w="17209" h="15343" extrusionOk="0">
                  <a:moveTo>
                    <a:pt x="6910" y="0"/>
                  </a:moveTo>
                  <a:cubicBezTo>
                    <a:pt x="4751" y="0"/>
                    <a:pt x="2867" y="1213"/>
                    <a:pt x="1812" y="5322"/>
                  </a:cubicBezTo>
                  <a:lnTo>
                    <a:pt x="1499" y="6317"/>
                  </a:lnTo>
                  <a:cubicBezTo>
                    <a:pt x="0" y="10419"/>
                    <a:pt x="2250" y="13183"/>
                    <a:pt x="5512" y="14214"/>
                  </a:cubicBezTo>
                  <a:lnTo>
                    <a:pt x="8048" y="15015"/>
                  </a:lnTo>
                  <a:cubicBezTo>
                    <a:pt x="8737" y="15234"/>
                    <a:pt x="9484" y="15342"/>
                    <a:pt x="10233" y="15342"/>
                  </a:cubicBezTo>
                  <a:cubicBezTo>
                    <a:pt x="13027" y="15342"/>
                    <a:pt x="15851" y="13830"/>
                    <a:pt x="15850" y="10854"/>
                  </a:cubicBezTo>
                  <a:lnTo>
                    <a:pt x="16163" y="9859"/>
                  </a:lnTo>
                  <a:cubicBezTo>
                    <a:pt x="17209" y="6529"/>
                    <a:pt x="16886" y="2558"/>
                    <a:pt x="12823" y="1717"/>
                  </a:cubicBezTo>
                  <a:lnTo>
                    <a:pt x="9758" y="525"/>
                  </a:lnTo>
                  <a:cubicBezTo>
                    <a:pt x="8788" y="218"/>
                    <a:pt x="7824" y="0"/>
                    <a:pt x="6910" y="0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4" name="Google Shape;2164;p9">
              <a:extLst>
                <a:ext uri="{FF2B5EF4-FFF2-40B4-BE49-F238E27FC236}">
                  <a16:creationId xmlns:a16="http://schemas.microsoft.com/office/drawing/2014/main" id="{6405A73D-A849-5760-E20E-5735B437F3A3}"/>
                </a:ext>
              </a:extLst>
            </p:cNvPr>
            <p:cNvSpPr/>
            <p:nvPr/>
          </p:nvSpPr>
          <p:spPr>
            <a:xfrm>
              <a:off x="2944600" y="4005550"/>
              <a:ext cx="100225" cy="56150"/>
            </a:xfrm>
            <a:custGeom>
              <a:avLst/>
              <a:gdLst/>
              <a:ahLst/>
              <a:cxnLst/>
              <a:rect l="l" t="t" r="r" b="b"/>
              <a:pathLst>
                <a:path w="4009" h="2246" extrusionOk="0">
                  <a:moveTo>
                    <a:pt x="1212" y="1"/>
                  </a:moveTo>
                  <a:cubicBezTo>
                    <a:pt x="1197" y="1"/>
                    <a:pt x="1181" y="1"/>
                    <a:pt x="1165" y="1"/>
                  </a:cubicBezTo>
                  <a:cubicBezTo>
                    <a:pt x="302" y="26"/>
                    <a:pt x="0" y="1748"/>
                    <a:pt x="1551" y="2141"/>
                  </a:cubicBezTo>
                  <a:cubicBezTo>
                    <a:pt x="1836" y="2214"/>
                    <a:pt x="2090" y="2246"/>
                    <a:pt x="2314" y="2246"/>
                  </a:cubicBezTo>
                  <a:cubicBezTo>
                    <a:pt x="3830" y="2246"/>
                    <a:pt x="4009" y="781"/>
                    <a:pt x="3612" y="431"/>
                  </a:cubicBezTo>
                  <a:cubicBezTo>
                    <a:pt x="3486" y="320"/>
                    <a:pt x="3361" y="279"/>
                    <a:pt x="3239" y="279"/>
                  </a:cubicBezTo>
                  <a:cubicBezTo>
                    <a:pt x="2923" y="279"/>
                    <a:pt x="2627" y="555"/>
                    <a:pt x="2374" y="585"/>
                  </a:cubicBezTo>
                  <a:cubicBezTo>
                    <a:pt x="2363" y="586"/>
                    <a:pt x="2353" y="587"/>
                    <a:pt x="2342" y="587"/>
                  </a:cubicBezTo>
                  <a:cubicBezTo>
                    <a:pt x="2028" y="587"/>
                    <a:pt x="2004" y="1"/>
                    <a:pt x="1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5" name="Google Shape;2165;p9">
              <a:extLst>
                <a:ext uri="{FF2B5EF4-FFF2-40B4-BE49-F238E27FC236}">
                  <a16:creationId xmlns:a16="http://schemas.microsoft.com/office/drawing/2014/main" id="{E0E5F1D8-2D90-3B9D-283D-E048321F0351}"/>
                </a:ext>
              </a:extLst>
            </p:cNvPr>
            <p:cNvSpPr/>
            <p:nvPr/>
          </p:nvSpPr>
          <p:spPr>
            <a:xfrm>
              <a:off x="2971750" y="4029325"/>
              <a:ext cx="67450" cy="32375"/>
            </a:xfrm>
            <a:custGeom>
              <a:avLst/>
              <a:gdLst/>
              <a:ahLst/>
              <a:cxnLst/>
              <a:rect l="l" t="t" r="r" b="b"/>
              <a:pathLst>
                <a:path w="2698" h="1295" extrusionOk="0">
                  <a:moveTo>
                    <a:pt x="1871" y="1"/>
                  </a:moveTo>
                  <a:cubicBezTo>
                    <a:pt x="1045" y="1"/>
                    <a:pt x="327" y="409"/>
                    <a:pt x="0" y="1005"/>
                  </a:cubicBezTo>
                  <a:cubicBezTo>
                    <a:pt x="132" y="1081"/>
                    <a:pt x="284" y="1145"/>
                    <a:pt x="464" y="1190"/>
                  </a:cubicBezTo>
                  <a:cubicBezTo>
                    <a:pt x="749" y="1263"/>
                    <a:pt x="1003" y="1295"/>
                    <a:pt x="1228" y="1295"/>
                  </a:cubicBezTo>
                  <a:cubicBezTo>
                    <a:pt x="2215" y="1295"/>
                    <a:pt x="2635" y="675"/>
                    <a:pt x="2698" y="144"/>
                  </a:cubicBezTo>
                  <a:cubicBezTo>
                    <a:pt x="2468" y="61"/>
                    <a:pt x="2218" y="10"/>
                    <a:pt x="1953" y="2"/>
                  </a:cubicBezTo>
                  <a:cubicBezTo>
                    <a:pt x="1926" y="1"/>
                    <a:pt x="1898" y="1"/>
                    <a:pt x="1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6" name="Google Shape;2166;p9">
              <a:extLst>
                <a:ext uri="{FF2B5EF4-FFF2-40B4-BE49-F238E27FC236}">
                  <a16:creationId xmlns:a16="http://schemas.microsoft.com/office/drawing/2014/main" id="{F3A2DDF1-E909-AD90-058E-38558E49D248}"/>
                </a:ext>
              </a:extLst>
            </p:cNvPr>
            <p:cNvSpPr/>
            <p:nvPr/>
          </p:nvSpPr>
          <p:spPr>
            <a:xfrm>
              <a:off x="2952025" y="4003000"/>
              <a:ext cx="91850" cy="61300"/>
            </a:xfrm>
            <a:custGeom>
              <a:avLst/>
              <a:gdLst/>
              <a:ahLst/>
              <a:cxnLst/>
              <a:rect l="l" t="t" r="r" b="b"/>
              <a:pathLst>
                <a:path w="3674" h="2452" extrusionOk="0">
                  <a:moveTo>
                    <a:pt x="923" y="206"/>
                  </a:moveTo>
                  <a:cubicBezTo>
                    <a:pt x="1357" y="206"/>
                    <a:pt x="1522" y="396"/>
                    <a:pt x="1671" y="562"/>
                  </a:cubicBezTo>
                  <a:cubicBezTo>
                    <a:pt x="1772" y="676"/>
                    <a:pt x="1875" y="793"/>
                    <a:pt x="2044" y="793"/>
                  </a:cubicBezTo>
                  <a:cubicBezTo>
                    <a:pt x="2058" y="793"/>
                    <a:pt x="2073" y="792"/>
                    <a:pt x="2088" y="790"/>
                  </a:cubicBezTo>
                  <a:cubicBezTo>
                    <a:pt x="2218" y="774"/>
                    <a:pt x="2344" y="709"/>
                    <a:pt x="2479" y="641"/>
                  </a:cubicBezTo>
                  <a:cubicBezTo>
                    <a:pt x="2635" y="562"/>
                    <a:pt x="2786" y="486"/>
                    <a:pt x="2937" y="486"/>
                  </a:cubicBezTo>
                  <a:cubicBezTo>
                    <a:pt x="3039" y="486"/>
                    <a:pt x="3141" y="520"/>
                    <a:pt x="3244" y="612"/>
                  </a:cubicBezTo>
                  <a:cubicBezTo>
                    <a:pt x="3416" y="761"/>
                    <a:pt x="3456" y="1215"/>
                    <a:pt x="3255" y="1596"/>
                  </a:cubicBezTo>
                  <a:cubicBezTo>
                    <a:pt x="3138" y="1817"/>
                    <a:pt x="2810" y="2246"/>
                    <a:pt x="2012" y="2246"/>
                  </a:cubicBezTo>
                  <a:cubicBezTo>
                    <a:pt x="1801" y="2246"/>
                    <a:pt x="1558" y="2216"/>
                    <a:pt x="1277" y="2144"/>
                  </a:cubicBezTo>
                  <a:cubicBezTo>
                    <a:pt x="451" y="1934"/>
                    <a:pt x="215" y="1340"/>
                    <a:pt x="264" y="895"/>
                  </a:cubicBezTo>
                  <a:cubicBezTo>
                    <a:pt x="309" y="499"/>
                    <a:pt x="558" y="216"/>
                    <a:pt x="872" y="207"/>
                  </a:cubicBezTo>
                  <a:cubicBezTo>
                    <a:pt x="889" y="206"/>
                    <a:pt x="906" y="206"/>
                    <a:pt x="923" y="206"/>
                  </a:cubicBezTo>
                  <a:close/>
                  <a:moveTo>
                    <a:pt x="913" y="0"/>
                  </a:moveTo>
                  <a:cubicBezTo>
                    <a:pt x="896" y="0"/>
                    <a:pt x="880" y="0"/>
                    <a:pt x="863" y="1"/>
                  </a:cubicBezTo>
                  <a:cubicBezTo>
                    <a:pt x="445" y="12"/>
                    <a:pt x="113" y="371"/>
                    <a:pt x="58" y="873"/>
                  </a:cubicBezTo>
                  <a:cubicBezTo>
                    <a:pt x="1" y="1400"/>
                    <a:pt x="271" y="2101"/>
                    <a:pt x="1226" y="2344"/>
                  </a:cubicBezTo>
                  <a:cubicBezTo>
                    <a:pt x="1526" y="2420"/>
                    <a:pt x="1788" y="2452"/>
                    <a:pt x="2017" y="2452"/>
                  </a:cubicBezTo>
                  <a:cubicBezTo>
                    <a:pt x="2923" y="2452"/>
                    <a:pt x="3304" y="1949"/>
                    <a:pt x="3437" y="1692"/>
                  </a:cubicBezTo>
                  <a:cubicBezTo>
                    <a:pt x="3673" y="1245"/>
                    <a:pt x="3647" y="691"/>
                    <a:pt x="3381" y="456"/>
                  </a:cubicBezTo>
                  <a:cubicBezTo>
                    <a:pt x="3231" y="324"/>
                    <a:pt x="3083" y="277"/>
                    <a:pt x="2942" y="277"/>
                  </a:cubicBezTo>
                  <a:cubicBezTo>
                    <a:pt x="2740" y="277"/>
                    <a:pt x="2550" y="373"/>
                    <a:pt x="2384" y="457"/>
                  </a:cubicBezTo>
                  <a:cubicBezTo>
                    <a:pt x="2266" y="518"/>
                    <a:pt x="2154" y="575"/>
                    <a:pt x="2063" y="585"/>
                  </a:cubicBezTo>
                  <a:cubicBezTo>
                    <a:pt x="2056" y="586"/>
                    <a:pt x="2049" y="587"/>
                    <a:pt x="2042" y="587"/>
                  </a:cubicBezTo>
                  <a:cubicBezTo>
                    <a:pt x="1975" y="587"/>
                    <a:pt x="1924" y="538"/>
                    <a:pt x="1825" y="426"/>
                  </a:cubicBezTo>
                  <a:cubicBezTo>
                    <a:pt x="1663" y="244"/>
                    <a:pt x="1442" y="0"/>
                    <a:pt x="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7" name="Google Shape;2167;p9">
              <a:extLst>
                <a:ext uri="{FF2B5EF4-FFF2-40B4-BE49-F238E27FC236}">
                  <a16:creationId xmlns:a16="http://schemas.microsoft.com/office/drawing/2014/main" id="{3E50FF4D-6C5D-F5A8-BBA3-9820A2315182}"/>
                </a:ext>
              </a:extLst>
            </p:cNvPr>
            <p:cNvSpPr/>
            <p:nvPr/>
          </p:nvSpPr>
          <p:spPr>
            <a:xfrm>
              <a:off x="2864575" y="3799800"/>
              <a:ext cx="354725" cy="216675"/>
            </a:xfrm>
            <a:custGeom>
              <a:avLst/>
              <a:gdLst/>
              <a:ahLst/>
              <a:cxnLst/>
              <a:rect l="l" t="t" r="r" b="b"/>
              <a:pathLst>
                <a:path w="14189" h="8667" extrusionOk="0">
                  <a:moveTo>
                    <a:pt x="4017" y="0"/>
                  </a:moveTo>
                  <a:cubicBezTo>
                    <a:pt x="3805" y="0"/>
                    <a:pt x="3597" y="12"/>
                    <a:pt x="3391" y="37"/>
                  </a:cubicBezTo>
                  <a:cubicBezTo>
                    <a:pt x="1709" y="668"/>
                    <a:pt x="23" y="1721"/>
                    <a:pt x="1" y="3414"/>
                  </a:cubicBezTo>
                  <a:cubicBezTo>
                    <a:pt x="1" y="3414"/>
                    <a:pt x="2103" y="4859"/>
                    <a:pt x="5042" y="4859"/>
                  </a:cubicBezTo>
                  <a:cubicBezTo>
                    <a:pt x="6604" y="4859"/>
                    <a:pt x="8403" y="4450"/>
                    <a:pt x="10249" y="3200"/>
                  </a:cubicBezTo>
                  <a:cubicBezTo>
                    <a:pt x="10249" y="3200"/>
                    <a:pt x="10420" y="7946"/>
                    <a:pt x="13280" y="8632"/>
                  </a:cubicBezTo>
                  <a:cubicBezTo>
                    <a:pt x="13383" y="8657"/>
                    <a:pt x="13476" y="8667"/>
                    <a:pt x="13561" y="8667"/>
                  </a:cubicBezTo>
                  <a:cubicBezTo>
                    <a:pt x="13566" y="8667"/>
                    <a:pt x="13570" y="8667"/>
                    <a:pt x="13575" y="8666"/>
                  </a:cubicBezTo>
                  <a:cubicBezTo>
                    <a:pt x="14188" y="5640"/>
                    <a:pt x="13516" y="2458"/>
                    <a:pt x="9929" y="1716"/>
                  </a:cubicBezTo>
                  <a:lnTo>
                    <a:pt x="6864" y="524"/>
                  </a:lnTo>
                  <a:cubicBezTo>
                    <a:pt x="5894" y="217"/>
                    <a:pt x="4931" y="0"/>
                    <a:pt x="4017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8" name="Google Shape;2168;p9">
              <a:extLst>
                <a:ext uri="{FF2B5EF4-FFF2-40B4-BE49-F238E27FC236}">
                  <a16:creationId xmlns:a16="http://schemas.microsoft.com/office/drawing/2014/main" id="{329781A1-527F-2E32-EFB6-0B2DC1453434}"/>
                </a:ext>
              </a:extLst>
            </p:cNvPr>
            <p:cNvSpPr/>
            <p:nvPr/>
          </p:nvSpPr>
          <p:spPr>
            <a:xfrm>
              <a:off x="2910025" y="3879150"/>
              <a:ext cx="73550" cy="39975"/>
            </a:xfrm>
            <a:custGeom>
              <a:avLst/>
              <a:gdLst/>
              <a:ahLst/>
              <a:cxnLst/>
              <a:rect l="l" t="t" r="r" b="b"/>
              <a:pathLst>
                <a:path w="2942" h="1599" extrusionOk="0">
                  <a:moveTo>
                    <a:pt x="1319" y="0"/>
                  </a:moveTo>
                  <a:cubicBezTo>
                    <a:pt x="1109" y="0"/>
                    <a:pt x="899" y="38"/>
                    <a:pt x="705" y="118"/>
                  </a:cubicBezTo>
                  <a:cubicBezTo>
                    <a:pt x="436" y="229"/>
                    <a:pt x="211" y="420"/>
                    <a:pt x="68" y="673"/>
                  </a:cubicBezTo>
                  <a:cubicBezTo>
                    <a:pt x="0" y="793"/>
                    <a:pt x="107" y="905"/>
                    <a:pt x="212" y="905"/>
                  </a:cubicBezTo>
                  <a:cubicBezTo>
                    <a:pt x="259" y="905"/>
                    <a:pt x="305" y="883"/>
                    <a:pt x="335" y="829"/>
                  </a:cubicBezTo>
                  <a:cubicBezTo>
                    <a:pt x="539" y="471"/>
                    <a:pt x="929" y="307"/>
                    <a:pt x="1329" y="307"/>
                  </a:cubicBezTo>
                  <a:cubicBezTo>
                    <a:pt x="1740" y="307"/>
                    <a:pt x="2162" y="480"/>
                    <a:pt x="2402" y="797"/>
                  </a:cubicBezTo>
                  <a:cubicBezTo>
                    <a:pt x="2547" y="986"/>
                    <a:pt x="2605" y="1215"/>
                    <a:pt x="2594" y="1449"/>
                  </a:cubicBezTo>
                  <a:cubicBezTo>
                    <a:pt x="2590" y="1549"/>
                    <a:pt x="2665" y="1599"/>
                    <a:pt x="2742" y="1599"/>
                  </a:cubicBezTo>
                  <a:cubicBezTo>
                    <a:pt x="2820" y="1599"/>
                    <a:pt x="2900" y="1549"/>
                    <a:pt x="2903" y="1449"/>
                  </a:cubicBezTo>
                  <a:cubicBezTo>
                    <a:pt x="2941" y="566"/>
                    <a:pt x="2128" y="0"/>
                    <a:pt x="1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69" name="Google Shape;2169;p9">
              <a:extLst>
                <a:ext uri="{FF2B5EF4-FFF2-40B4-BE49-F238E27FC236}">
                  <a16:creationId xmlns:a16="http://schemas.microsoft.com/office/drawing/2014/main" id="{8C2BF252-AE53-A9FF-2329-671BCB08523B}"/>
                </a:ext>
              </a:extLst>
            </p:cNvPr>
            <p:cNvSpPr/>
            <p:nvPr/>
          </p:nvSpPr>
          <p:spPr>
            <a:xfrm>
              <a:off x="2797425" y="3681450"/>
              <a:ext cx="514825" cy="350700"/>
            </a:xfrm>
            <a:custGeom>
              <a:avLst/>
              <a:gdLst/>
              <a:ahLst/>
              <a:cxnLst/>
              <a:rect l="l" t="t" r="r" b="b"/>
              <a:pathLst>
                <a:path w="20593" h="14028" extrusionOk="0">
                  <a:moveTo>
                    <a:pt x="1307" y="11016"/>
                  </a:moveTo>
                  <a:cubicBezTo>
                    <a:pt x="1302" y="11027"/>
                    <a:pt x="1298" y="11038"/>
                    <a:pt x="1293" y="11049"/>
                  </a:cubicBezTo>
                  <a:cubicBezTo>
                    <a:pt x="1293" y="11049"/>
                    <a:pt x="1298" y="11037"/>
                    <a:pt x="1307" y="11016"/>
                  </a:cubicBezTo>
                  <a:close/>
                  <a:moveTo>
                    <a:pt x="10327" y="0"/>
                  </a:moveTo>
                  <a:cubicBezTo>
                    <a:pt x="7236" y="0"/>
                    <a:pt x="4226" y="703"/>
                    <a:pt x="3444" y="901"/>
                  </a:cubicBezTo>
                  <a:cubicBezTo>
                    <a:pt x="797" y="1569"/>
                    <a:pt x="1504" y="3955"/>
                    <a:pt x="1504" y="3955"/>
                  </a:cubicBezTo>
                  <a:cubicBezTo>
                    <a:pt x="1504" y="3955"/>
                    <a:pt x="1444" y="3935"/>
                    <a:pt x="1343" y="3935"/>
                  </a:cubicBezTo>
                  <a:cubicBezTo>
                    <a:pt x="1166" y="3935"/>
                    <a:pt x="861" y="3996"/>
                    <a:pt x="527" y="4331"/>
                  </a:cubicBezTo>
                  <a:cubicBezTo>
                    <a:pt x="1" y="4857"/>
                    <a:pt x="451" y="8539"/>
                    <a:pt x="451" y="8539"/>
                  </a:cubicBezTo>
                  <a:cubicBezTo>
                    <a:pt x="2127" y="8819"/>
                    <a:pt x="1417" y="10743"/>
                    <a:pt x="1307" y="11016"/>
                  </a:cubicBezTo>
                  <a:lnTo>
                    <a:pt x="1307" y="11016"/>
                  </a:lnTo>
                  <a:cubicBezTo>
                    <a:pt x="1866" y="9684"/>
                    <a:pt x="3835" y="7336"/>
                    <a:pt x="3835" y="7336"/>
                  </a:cubicBezTo>
                  <a:cubicBezTo>
                    <a:pt x="3835" y="7336"/>
                    <a:pt x="3835" y="8689"/>
                    <a:pt x="5789" y="8915"/>
                  </a:cubicBezTo>
                  <a:cubicBezTo>
                    <a:pt x="5900" y="8928"/>
                    <a:pt x="6023" y="8934"/>
                    <a:pt x="6158" y="8934"/>
                  </a:cubicBezTo>
                  <a:cubicBezTo>
                    <a:pt x="8398" y="8934"/>
                    <a:pt x="13685" y="7260"/>
                    <a:pt x="13685" y="7260"/>
                  </a:cubicBezTo>
                  <a:lnTo>
                    <a:pt x="13685" y="7260"/>
                  </a:lnTo>
                  <a:cubicBezTo>
                    <a:pt x="13310" y="10118"/>
                    <a:pt x="16092" y="14028"/>
                    <a:pt x="16092" y="14028"/>
                  </a:cubicBezTo>
                  <a:lnTo>
                    <a:pt x="17972" y="13952"/>
                  </a:lnTo>
                  <a:cubicBezTo>
                    <a:pt x="17972" y="13952"/>
                    <a:pt x="19773" y="12227"/>
                    <a:pt x="19852" y="10568"/>
                  </a:cubicBezTo>
                  <a:cubicBezTo>
                    <a:pt x="19904" y="9458"/>
                    <a:pt x="19434" y="8548"/>
                    <a:pt x="18891" y="7877"/>
                  </a:cubicBezTo>
                  <a:lnTo>
                    <a:pt x="18891" y="7877"/>
                  </a:lnTo>
                  <a:lnTo>
                    <a:pt x="20593" y="8163"/>
                  </a:lnTo>
                  <a:cubicBezTo>
                    <a:pt x="20593" y="8163"/>
                    <a:pt x="20593" y="7380"/>
                    <a:pt x="20006" y="6924"/>
                  </a:cubicBezTo>
                  <a:cubicBezTo>
                    <a:pt x="19550" y="6569"/>
                    <a:pt x="18661" y="6529"/>
                    <a:pt x="18286" y="6529"/>
                  </a:cubicBezTo>
                  <a:cubicBezTo>
                    <a:pt x="18179" y="6529"/>
                    <a:pt x="18114" y="6533"/>
                    <a:pt x="18114" y="6533"/>
                  </a:cubicBezTo>
                  <a:cubicBezTo>
                    <a:pt x="18114" y="6533"/>
                    <a:pt x="19157" y="6206"/>
                    <a:pt x="19418" y="5032"/>
                  </a:cubicBezTo>
                  <a:cubicBezTo>
                    <a:pt x="19679" y="3857"/>
                    <a:pt x="18571" y="3401"/>
                    <a:pt x="18571" y="3401"/>
                  </a:cubicBezTo>
                  <a:lnTo>
                    <a:pt x="18571" y="3401"/>
                  </a:lnTo>
                  <a:cubicBezTo>
                    <a:pt x="18659" y="4111"/>
                    <a:pt x="18319" y="4795"/>
                    <a:pt x="17919" y="5329"/>
                  </a:cubicBezTo>
                  <a:cubicBezTo>
                    <a:pt x="18149" y="4331"/>
                    <a:pt x="18048" y="2874"/>
                    <a:pt x="16310" y="1529"/>
                  </a:cubicBezTo>
                  <a:cubicBezTo>
                    <a:pt x="14800" y="362"/>
                    <a:pt x="12542" y="0"/>
                    <a:pt x="10327" y="0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0" name="Google Shape;2170;p9">
              <a:extLst>
                <a:ext uri="{FF2B5EF4-FFF2-40B4-BE49-F238E27FC236}">
                  <a16:creationId xmlns:a16="http://schemas.microsoft.com/office/drawing/2014/main" id="{0F986084-E05E-5519-4C71-260BF7CF2AE2}"/>
                </a:ext>
              </a:extLst>
            </p:cNvPr>
            <p:cNvSpPr/>
            <p:nvPr/>
          </p:nvSpPr>
          <p:spPr>
            <a:xfrm>
              <a:off x="3060550" y="3912325"/>
              <a:ext cx="75575" cy="39925"/>
            </a:xfrm>
            <a:custGeom>
              <a:avLst/>
              <a:gdLst/>
              <a:ahLst/>
              <a:cxnLst/>
              <a:rect l="l" t="t" r="r" b="b"/>
              <a:pathLst>
                <a:path w="3023" h="1597" extrusionOk="0">
                  <a:moveTo>
                    <a:pt x="1111" y="0"/>
                  </a:moveTo>
                  <a:cubicBezTo>
                    <a:pt x="759" y="0"/>
                    <a:pt x="415" y="108"/>
                    <a:pt x="123" y="346"/>
                  </a:cubicBezTo>
                  <a:cubicBezTo>
                    <a:pt x="1" y="446"/>
                    <a:pt x="113" y="603"/>
                    <a:pt x="241" y="603"/>
                  </a:cubicBezTo>
                  <a:cubicBezTo>
                    <a:pt x="275" y="603"/>
                    <a:pt x="310" y="591"/>
                    <a:pt x="342" y="565"/>
                  </a:cubicBezTo>
                  <a:cubicBezTo>
                    <a:pt x="563" y="383"/>
                    <a:pt x="831" y="305"/>
                    <a:pt x="1104" y="305"/>
                  </a:cubicBezTo>
                  <a:cubicBezTo>
                    <a:pt x="1335" y="305"/>
                    <a:pt x="1570" y="361"/>
                    <a:pt x="1782" y="458"/>
                  </a:cubicBezTo>
                  <a:cubicBezTo>
                    <a:pt x="2205" y="651"/>
                    <a:pt x="2614" y="1009"/>
                    <a:pt x="2702" y="1484"/>
                  </a:cubicBezTo>
                  <a:cubicBezTo>
                    <a:pt x="2717" y="1563"/>
                    <a:pt x="2773" y="1597"/>
                    <a:pt x="2834" y="1597"/>
                  </a:cubicBezTo>
                  <a:cubicBezTo>
                    <a:pt x="2924" y="1597"/>
                    <a:pt x="3023" y="1520"/>
                    <a:pt x="3001" y="1402"/>
                  </a:cubicBezTo>
                  <a:cubicBezTo>
                    <a:pt x="2895" y="830"/>
                    <a:pt x="2389" y="383"/>
                    <a:pt x="1875" y="163"/>
                  </a:cubicBezTo>
                  <a:cubicBezTo>
                    <a:pt x="1629" y="57"/>
                    <a:pt x="1368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1" name="Google Shape;2171;p9">
              <a:extLst>
                <a:ext uri="{FF2B5EF4-FFF2-40B4-BE49-F238E27FC236}">
                  <a16:creationId xmlns:a16="http://schemas.microsoft.com/office/drawing/2014/main" id="{A601A585-4168-0009-A7CE-8C8AC1B03309}"/>
                </a:ext>
              </a:extLst>
            </p:cNvPr>
            <p:cNvSpPr/>
            <p:nvPr/>
          </p:nvSpPr>
          <p:spPr>
            <a:xfrm>
              <a:off x="3042950" y="3941050"/>
              <a:ext cx="78300" cy="92500"/>
            </a:xfrm>
            <a:custGeom>
              <a:avLst/>
              <a:gdLst/>
              <a:ahLst/>
              <a:cxnLst/>
              <a:rect l="l" t="t" r="r" b="b"/>
              <a:pathLst>
                <a:path w="3132" h="3700" extrusionOk="0">
                  <a:moveTo>
                    <a:pt x="1616" y="0"/>
                  </a:moveTo>
                  <a:cubicBezTo>
                    <a:pt x="896" y="0"/>
                    <a:pt x="273" y="550"/>
                    <a:pt x="186" y="1296"/>
                  </a:cubicBezTo>
                  <a:lnTo>
                    <a:pt x="96" y="2067"/>
                  </a:lnTo>
                  <a:cubicBezTo>
                    <a:pt x="1" y="2870"/>
                    <a:pt x="562" y="3597"/>
                    <a:pt x="1351" y="3690"/>
                  </a:cubicBezTo>
                  <a:cubicBezTo>
                    <a:pt x="1406" y="3696"/>
                    <a:pt x="1461" y="3699"/>
                    <a:pt x="1516" y="3699"/>
                  </a:cubicBezTo>
                  <a:cubicBezTo>
                    <a:pt x="2236" y="3699"/>
                    <a:pt x="2860" y="3150"/>
                    <a:pt x="2948" y="2403"/>
                  </a:cubicBezTo>
                  <a:lnTo>
                    <a:pt x="3038" y="1633"/>
                  </a:lnTo>
                  <a:cubicBezTo>
                    <a:pt x="3132" y="828"/>
                    <a:pt x="2571" y="102"/>
                    <a:pt x="1783" y="10"/>
                  </a:cubicBezTo>
                  <a:cubicBezTo>
                    <a:pt x="1727" y="3"/>
                    <a:pt x="1671" y="0"/>
                    <a:pt x="16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2" name="Google Shape;2172;p9">
              <a:extLst>
                <a:ext uri="{FF2B5EF4-FFF2-40B4-BE49-F238E27FC236}">
                  <a16:creationId xmlns:a16="http://schemas.microsoft.com/office/drawing/2014/main" id="{72549ADD-AF52-1690-6DC5-8D21B6E2C3DD}"/>
                </a:ext>
              </a:extLst>
            </p:cNvPr>
            <p:cNvSpPr/>
            <p:nvPr/>
          </p:nvSpPr>
          <p:spPr>
            <a:xfrm>
              <a:off x="3043825" y="3946825"/>
              <a:ext cx="57525" cy="79500"/>
            </a:xfrm>
            <a:custGeom>
              <a:avLst/>
              <a:gdLst/>
              <a:ahLst/>
              <a:cxnLst/>
              <a:rect l="l" t="t" r="r" b="b"/>
              <a:pathLst>
                <a:path w="2301" h="3180" extrusionOk="0">
                  <a:moveTo>
                    <a:pt x="1010" y="0"/>
                  </a:moveTo>
                  <a:cubicBezTo>
                    <a:pt x="926" y="0"/>
                    <a:pt x="844" y="11"/>
                    <a:pt x="762" y="31"/>
                  </a:cubicBezTo>
                  <a:cubicBezTo>
                    <a:pt x="436" y="262"/>
                    <a:pt x="202" y="630"/>
                    <a:pt x="151" y="1064"/>
                  </a:cubicBezTo>
                  <a:lnTo>
                    <a:pt x="61" y="1832"/>
                  </a:lnTo>
                  <a:cubicBezTo>
                    <a:pt x="0" y="2345"/>
                    <a:pt x="208" y="2827"/>
                    <a:pt x="571" y="3132"/>
                  </a:cubicBezTo>
                  <a:cubicBezTo>
                    <a:pt x="630" y="3151"/>
                    <a:pt x="691" y="3164"/>
                    <a:pt x="754" y="3173"/>
                  </a:cubicBezTo>
                  <a:cubicBezTo>
                    <a:pt x="794" y="3178"/>
                    <a:pt x="835" y="3180"/>
                    <a:pt x="875" y="3180"/>
                  </a:cubicBezTo>
                  <a:cubicBezTo>
                    <a:pt x="1522" y="3180"/>
                    <a:pt x="2101" y="2562"/>
                    <a:pt x="2198" y="1738"/>
                  </a:cubicBezTo>
                  <a:cubicBezTo>
                    <a:pt x="2300" y="865"/>
                    <a:pt x="1821" y="89"/>
                    <a:pt x="1126" y="7"/>
                  </a:cubicBezTo>
                  <a:cubicBezTo>
                    <a:pt x="1087" y="2"/>
                    <a:pt x="1048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3" name="Google Shape;2173;p9">
              <a:extLst>
                <a:ext uri="{FF2B5EF4-FFF2-40B4-BE49-F238E27FC236}">
                  <a16:creationId xmlns:a16="http://schemas.microsoft.com/office/drawing/2014/main" id="{E60BD251-1216-9471-4862-395317D0BBCC}"/>
                </a:ext>
              </a:extLst>
            </p:cNvPr>
            <p:cNvSpPr/>
            <p:nvPr/>
          </p:nvSpPr>
          <p:spPr>
            <a:xfrm>
              <a:off x="2895175" y="3910600"/>
              <a:ext cx="88475" cy="91225"/>
            </a:xfrm>
            <a:custGeom>
              <a:avLst/>
              <a:gdLst/>
              <a:ahLst/>
              <a:cxnLst/>
              <a:rect l="l" t="t" r="r" b="b"/>
              <a:pathLst>
                <a:path w="3539" h="3649" extrusionOk="0">
                  <a:moveTo>
                    <a:pt x="1928" y="1"/>
                  </a:moveTo>
                  <a:cubicBezTo>
                    <a:pt x="1344" y="1"/>
                    <a:pt x="790" y="365"/>
                    <a:pt x="565" y="952"/>
                  </a:cubicBezTo>
                  <a:lnTo>
                    <a:pt x="288" y="1677"/>
                  </a:lnTo>
                  <a:cubicBezTo>
                    <a:pt x="0" y="2432"/>
                    <a:pt x="369" y="3274"/>
                    <a:pt x="1110" y="3556"/>
                  </a:cubicBezTo>
                  <a:cubicBezTo>
                    <a:pt x="1275" y="3619"/>
                    <a:pt x="1444" y="3648"/>
                    <a:pt x="1611" y="3648"/>
                  </a:cubicBezTo>
                  <a:cubicBezTo>
                    <a:pt x="2195" y="3648"/>
                    <a:pt x="2748" y="3285"/>
                    <a:pt x="2973" y="2697"/>
                  </a:cubicBezTo>
                  <a:lnTo>
                    <a:pt x="3250" y="1972"/>
                  </a:lnTo>
                  <a:cubicBezTo>
                    <a:pt x="3538" y="1218"/>
                    <a:pt x="3170" y="375"/>
                    <a:pt x="2428" y="93"/>
                  </a:cubicBezTo>
                  <a:cubicBezTo>
                    <a:pt x="2264" y="31"/>
                    <a:pt x="2094" y="1"/>
                    <a:pt x="19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4" name="Google Shape;2174;p9">
              <a:extLst>
                <a:ext uri="{FF2B5EF4-FFF2-40B4-BE49-F238E27FC236}">
                  <a16:creationId xmlns:a16="http://schemas.microsoft.com/office/drawing/2014/main" id="{0EC3DD42-0DA9-E308-AC19-30CE941EEC9D}"/>
                </a:ext>
              </a:extLst>
            </p:cNvPr>
            <p:cNvSpPr/>
            <p:nvPr/>
          </p:nvSpPr>
          <p:spPr>
            <a:xfrm>
              <a:off x="2915375" y="3923550"/>
              <a:ext cx="64975" cy="77425"/>
            </a:xfrm>
            <a:custGeom>
              <a:avLst/>
              <a:gdLst/>
              <a:ahLst/>
              <a:cxnLst/>
              <a:rect l="l" t="t" r="r" b="b"/>
              <a:pathLst>
                <a:path w="2599" h="3097" extrusionOk="0">
                  <a:moveTo>
                    <a:pt x="1698" y="1"/>
                  </a:moveTo>
                  <a:cubicBezTo>
                    <a:pt x="1141" y="1"/>
                    <a:pt x="570" y="435"/>
                    <a:pt x="313" y="1108"/>
                  </a:cubicBezTo>
                  <a:cubicBezTo>
                    <a:pt x="0" y="1931"/>
                    <a:pt x="276" y="2799"/>
                    <a:pt x="930" y="3048"/>
                  </a:cubicBezTo>
                  <a:cubicBezTo>
                    <a:pt x="989" y="3070"/>
                    <a:pt x="1050" y="3086"/>
                    <a:pt x="1112" y="3096"/>
                  </a:cubicBezTo>
                  <a:cubicBezTo>
                    <a:pt x="1574" y="2993"/>
                    <a:pt x="1981" y="2663"/>
                    <a:pt x="2164" y="2180"/>
                  </a:cubicBezTo>
                  <a:lnTo>
                    <a:pt x="2442" y="1454"/>
                  </a:lnTo>
                  <a:cubicBezTo>
                    <a:pt x="2599" y="1045"/>
                    <a:pt x="2560" y="612"/>
                    <a:pt x="2376" y="256"/>
                  </a:cubicBezTo>
                  <a:cubicBezTo>
                    <a:pt x="2285" y="176"/>
                    <a:pt x="2182" y="112"/>
                    <a:pt x="2066" y="68"/>
                  </a:cubicBezTo>
                  <a:cubicBezTo>
                    <a:pt x="1946" y="22"/>
                    <a:pt x="1823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5" name="Google Shape;2175;p9">
              <a:extLst>
                <a:ext uri="{FF2B5EF4-FFF2-40B4-BE49-F238E27FC236}">
                  <a16:creationId xmlns:a16="http://schemas.microsoft.com/office/drawing/2014/main" id="{31BA1817-259A-A9C8-856C-E5CFBE5EE1BB}"/>
                </a:ext>
              </a:extLst>
            </p:cNvPr>
            <p:cNvSpPr/>
            <p:nvPr/>
          </p:nvSpPr>
          <p:spPr>
            <a:xfrm>
              <a:off x="3239075" y="3891700"/>
              <a:ext cx="43175" cy="40800"/>
            </a:xfrm>
            <a:custGeom>
              <a:avLst/>
              <a:gdLst/>
              <a:ahLst/>
              <a:cxnLst/>
              <a:rect l="l" t="t" r="r" b="b"/>
              <a:pathLst>
                <a:path w="1727" h="1632" extrusionOk="0">
                  <a:moveTo>
                    <a:pt x="578" y="0"/>
                  </a:moveTo>
                  <a:cubicBezTo>
                    <a:pt x="1" y="0"/>
                    <a:pt x="83" y="1632"/>
                    <a:pt x="839" y="1632"/>
                  </a:cubicBezTo>
                  <a:cubicBezTo>
                    <a:pt x="852" y="1632"/>
                    <a:pt x="865" y="1631"/>
                    <a:pt x="879" y="1630"/>
                  </a:cubicBezTo>
                  <a:cubicBezTo>
                    <a:pt x="1726" y="1566"/>
                    <a:pt x="1434" y="288"/>
                    <a:pt x="707" y="25"/>
                  </a:cubicBezTo>
                  <a:cubicBezTo>
                    <a:pt x="661" y="8"/>
                    <a:pt x="618" y="0"/>
                    <a:pt x="578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6" name="Google Shape;2176;p9">
              <a:extLst>
                <a:ext uri="{FF2B5EF4-FFF2-40B4-BE49-F238E27FC236}">
                  <a16:creationId xmlns:a16="http://schemas.microsoft.com/office/drawing/2014/main" id="{7D43C61B-F1D5-F252-A45C-91D39612AF97}"/>
                </a:ext>
              </a:extLst>
            </p:cNvPr>
            <p:cNvSpPr/>
            <p:nvPr/>
          </p:nvSpPr>
          <p:spPr>
            <a:xfrm>
              <a:off x="3212000" y="3904625"/>
              <a:ext cx="28500" cy="34275"/>
            </a:xfrm>
            <a:custGeom>
              <a:avLst/>
              <a:gdLst/>
              <a:ahLst/>
              <a:cxnLst/>
              <a:rect l="l" t="t" r="r" b="b"/>
              <a:pathLst>
                <a:path w="1140" h="1371" extrusionOk="0">
                  <a:moveTo>
                    <a:pt x="407" y="0"/>
                  </a:moveTo>
                  <a:cubicBezTo>
                    <a:pt x="22" y="0"/>
                    <a:pt x="1" y="1335"/>
                    <a:pt x="549" y="1370"/>
                  </a:cubicBezTo>
                  <a:cubicBezTo>
                    <a:pt x="559" y="1371"/>
                    <a:pt x="569" y="1371"/>
                    <a:pt x="578" y="1371"/>
                  </a:cubicBezTo>
                  <a:cubicBezTo>
                    <a:pt x="1139" y="1371"/>
                    <a:pt x="979" y="275"/>
                    <a:pt x="508" y="28"/>
                  </a:cubicBezTo>
                  <a:cubicBezTo>
                    <a:pt x="472" y="9"/>
                    <a:pt x="438" y="0"/>
                    <a:pt x="407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7" name="Google Shape;2177;p9">
              <a:extLst>
                <a:ext uri="{FF2B5EF4-FFF2-40B4-BE49-F238E27FC236}">
                  <a16:creationId xmlns:a16="http://schemas.microsoft.com/office/drawing/2014/main" id="{BCCF3B91-769B-CB6B-AA9F-B955C0CE862A}"/>
                </a:ext>
              </a:extLst>
            </p:cNvPr>
            <p:cNvSpPr/>
            <p:nvPr/>
          </p:nvSpPr>
          <p:spPr>
            <a:xfrm>
              <a:off x="2954925" y="3698700"/>
              <a:ext cx="48050" cy="23100"/>
            </a:xfrm>
            <a:custGeom>
              <a:avLst/>
              <a:gdLst/>
              <a:ahLst/>
              <a:cxnLst/>
              <a:rect l="l" t="t" r="r" b="b"/>
              <a:pathLst>
                <a:path w="1922" h="924" extrusionOk="0">
                  <a:moveTo>
                    <a:pt x="1255" y="0"/>
                  </a:moveTo>
                  <a:cubicBezTo>
                    <a:pt x="726" y="0"/>
                    <a:pt x="0" y="518"/>
                    <a:pt x="505" y="803"/>
                  </a:cubicBezTo>
                  <a:cubicBezTo>
                    <a:pt x="654" y="887"/>
                    <a:pt x="814" y="923"/>
                    <a:pt x="966" y="923"/>
                  </a:cubicBezTo>
                  <a:cubicBezTo>
                    <a:pt x="1482" y="923"/>
                    <a:pt x="1922" y="511"/>
                    <a:pt x="1629" y="149"/>
                  </a:cubicBezTo>
                  <a:cubicBezTo>
                    <a:pt x="1544" y="44"/>
                    <a:pt x="1408" y="0"/>
                    <a:pt x="1255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8" name="Google Shape;2178;p9">
              <a:extLst>
                <a:ext uri="{FF2B5EF4-FFF2-40B4-BE49-F238E27FC236}">
                  <a16:creationId xmlns:a16="http://schemas.microsoft.com/office/drawing/2014/main" id="{B16CED90-E6E4-08A0-9EE0-F7974194DA7A}"/>
                </a:ext>
              </a:extLst>
            </p:cNvPr>
            <p:cNvSpPr/>
            <p:nvPr/>
          </p:nvSpPr>
          <p:spPr>
            <a:xfrm>
              <a:off x="3060575" y="4043725"/>
              <a:ext cx="74825" cy="55225"/>
            </a:xfrm>
            <a:custGeom>
              <a:avLst/>
              <a:gdLst/>
              <a:ahLst/>
              <a:cxnLst/>
              <a:rect l="l" t="t" r="r" b="b"/>
              <a:pathLst>
                <a:path w="2993" h="2209" extrusionOk="0">
                  <a:moveTo>
                    <a:pt x="1337" y="1"/>
                  </a:moveTo>
                  <a:cubicBezTo>
                    <a:pt x="751" y="1"/>
                    <a:pt x="251" y="306"/>
                    <a:pt x="138" y="780"/>
                  </a:cubicBezTo>
                  <a:cubicBezTo>
                    <a:pt x="0" y="1363"/>
                    <a:pt x="496" y="1980"/>
                    <a:pt x="1246" y="2159"/>
                  </a:cubicBezTo>
                  <a:cubicBezTo>
                    <a:pt x="1385" y="2192"/>
                    <a:pt x="1523" y="2208"/>
                    <a:pt x="1657" y="2208"/>
                  </a:cubicBezTo>
                  <a:cubicBezTo>
                    <a:pt x="2244" y="2208"/>
                    <a:pt x="2742" y="1903"/>
                    <a:pt x="2853" y="1428"/>
                  </a:cubicBezTo>
                  <a:cubicBezTo>
                    <a:pt x="2992" y="847"/>
                    <a:pt x="2496" y="230"/>
                    <a:pt x="1746" y="49"/>
                  </a:cubicBezTo>
                  <a:cubicBezTo>
                    <a:pt x="1608" y="16"/>
                    <a:pt x="1470" y="1"/>
                    <a:pt x="1337" y="1"/>
                  </a:cubicBez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79" name="Google Shape;2179;p9">
              <a:extLst>
                <a:ext uri="{FF2B5EF4-FFF2-40B4-BE49-F238E27FC236}">
                  <a16:creationId xmlns:a16="http://schemas.microsoft.com/office/drawing/2014/main" id="{C012F36B-C464-D3A6-1A3D-7E2866186FFC}"/>
                </a:ext>
              </a:extLst>
            </p:cNvPr>
            <p:cNvSpPr/>
            <p:nvPr/>
          </p:nvSpPr>
          <p:spPr>
            <a:xfrm>
              <a:off x="2848675" y="3991575"/>
              <a:ext cx="75525" cy="55800"/>
            </a:xfrm>
            <a:custGeom>
              <a:avLst/>
              <a:gdLst/>
              <a:ahLst/>
              <a:cxnLst/>
              <a:rect l="l" t="t" r="r" b="b"/>
              <a:pathLst>
                <a:path w="3021" h="2232" extrusionOk="0">
                  <a:moveTo>
                    <a:pt x="1313" y="1"/>
                  </a:moveTo>
                  <a:cubicBezTo>
                    <a:pt x="773" y="1"/>
                    <a:pt x="310" y="267"/>
                    <a:pt x="175" y="704"/>
                  </a:cubicBezTo>
                  <a:cubicBezTo>
                    <a:pt x="0" y="1275"/>
                    <a:pt x="455" y="1925"/>
                    <a:pt x="1191" y="2152"/>
                  </a:cubicBezTo>
                  <a:cubicBezTo>
                    <a:pt x="1366" y="2206"/>
                    <a:pt x="1541" y="2232"/>
                    <a:pt x="1708" y="2232"/>
                  </a:cubicBezTo>
                  <a:cubicBezTo>
                    <a:pt x="2247" y="2232"/>
                    <a:pt x="2710" y="1966"/>
                    <a:pt x="2845" y="1529"/>
                  </a:cubicBezTo>
                  <a:cubicBezTo>
                    <a:pt x="3020" y="957"/>
                    <a:pt x="2565" y="309"/>
                    <a:pt x="1829" y="80"/>
                  </a:cubicBezTo>
                  <a:cubicBezTo>
                    <a:pt x="1655" y="26"/>
                    <a:pt x="1480" y="1"/>
                    <a:pt x="1313" y="1"/>
                  </a:cubicBez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0" name="Google Shape;2180;p9">
              <a:extLst>
                <a:ext uri="{FF2B5EF4-FFF2-40B4-BE49-F238E27FC236}">
                  <a16:creationId xmlns:a16="http://schemas.microsoft.com/office/drawing/2014/main" id="{15FD6DC4-127A-0419-1136-77822C51FAC7}"/>
                </a:ext>
              </a:extLst>
            </p:cNvPr>
            <p:cNvSpPr/>
            <p:nvPr/>
          </p:nvSpPr>
          <p:spPr>
            <a:xfrm>
              <a:off x="2991200" y="3978200"/>
              <a:ext cx="20650" cy="19675"/>
            </a:xfrm>
            <a:custGeom>
              <a:avLst/>
              <a:gdLst/>
              <a:ahLst/>
              <a:cxnLst/>
              <a:rect l="l" t="t" r="r" b="b"/>
              <a:pathLst>
                <a:path w="826" h="787" extrusionOk="0">
                  <a:moveTo>
                    <a:pt x="155" y="0"/>
                  </a:moveTo>
                  <a:cubicBezTo>
                    <a:pt x="117" y="0"/>
                    <a:pt x="91" y="26"/>
                    <a:pt x="78" y="60"/>
                  </a:cubicBezTo>
                  <a:cubicBezTo>
                    <a:pt x="57" y="109"/>
                    <a:pt x="53" y="173"/>
                    <a:pt x="44" y="227"/>
                  </a:cubicBezTo>
                  <a:cubicBezTo>
                    <a:pt x="35" y="282"/>
                    <a:pt x="30" y="339"/>
                    <a:pt x="25" y="396"/>
                  </a:cubicBezTo>
                  <a:cubicBezTo>
                    <a:pt x="21" y="448"/>
                    <a:pt x="16" y="501"/>
                    <a:pt x="15" y="553"/>
                  </a:cubicBezTo>
                  <a:cubicBezTo>
                    <a:pt x="12" y="614"/>
                    <a:pt x="1" y="692"/>
                    <a:pt x="35" y="744"/>
                  </a:cubicBezTo>
                  <a:cubicBezTo>
                    <a:pt x="54" y="772"/>
                    <a:pt x="82" y="786"/>
                    <a:pt x="110" y="786"/>
                  </a:cubicBezTo>
                  <a:cubicBezTo>
                    <a:pt x="138" y="786"/>
                    <a:pt x="166" y="772"/>
                    <a:pt x="184" y="744"/>
                  </a:cubicBezTo>
                  <a:cubicBezTo>
                    <a:pt x="216" y="693"/>
                    <a:pt x="204" y="624"/>
                    <a:pt x="205" y="567"/>
                  </a:cubicBezTo>
                  <a:cubicBezTo>
                    <a:pt x="208" y="512"/>
                    <a:pt x="209" y="457"/>
                    <a:pt x="213" y="402"/>
                  </a:cubicBezTo>
                  <a:cubicBezTo>
                    <a:pt x="214" y="361"/>
                    <a:pt x="218" y="318"/>
                    <a:pt x="222" y="277"/>
                  </a:cubicBezTo>
                  <a:lnTo>
                    <a:pt x="222" y="277"/>
                  </a:lnTo>
                  <a:cubicBezTo>
                    <a:pt x="238" y="304"/>
                    <a:pt x="254" y="332"/>
                    <a:pt x="270" y="358"/>
                  </a:cubicBezTo>
                  <a:cubicBezTo>
                    <a:pt x="315" y="433"/>
                    <a:pt x="364" y="508"/>
                    <a:pt x="407" y="585"/>
                  </a:cubicBezTo>
                  <a:cubicBezTo>
                    <a:pt x="426" y="619"/>
                    <a:pt x="459" y="634"/>
                    <a:pt x="492" y="634"/>
                  </a:cubicBezTo>
                  <a:cubicBezTo>
                    <a:pt x="527" y="634"/>
                    <a:pt x="563" y="617"/>
                    <a:pt x="584" y="585"/>
                  </a:cubicBezTo>
                  <a:cubicBezTo>
                    <a:pt x="623" y="525"/>
                    <a:pt x="656" y="459"/>
                    <a:pt x="693" y="397"/>
                  </a:cubicBezTo>
                  <a:cubicBezTo>
                    <a:pt x="727" y="334"/>
                    <a:pt x="764" y="272"/>
                    <a:pt x="799" y="208"/>
                  </a:cubicBezTo>
                  <a:cubicBezTo>
                    <a:pt x="826" y="161"/>
                    <a:pt x="813" y="93"/>
                    <a:pt x="763" y="67"/>
                  </a:cubicBezTo>
                  <a:cubicBezTo>
                    <a:pt x="745" y="58"/>
                    <a:pt x="726" y="54"/>
                    <a:pt x="708" y="54"/>
                  </a:cubicBezTo>
                  <a:cubicBezTo>
                    <a:pt x="671" y="54"/>
                    <a:pt x="637" y="71"/>
                    <a:pt x="618" y="103"/>
                  </a:cubicBezTo>
                  <a:cubicBezTo>
                    <a:pt x="583" y="166"/>
                    <a:pt x="547" y="229"/>
                    <a:pt x="511" y="293"/>
                  </a:cubicBezTo>
                  <a:cubicBezTo>
                    <a:pt x="501" y="311"/>
                    <a:pt x="491" y="329"/>
                    <a:pt x="481" y="346"/>
                  </a:cubicBezTo>
                  <a:lnTo>
                    <a:pt x="481" y="346"/>
                  </a:lnTo>
                  <a:cubicBezTo>
                    <a:pt x="456" y="315"/>
                    <a:pt x="430" y="284"/>
                    <a:pt x="403" y="254"/>
                  </a:cubicBezTo>
                  <a:cubicBezTo>
                    <a:pt x="371" y="220"/>
                    <a:pt x="340" y="187"/>
                    <a:pt x="309" y="154"/>
                  </a:cubicBezTo>
                  <a:cubicBezTo>
                    <a:pt x="294" y="138"/>
                    <a:pt x="278" y="123"/>
                    <a:pt x="266" y="108"/>
                  </a:cubicBezTo>
                  <a:cubicBezTo>
                    <a:pt x="258" y="98"/>
                    <a:pt x="251" y="90"/>
                    <a:pt x="244" y="81"/>
                  </a:cubicBezTo>
                  <a:cubicBezTo>
                    <a:pt x="235" y="69"/>
                    <a:pt x="235" y="71"/>
                    <a:pt x="232" y="60"/>
                  </a:cubicBezTo>
                  <a:cubicBezTo>
                    <a:pt x="223" y="25"/>
                    <a:pt x="18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1" name="Google Shape;2181;p9">
              <a:extLst>
                <a:ext uri="{FF2B5EF4-FFF2-40B4-BE49-F238E27FC236}">
                  <a16:creationId xmlns:a16="http://schemas.microsoft.com/office/drawing/2014/main" id="{BCEA930F-0D43-8A4E-B1ED-626629356293}"/>
                </a:ext>
              </a:extLst>
            </p:cNvPr>
            <p:cNvSpPr/>
            <p:nvPr/>
          </p:nvSpPr>
          <p:spPr>
            <a:xfrm>
              <a:off x="2630375" y="4146350"/>
              <a:ext cx="332900" cy="211550"/>
            </a:xfrm>
            <a:custGeom>
              <a:avLst/>
              <a:gdLst/>
              <a:ahLst/>
              <a:cxnLst/>
              <a:rect l="l" t="t" r="r" b="b"/>
              <a:pathLst>
                <a:path w="13316" h="8462" extrusionOk="0">
                  <a:moveTo>
                    <a:pt x="556" y="1"/>
                  </a:moveTo>
                  <a:lnTo>
                    <a:pt x="1" y="1838"/>
                  </a:lnTo>
                  <a:lnTo>
                    <a:pt x="2116" y="7317"/>
                  </a:lnTo>
                  <a:lnTo>
                    <a:pt x="12877" y="8462"/>
                  </a:lnTo>
                  <a:lnTo>
                    <a:pt x="13316" y="2598"/>
                  </a:lnTo>
                  <a:cubicBezTo>
                    <a:pt x="13316" y="2598"/>
                    <a:pt x="11313" y="1490"/>
                    <a:pt x="9184" y="1490"/>
                  </a:cubicBezTo>
                  <a:cubicBezTo>
                    <a:pt x="7869" y="1490"/>
                    <a:pt x="6505" y="1913"/>
                    <a:pt x="5536" y="3281"/>
                  </a:cubicBezTo>
                  <a:cubicBezTo>
                    <a:pt x="5536" y="3281"/>
                    <a:pt x="3900" y="600"/>
                    <a:pt x="5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2" name="Google Shape;2182;p9">
              <a:extLst>
                <a:ext uri="{FF2B5EF4-FFF2-40B4-BE49-F238E27FC236}">
                  <a16:creationId xmlns:a16="http://schemas.microsoft.com/office/drawing/2014/main" id="{F42D8280-7094-F315-53E3-8271E1324EC2}"/>
                </a:ext>
              </a:extLst>
            </p:cNvPr>
            <p:cNvSpPr/>
            <p:nvPr/>
          </p:nvSpPr>
          <p:spPr>
            <a:xfrm>
              <a:off x="2613725" y="4176850"/>
              <a:ext cx="357775" cy="225425"/>
            </a:xfrm>
            <a:custGeom>
              <a:avLst/>
              <a:gdLst/>
              <a:ahLst/>
              <a:cxnLst/>
              <a:rect l="l" t="t" r="r" b="b"/>
              <a:pathLst>
                <a:path w="14311" h="9017" extrusionOk="0">
                  <a:moveTo>
                    <a:pt x="1" y="0"/>
                  </a:moveTo>
                  <a:lnTo>
                    <a:pt x="1512" y="7250"/>
                  </a:lnTo>
                  <a:cubicBezTo>
                    <a:pt x="1512" y="7250"/>
                    <a:pt x="1858" y="7227"/>
                    <a:pt x="2370" y="7227"/>
                  </a:cubicBezTo>
                  <a:cubicBezTo>
                    <a:pt x="3574" y="7227"/>
                    <a:pt x="5698" y="7353"/>
                    <a:pt x="6433" y="8192"/>
                  </a:cubicBezTo>
                  <a:lnTo>
                    <a:pt x="8149" y="8382"/>
                  </a:lnTo>
                  <a:cubicBezTo>
                    <a:pt x="8149" y="8382"/>
                    <a:pt x="8149" y="8382"/>
                    <a:pt x="8149" y="8382"/>
                  </a:cubicBezTo>
                  <a:cubicBezTo>
                    <a:pt x="8150" y="8382"/>
                    <a:pt x="8830" y="8048"/>
                    <a:pt x="10057" y="8048"/>
                  </a:cubicBezTo>
                  <a:cubicBezTo>
                    <a:pt x="11033" y="8048"/>
                    <a:pt x="12354" y="8259"/>
                    <a:pt x="13956" y="9016"/>
                  </a:cubicBezTo>
                  <a:lnTo>
                    <a:pt x="14311" y="2406"/>
                  </a:lnTo>
                  <a:cubicBezTo>
                    <a:pt x="14311" y="2406"/>
                    <a:pt x="11788" y="1065"/>
                    <a:pt x="9278" y="1065"/>
                  </a:cubicBezTo>
                  <a:cubicBezTo>
                    <a:pt x="8180" y="1065"/>
                    <a:pt x="7083" y="1322"/>
                    <a:pt x="6202" y="2061"/>
                  </a:cubicBezTo>
                  <a:lnTo>
                    <a:pt x="5302" y="1930"/>
                  </a:lnTo>
                  <a:cubicBezTo>
                    <a:pt x="5302" y="1930"/>
                    <a:pt x="2880" y="183"/>
                    <a:pt x="1440" y="9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3" name="Google Shape;2183;p9">
              <a:extLst>
                <a:ext uri="{FF2B5EF4-FFF2-40B4-BE49-F238E27FC236}">
                  <a16:creationId xmlns:a16="http://schemas.microsoft.com/office/drawing/2014/main" id="{BCEF6BF7-FE3A-48A1-70B6-8D865EBC07BF}"/>
                </a:ext>
              </a:extLst>
            </p:cNvPr>
            <p:cNvSpPr/>
            <p:nvPr/>
          </p:nvSpPr>
          <p:spPr>
            <a:xfrm>
              <a:off x="2814125" y="4218675"/>
              <a:ext cx="138850" cy="119600"/>
            </a:xfrm>
            <a:custGeom>
              <a:avLst/>
              <a:gdLst/>
              <a:ahLst/>
              <a:cxnLst/>
              <a:rect l="l" t="t" r="r" b="b"/>
              <a:pathLst>
                <a:path w="5554" h="4784" extrusionOk="0">
                  <a:moveTo>
                    <a:pt x="2062" y="0"/>
                  </a:moveTo>
                  <a:cubicBezTo>
                    <a:pt x="874" y="0"/>
                    <a:pt x="1" y="244"/>
                    <a:pt x="1" y="244"/>
                  </a:cubicBezTo>
                  <a:lnTo>
                    <a:pt x="524" y="4679"/>
                  </a:lnTo>
                  <a:cubicBezTo>
                    <a:pt x="1171" y="4409"/>
                    <a:pt x="1898" y="4316"/>
                    <a:pt x="2594" y="4316"/>
                  </a:cubicBezTo>
                  <a:cubicBezTo>
                    <a:pt x="4152" y="4316"/>
                    <a:pt x="5553" y="4784"/>
                    <a:pt x="5553" y="4784"/>
                  </a:cubicBezTo>
                  <a:lnTo>
                    <a:pt x="5449" y="838"/>
                  </a:lnTo>
                  <a:cubicBezTo>
                    <a:pt x="4323" y="178"/>
                    <a:pt x="3078" y="0"/>
                    <a:pt x="20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4" name="Google Shape;2184;p9">
              <a:extLst>
                <a:ext uri="{FF2B5EF4-FFF2-40B4-BE49-F238E27FC236}">
                  <a16:creationId xmlns:a16="http://schemas.microsoft.com/office/drawing/2014/main" id="{F9AD5352-DAA5-11DA-2BA2-F6C0D1E6B9BF}"/>
                </a:ext>
              </a:extLst>
            </p:cNvPr>
            <p:cNvSpPr/>
            <p:nvPr/>
          </p:nvSpPr>
          <p:spPr>
            <a:xfrm>
              <a:off x="2656775" y="4340750"/>
              <a:ext cx="101750" cy="20200"/>
            </a:xfrm>
            <a:custGeom>
              <a:avLst/>
              <a:gdLst/>
              <a:ahLst/>
              <a:cxnLst/>
              <a:rect l="l" t="t" r="r" b="b"/>
              <a:pathLst>
                <a:path w="4070" h="808" extrusionOk="0">
                  <a:moveTo>
                    <a:pt x="1117" y="1"/>
                  </a:moveTo>
                  <a:cubicBezTo>
                    <a:pt x="460" y="1"/>
                    <a:pt x="0" y="62"/>
                    <a:pt x="0" y="62"/>
                  </a:cubicBezTo>
                  <a:lnTo>
                    <a:pt x="59" y="444"/>
                  </a:lnTo>
                  <a:cubicBezTo>
                    <a:pt x="453" y="362"/>
                    <a:pt x="854" y="329"/>
                    <a:pt x="1242" y="329"/>
                  </a:cubicBezTo>
                  <a:cubicBezTo>
                    <a:pt x="2730" y="329"/>
                    <a:pt x="4023" y="808"/>
                    <a:pt x="4023" y="808"/>
                  </a:cubicBezTo>
                  <a:lnTo>
                    <a:pt x="4069" y="558"/>
                  </a:lnTo>
                  <a:cubicBezTo>
                    <a:pt x="3129" y="101"/>
                    <a:pt x="1961" y="1"/>
                    <a:pt x="1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5" name="Google Shape;2185;p9">
              <a:extLst>
                <a:ext uri="{FF2B5EF4-FFF2-40B4-BE49-F238E27FC236}">
                  <a16:creationId xmlns:a16="http://schemas.microsoft.com/office/drawing/2014/main" id="{D2891E91-9B26-9089-00DF-4BE3C306B2FE}"/>
                </a:ext>
              </a:extLst>
            </p:cNvPr>
            <p:cNvSpPr/>
            <p:nvPr/>
          </p:nvSpPr>
          <p:spPr>
            <a:xfrm>
              <a:off x="2627925" y="4193250"/>
              <a:ext cx="38450" cy="32050"/>
            </a:xfrm>
            <a:custGeom>
              <a:avLst/>
              <a:gdLst/>
              <a:ahLst/>
              <a:cxnLst/>
              <a:rect l="l" t="t" r="r" b="b"/>
              <a:pathLst>
                <a:path w="1538" h="1282" extrusionOk="0">
                  <a:moveTo>
                    <a:pt x="407" y="0"/>
                  </a:moveTo>
                  <a:cubicBezTo>
                    <a:pt x="174" y="0"/>
                    <a:pt x="1" y="17"/>
                    <a:pt x="1" y="17"/>
                  </a:cubicBezTo>
                  <a:lnTo>
                    <a:pt x="226" y="1282"/>
                  </a:lnTo>
                  <a:lnTo>
                    <a:pt x="1537" y="1192"/>
                  </a:lnTo>
                  <a:lnTo>
                    <a:pt x="1402" y="174"/>
                  </a:lnTo>
                  <a:cubicBezTo>
                    <a:pt x="1154" y="31"/>
                    <a:pt x="725" y="0"/>
                    <a:pt x="4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6" name="Google Shape;2186;p9">
              <a:extLst>
                <a:ext uri="{FF2B5EF4-FFF2-40B4-BE49-F238E27FC236}">
                  <a16:creationId xmlns:a16="http://schemas.microsoft.com/office/drawing/2014/main" id="{57349D14-7F68-D2EB-F643-AB73B3C725D8}"/>
                </a:ext>
              </a:extLst>
            </p:cNvPr>
            <p:cNvSpPr/>
            <p:nvPr/>
          </p:nvSpPr>
          <p:spPr>
            <a:xfrm>
              <a:off x="2742000" y="4213500"/>
              <a:ext cx="78475" cy="172925"/>
            </a:xfrm>
            <a:custGeom>
              <a:avLst/>
              <a:gdLst/>
              <a:ahLst/>
              <a:cxnLst/>
              <a:rect l="l" t="t" r="r" b="b"/>
              <a:pathLst>
                <a:path w="3139" h="6917" extrusionOk="0">
                  <a:moveTo>
                    <a:pt x="2045" y="1"/>
                  </a:moveTo>
                  <a:cubicBezTo>
                    <a:pt x="1220" y="268"/>
                    <a:pt x="777" y="190"/>
                    <a:pt x="1" y="346"/>
                  </a:cubicBezTo>
                  <a:lnTo>
                    <a:pt x="1316" y="6729"/>
                  </a:lnTo>
                  <a:lnTo>
                    <a:pt x="3018" y="6917"/>
                  </a:lnTo>
                  <a:cubicBezTo>
                    <a:pt x="3018" y="6917"/>
                    <a:pt x="3060" y="6896"/>
                    <a:pt x="3139" y="6866"/>
                  </a:cubicBezTo>
                  <a:lnTo>
                    <a:pt x="20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7" name="Google Shape;2187;p9">
              <a:extLst>
                <a:ext uri="{FF2B5EF4-FFF2-40B4-BE49-F238E27FC236}">
                  <a16:creationId xmlns:a16="http://schemas.microsoft.com/office/drawing/2014/main" id="{DFA2A15B-D0BE-9C13-D6E7-5FC2878D78ED}"/>
                </a:ext>
              </a:extLst>
            </p:cNvPr>
            <p:cNvSpPr/>
            <p:nvPr/>
          </p:nvSpPr>
          <p:spPr>
            <a:xfrm>
              <a:off x="2765225" y="4225175"/>
              <a:ext cx="33475" cy="135550"/>
            </a:xfrm>
            <a:custGeom>
              <a:avLst/>
              <a:gdLst/>
              <a:ahLst/>
              <a:cxnLst/>
              <a:rect l="l" t="t" r="r" b="b"/>
              <a:pathLst>
                <a:path w="1339" h="5422" extrusionOk="0">
                  <a:moveTo>
                    <a:pt x="539" y="1"/>
                  </a:moveTo>
                  <a:lnTo>
                    <a:pt x="1" y="124"/>
                  </a:lnTo>
                  <a:lnTo>
                    <a:pt x="766" y="5422"/>
                  </a:lnTo>
                  <a:lnTo>
                    <a:pt x="1339" y="540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8" name="Google Shape;2188;p9">
              <a:extLst>
                <a:ext uri="{FF2B5EF4-FFF2-40B4-BE49-F238E27FC236}">
                  <a16:creationId xmlns:a16="http://schemas.microsoft.com/office/drawing/2014/main" id="{D7D8103B-3653-B9A1-9E08-5832A26179F9}"/>
                </a:ext>
              </a:extLst>
            </p:cNvPr>
            <p:cNvSpPr/>
            <p:nvPr/>
          </p:nvSpPr>
          <p:spPr>
            <a:xfrm>
              <a:off x="2635600" y="4281800"/>
              <a:ext cx="332475" cy="120475"/>
            </a:xfrm>
            <a:custGeom>
              <a:avLst/>
              <a:gdLst/>
              <a:ahLst/>
              <a:cxnLst/>
              <a:rect l="l" t="t" r="r" b="b"/>
              <a:pathLst>
                <a:path w="13299" h="4819" extrusionOk="0">
                  <a:moveTo>
                    <a:pt x="1" y="1"/>
                  </a:moveTo>
                  <a:lnTo>
                    <a:pt x="636" y="3052"/>
                  </a:lnTo>
                  <a:cubicBezTo>
                    <a:pt x="636" y="3052"/>
                    <a:pt x="982" y="3029"/>
                    <a:pt x="1494" y="3029"/>
                  </a:cubicBezTo>
                  <a:cubicBezTo>
                    <a:pt x="2698" y="3029"/>
                    <a:pt x="4822" y="3155"/>
                    <a:pt x="5556" y="3994"/>
                  </a:cubicBezTo>
                  <a:lnTo>
                    <a:pt x="7272" y="4184"/>
                  </a:lnTo>
                  <a:cubicBezTo>
                    <a:pt x="7272" y="4184"/>
                    <a:pt x="7272" y="4184"/>
                    <a:pt x="7272" y="4184"/>
                  </a:cubicBezTo>
                  <a:cubicBezTo>
                    <a:pt x="7274" y="4184"/>
                    <a:pt x="7954" y="3850"/>
                    <a:pt x="9182" y="3850"/>
                  </a:cubicBezTo>
                  <a:cubicBezTo>
                    <a:pt x="10158" y="3850"/>
                    <a:pt x="11479" y="4061"/>
                    <a:pt x="13081" y="4818"/>
                  </a:cubicBezTo>
                  <a:lnTo>
                    <a:pt x="13299" y="746"/>
                  </a:lnTo>
                  <a:cubicBezTo>
                    <a:pt x="12706" y="521"/>
                    <a:pt x="12129" y="429"/>
                    <a:pt x="11582" y="429"/>
                  </a:cubicBezTo>
                  <a:cubicBezTo>
                    <a:pt x="9025" y="429"/>
                    <a:pt x="7106" y="2451"/>
                    <a:pt x="7106" y="2451"/>
                  </a:cubicBezTo>
                  <a:lnTo>
                    <a:pt x="5089" y="1903"/>
                  </a:lnTo>
                  <a:cubicBezTo>
                    <a:pt x="4256" y="737"/>
                    <a:pt x="1730" y="222"/>
                    <a:pt x="1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89" name="Google Shape;2189;p9">
              <a:extLst>
                <a:ext uri="{FF2B5EF4-FFF2-40B4-BE49-F238E27FC236}">
                  <a16:creationId xmlns:a16="http://schemas.microsoft.com/office/drawing/2014/main" id="{4B09169C-B8D1-47CC-88D1-B707B595E49B}"/>
                </a:ext>
              </a:extLst>
            </p:cNvPr>
            <p:cNvSpPr/>
            <p:nvPr/>
          </p:nvSpPr>
          <p:spPr>
            <a:xfrm>
              <a:off x="2771500" y="4365400"/>
              <a:ext cx="47325" cy="9325"/>
            </a:xfrm>
            <a:custGeom>
              <a:avLst/>
              <a:gdLst/>
              <a:ahLst/>
              <a:cxnLst/>
              <a:rect l="l" t="t" r="r" b="b"/>
              <a:pathLst>
                <a:path w="1893" h="373" extrusionOk="0">
                  <a:moveTo>
                    <a:pt x="0" y="0"/>
                  </a:moveTo>
                  <a:lnTo>
                    <a:pt x="66" y="316"/>
                  </a:lnTo>
                  <a:lnTo>
                    <a:pt x="1893" y="372"/>
                  </a:lnTo>
                  <a:lnTo>
                    <a:pt x="1893" y="372"/>
                  </a:lnTo>
                  <a:lnTo>
                    <a:pt x="1836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0" name="Google Shape;2190;p9">
              <a:extLst>
                <a:ext uri="{FF2B5EF4-FFF2-40B4-BE49-F238E27FC236}">
                  <a16:creationId xmlns:a16="http://schemas.microsoft.com/office/drawing/2014/main" id="{9CDCCF7A-AD7C-DBA6-D619-3B50AFC146C6}"/>
                </a:ext>
              </a:extLst>
            </p:cNvPr>
            <p:cNvSpPr/>
            <p:nvPr/>
          </p:nvSpPr>
          <p:spPr>
            <a:xfrm>
              <a:off x="2993975" y="4212975"/>
              <a:ext cx="103050" cy="127925"/>
            </a:xfrm>
            <a:custGeom>
              <a:avLst/>
              <a:gdLst/>
              <a:ahLst/>
              <a:cxnLst/>
              <a:rect l="l" t="t" r="r" b="b"/>
              <a:pathLst>
                <a:path w="4122" h="5117" extrusionOk="0">
                  <a:moveTo>
                    <a:pt x="2723" y="1"/>
                  </a:moveTo>
                  <a:cubicBezTo>
                    <a:pt x="2618" y="1"/>
                    <a:pt x="2516" y="29"/>
                    <a:pt x="2421" y="92"/>
                  </a:cubicBezTo>
                  <a:cubicBezTo>
                    <a:pt x="2421" y="92"/>
                    <a:pt x="468" y="2026"/>
                    <a:pt x="0" y="3341"/>
                  </a:cubicBezTo>
                  <a:lnTo>
                    <a:pt x="1307" y="5116"/>
                  </a:lnTo>
                  <a:cubicBezTo>
                    <a:pt x="1791" y="5001"/>
                    <a:pt x="2920" y="3387"/>
                    <a:pt x="3641" y="2286"/>
                  </a:cubicBezTo>
                  <a:cubicBezTo>
                    <a:pt x="4122" y="1550"/>
                    <a:pt x="3907" y="529"/>
                    <a:pt x="3129" y="117"/>
                  </a:cubicBezTo>
                  <a:cubicBezTo>
                    <a:pt x="2993" y="45"/>
                    <a:pt x="2855" y="1"/>
                    <a:pt x="2723" y="1"/>
                  </a:cubicBez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1" name="Google Shape;2191;p9">
              <a:extLst>
                <a:ext uri="{FF2B5EF4-FFF2-40B4-BE49-F238E27FC236}">
                  <a16:creationId xmlns:a16="http://schemas.microsoft.com/office/drawing/2014/main" id="{32ED955A-81A6-9396-5D46-B5C5F1B8B0EA}"/>
                </a:ext>
              </a:extLst>
            </p:cNvPr>
            <p:cNvSpPr/>
            <p:nvPr/>
          </p:nvSpPr>
          <p:spPr>
            <a:xfrm>
              <a:off x="2993975" y="4212975"/>
              <a:ext cx="103050" cy="127925"/>
            </a:xfrm>
            <a:custGeom>
              <a:avLst/>
              <a:gdLst/>
              <a:ahLst/>
              <a:cxnLst/>
              <a:rect l="l" t="t" r="r" b="b"/>
              <a:pathLst>
                <a:path w="4122" h="5117" extrusionOk="0">
                  <a:moveTo>
                    <a:pt x="2723" y="1"/>
                  </a:moveTo>
                  <a:cubicBezTo>
                    <a:pt x="2618" y="1"/>
                    <a:pt x="2516" y="29"/>
                    <a:pt x="2421" y="92"/>
                  </a:cubicBezTo>
                  <a:cubicBezTo>
                    <a:pt x="2421" y="92"/>
                    <a:pt x="468" y="2026"/>
                    <a:pt x="0" y="3341"/>
                  </a:cubicBezTo>
                  <a:lnTo>
                    <a:pt x="1307" y="5116"/>
                  </a:lnTo>
                  <a:cubicBezTo>
                    <a:pt x="1791" y="5001"/>
                    <a:pt x="2920" y="3387"/>
                    <a:pt x="3641" y="2286"/>
                  </a:cubicBezTo>
                  <a:cubicBezTo>
                    <a:pt x="4122" y="1550"/>
                    <a:pt x="3907" y="529"/>
                    <a:pt x="3129" y="117"/>
                  </a:cubicBezTo>
                  <a:cubicBezTo>
                    <a:pt x="2993" y="45"/>
                    <a:pt x="2855" y="1"/>
                    <a:pt x="2723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2" name="Google Shape;2192;p9">
              <a:extLst>
                <a:ext uri="{FF2B5EF4-FFF2-40B4-BE49-F238E27FC236}">
                  <a16:creationId xmlns:a16="http://schemas.microsoft.com/office/drawing/2014/main" id="{849B80AE-D579-DA46-B597-E8EABA8C4226}"/>
                </a:ext>
              </a:extLst>
            </p:cNvPr>
            <p:cNvSpPr/>
            <p:nvPr/>
          </p:nvSpPr>
          <p:spPr>
            <a:xfrm>
              <a:off x="2913375" y="4286125"/>
              <a:ext cx="119625" cy="66650"/>
            </a:xfrm>
            <a:custGeom>
              <a:avLst/>
              <a:gdLst/>
              <a:ahLst/>
              <a:cxnLst/>
              <a:rect l="l" t="t" r="r" b="b"/>
              <a:pathLst>
                <a:path w="4785" h="2666" extrusionOk="0">
                  <a:moveTo>
                    <a:pt x="4274" y="0"/>
                  </a:moveTo>
                  <a:cubicBezTo>
                    <a:pt x="3295" y="234"/>
                    <a:pt x="84" y="1012"/>
                    <a:pt x="84" y="1012"/>
                  </a:cubicBezTo>
                  <a:lnTo>
                    <a:pt x="1" y="2242"/>
                  </a:lnTo>
                  <a:cubicBezTo>
                    <a:pt x="1" y="2242"/>
                    <a:pt x="1308" y="2666"/>
                    <a:pt x="2629" y="2666"/>
                  </a:cubicBezTo>
                  <a:cubicBezTo>
                    <a:pt x="3443" y="2666"/>
                    <a:pt x="4262" y="2505"/>
                    <a:pt x="4784" y="1986"/>
                  </a:cubicBezTo>
                  <a:lnTo>
                    <a:pt x="4274" y="0"/>
                  </a:ln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3" name="Google Shape;2193;p9">
              <a:extLst>
                <a:ext uri="{FF2B5EF4-FFF2-40B4-BE49-F238E27FC236}">
                  <a16:creationId xmlns:a16="http://schemas.microsoft.com/office/drawing/2014/main" id="{49A1E6A8-637E-6BBF-4895-6388948BB3E6}"/>
                </a:ext>
              </a:extLst>
            </p:cNvPr>
            <p:cNvSpPr/>
            <p:nvPr/>
          </p:nvSpPr>
          <p:spPr>
            <a:xfrm>
              <a:off x="2994675" y="4286125"/>
              <a:ext cx="38300" cy="60275"/>
            </a:xfrm>
            <a:custGeom>
              <a:avLst/>
              <a:gdLst/>
              <a:ahLst/>
              <a:cxnLst/>
              <a:rect l="l" t="t" r="r" b="b"/>
              <a:pathLst>
                <a:path w="1532" h="2411" extrusionOk="0">
                  <a:moveTo>
                    <a:pt x="1020" y="0"/>
                  </a:moveTo>
                  <a:cubicBezTo>
                    <a:pt x="785" y="56"/>
                    <a:pt x="419" y="144"/>
                    <a:pt x="1" y="245"/>
                  </a:cubicBezTo>
                  <a:lnTo>
                    <a:pt x="1375" y="1684"/>
                  </a:lnTo>
                  <a:lnTo>
                    <a:pt x="875" y="2410"/>
                  </a:lnTo>
                  <a:cubicBezTo>
                    <a:pt x="1123" y="2307"/>
                    <a:pt x="1345" y="2170"/>
                    <a:pt x="1531" y="1986"/>
                  </a:cubicBezTo>
                  <a:lnTo>
                    <a:pt x="1020" y="0"/>
                  </a:lnTo>
                  <a:close/>
                </a:path>
              </a:pathLst>
            </a:custGeom>
            <a:solidFill>
              <a:srgbClr val="4B2B27">
                <a:alpha val="14901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4" name="Google Shape;2194;p9">
              <a:extLst>
                <a:ext uri="{FF2B5EF4-FFF2-40B4-BE49-F238E27FC236}">
                  <a16:creationId xmlns:a16="http://schemas.microsoft.com/office/drawing/2014/main" id="{04626E6A-0302-FFE3-5418-54C72632110A}"/>
                </a:ext>
              </a:extLst>
            </p:cNvPr>
            <p:cNvSpPr/>
            <p:nvPr/>
          </p:nvSpPr>
          <p:spPr>
            <a:xfrm>
              <a:off x="2883450" y="4295825"/>
              <a:ext cx="52950" cy="49300"/>
            </a:xfrm>
            <a:custGeom>
              <a:avLst/>
              <a:gdLst/>
              <a:ahLst/>
              <a:cxnLst/>
              <a:rect l="l" t="t" r="r" b="b"/>
              <a:pathLst>
                <a:path w="2118" h="1972" extrusionOk="0">
                  <a:moveTo>
                    <a:pt x="1216" y="0"/>
                  </a:moveTo>
                  <a:cubicBezTo>
                    <a:pt x="992" y="0"/>
                    <a:pt x="770" y="92"/>
                    <a:pt x="610" y="272"/>
                  </a:cubicBezTo>
                  <a:lnTo>
                    <a:pt x="298" y="622"/>
                  </a:lnTo>
                  <a:cubicBezTo>
                    <a:pt x="1" y="956"/>
                    <a:pt x="30" y="1468"/>
                    <a:pt x="364" y="1766"/>
                  </a:cubicBezTo>
                  <a:cubicBezTo>
                    <a:pt x="518" y="1904"/>
                    <a:pt x="711" y="1971"/>
                    <a:pt x="902" y="1971"/>
                  </a:cubicBezTo>
                  <a:cubicBezTo>
                    <a:pt x="1126" y="1971"/>
                    <a:pt x="1348" y="1880"/>
                    <a:pt x="1508" y="1700"/>
                  </a:cubicBezTo>
                  <a:lnTo>
                    <a:pt x="1820" y="1350"/>
                  </a:lnTo>
                  <a:cubicBezTo>
                    <a:pt x="2118" y="1016"/>
                    <a:pt x="2087" y="504"/>
                    <a:pt x="1754" y="206"/>
                  </a:cubicBezTo>
                  <a:cubicBezTo>
                    <a:pt x="1600" y="68"/>
                    <a:pt x="1407" y="0"/>
                    <a:pt x="1216" y="0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5" name="Google Shape;2195;p9">
              <a:extLst>
                <a:ext uri="{FF2B5EF4-FFF2-40B4-BE49-F238E27FC236}">
                  <a16:creationId xmlns:a16="http://schemas.microsoft.com/office/drawing/2014/main" id="{B61969E1-AF05-FC86-F2A0-42FD381AAECC}"/>
                </a:ext>
              </a:extLst>
            </p:cNvPr>
            <p:cNvSpPr/>
            <p:nvPr/>
          </p:nvSpPr>
          <p:spPr>
            <a:xfrm>
              <a:off x="2878025" y="4288650"/>
              <a:ext cx="32625" cy="19000"/>
            </a:xfrm>
            <a:custGeom>
              <a:avLst/>
              <a:gdLst/>
              <a:ahLst/>
              <a:cxnLst/>
              <a:rect l="l" t="t" r="r" b="b"/>
              <a:pathLst>
                <a:path w="1305" h="760" extrusionOk="0">
                  <a:moveTo>
                    <a:pt x="336" y="0"/>
                  </a:moveTo>
                  <a:cubicBezTo>
                    <a:pt x="274" y="0"/>
                    <a:pt x="224" y="18"/>
                    <a:pt x="197" y="58"/>
                  </a:cubicBezTo>
                  <a:cubicBezTo>
                    <a:pt x="1" y="342"/>
                    <a:pt x="634" y="760"/>
                    <a:pt x="975" y="760"/>
                  </a:cubicBezTo>
                  <a:cubicBezTo>
                    <a:pt x="1053" y="760"/>
                    <a:pt x="1116" y="738"/>
                    <a:pt x="1150" y="687"/>
                  </a:cubicBezTo>
                  <a:cubicBezTo>
                    <a:pt x="1304" y="453"/>
                    <a:pt x="652" y="0"/>
                    <a:pt x="336" y="0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6" name="Google Shape;2196;p9">
              <a:extLst>
                <a:ext uri="{FF2B5EF4-FFF2-40B4-BE49-F238E27FC236}">
                  <a16:creationId xmlns:a16="http://schemas.microsoft.com/office/drawing/2014/main" id="{44A0F7E0-883C-0572-0C8C-90D5FC262D77}"/>
                </a:ext>
              </a:extLst>
            </p:cNvPr>
            <p:cNvSpPr/>
            <p:nvPr/>
          </p:nvSpPr>
          <p:spPr>
            <a:xfrm>
              <a:off x="2902575" y="4278900"/>
              <a:ext cx="28100" cy="29100"/>
            </a:xfrm>
            <a:custGeom>
              <a:avLst/>
              <a:gdLst/>
              <a:ahLst/>
              <a:cxnLst/>
              <a:rect l="l" t="t" r="r" b="b"/>
              <a:pathLst>
                <a:path w="1124" h="1164" extrusionOk="0">
                  <a:moveTo>
                    <a:pt x="202" y="1"/>
                  </a:moveTo>
                  <a:cubicBezTo>
                    <a:pt x="176" y="1"/>
                    <a:pt x="158" y="9"/>
                    <a:pt x="149" y="28"/>
                  </a:cubicBezTo>
                  <a:cubicBezTo>
                    <a:pt x="1" y="354"/>
                    <a:pt x="418" y="626"/>
                    <a:pt x="543" y="651"/>
                  </a:cubicBezTo>
                  <a:cubicBezTo>
                    <a:pt x="543" y="651"/>
                    <a:pt x="551" y="1100"/>
                    <a:pt x="643" y="1164"/>
                  </a:cubicBezTo>
                  <a:lnTo>
                    <a:pt x="1038" y="1095"/>
                  </a:lnTo>
                  <a:cubicBezTo>
                    <a:pt x="1038" y="1095"/>
                    <a:pt x="1124" y="495"/>
                    <a:pt x="773" y="288"/>
                  </a:cubicBezTo>
                  <a:cubicBezTo>
                    <a:pt x="632" y="205"/>
                    <a:pt x="330" y="1"/>
                    <a:pt x="202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7" name="Google Shape;2197;p9">
              <a:extLst>
                <a:ext uri="{FF2B5EF4-FFF2-40B4-BE49-F238E27FC236}">
                  <a16:creationId xmlns:a16="http://schemas.microsoft.com/office/drawing/2014/main" id="{AA26F0AC-DE84-46AE-2210-660335617052}"/>
                </a:ext>
              </a:extLst>
            </p:cNvPr>
            <p:cNvSpPr/>
            <p:nvPr/>
          </p:nvSpPr>
          <p:spPr>
            <a:xfrm>
              <a:off x="2873750" y="4318600"/>
              <a:ext cx="27475" cy="13425"/>
            </a:xfrm>
            <a:custGeom>
              <a:avLst/>
              <a:gdLst/>
              <a:ahLst/>
              <a:cxnLst/>
              <a:rect l="l" t="t" r="r" b="b"/>
              <a:pathLst>
                <a:path w="1099" h="537" extrusionOk="0">
                  <a:moveTo>
                    <a:pt x="404" y="1"/>
                  </a:moveTo>
                  <a:cubicBezTo>
                    <a:pt x="230" y="1"/>
                    <a:pt x="83" y="46"/>
                    <a:pt x="59" y="151"/>
                  </a:cubicBezTo>
                  <a:cubicBezTo>
                    <a:pt x="1" y="400"/>
                    <a:pt x="349" y="537"/>
                    <a:pt x="650" y="537"/>
                  </a:cubicBezTo>
                  <a:cubicBezTo>
                    <a:pt x="848" y="537"/>
                    <a:pt x="1027" y="477"/>
                    <a:pt x="1054" y="350"/>
                  </a:cubicBezTo>
                  <a:cubicBezTo>
                    <a:pt x="1098" y="141"/>
                    <a:pt x="710" y="1"/>
                    <a:pt x="404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8" name="Google Shape;2198;p9">
              <a:extLst>
                <a:ext uri="{FF2B5EF4-FFF2-40B4-BE49-F238E27FC236}">
                  <a16:creationId xmlns:a16="http://schemas.microsoft.com/office/drawing/2014/main" id="{7E5CC163-9CC3-C6A7-9B78-13CE49FEA1FE}"/>
                </a:ext>
              </a:extLst>
            </p:cNvPr>
            <p:cNvSpPr/>
            <p:nvPr/>
          </p:nvSpPr>
          <p:spPr>
            <a:xfrm>
              <a:off x="2870700" y="4304025"/>
              <a:ext cx="29475" cy="16025"/>
            </a:xfrm>
            <a:custGeom>
              <a:avLst/>
              <a:gdLst/>
              <a:ahLst/>
              <a:cxnLst/>
              <a:rect l="l" t="t" r="r" b="b"/>
              <a:pathLst>
                <a:path w="1179" h="641" extrusionOk="0">
                  <a:moveTo>
                    <a:pt x="339" y="0"/>
                  </a:moveTo>
                  <a:cubicBezTo>
                    <a:pt x="251" y="0"/>
                    <a:pt x="181" y="25"/>
                    <a:pt x="150" y="83"/>
                  </a:cubicBezTo>
                  <a:cubicBezTo>
                    <a:pt x="0" y="363"/>
                    <a:pt x="500" y="640"/>
                    <a:pt x="824" y="640"/>
                  </a:cubicBezTo>
                  <a:cubicBezTo>
                    <a:pt x="932" y="640"/>
                    <a:pt x="1021" y="609"/>
                    <a:pt x="1059" y="536"/>
                  </a:cubicBezTo>
                  <a:cubicBezTo>
                    <a:pt x="1179" y="303"/>
                    <a:pt x="647" y="0"/>
                    <a:pt x="339" y="0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99" name="Google Shape;2199;p9">
              <a:extLst>
                <a:ext uri="{FF2B5EF4-FFF2-40B4-BE49-F238E27FC236}">
                  <a16:creationId xmlns:a16="http://schemas.microsoft.com/office/drawing/2014/main" id="{21265DBD-D8C5-6891-1343-655E63E21AFC}"/>
                </a:ext>
              </a:extLst>
            </p:cNvPr>
            <p:cNvSpPr/>
            <p:nvPr/>
          </p:nvSpPr>
          <p:spPr>
            <a:xfrm>
              <a:off x="2877725" y="4330225"/>
              <a:ext cx="18425" cy="10850"/>
            </a:xfrm>
            <a:custGeom>
              <a:avLst/>
              <a:gdLst/>
              <a:ahLst/>
              <a:cxnLst/>
              <a:rect l="l" t="t" r="r" b="b"/>
              <a:pathLst>
                <a:path w="737" h="434" extrusionOk="0">
                  <a:moveTo>
                    <a:pt x="294" y="1"/>
                  </a:moveTo>
                  <a:cubicBezTo>
                    <a:pt x="180" y="1"/>
                    <a:pt x="80" y="39"/>
                    <a:pt x="50" y="140"/>
                  </a:cubicBezTo>
                  <a:cubicBezTo>
                    <a:pt x="0" y="311"/>
                    <a:pt x="225" y="433"/>
                    <a:pt x="428" y="433"/>
                  </a:cubicBezTo>
                  <a:cubicBezTo>
                    <a:pt x="572" y="433"/>
                    <a:pt x="705" y="372"/>
                    <a:pt x="723" y="225"/>
                  </a:cubicBezTo>
                  <a:cubicBezTo>
                    <a:pt x="737" y="118"/>
                    <a:pt x="494" y="1"/>
                    <a:pt x="294" y="1"/>
                  </a:cubicBezTo>
                  <a:close/>
                </a:path>
              </a:pathLst>
            </a:custGeom>
            <a:solidFill>
              <a:srgbClr val="9E574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0" name="Google Shape;2200;p9">
              <a:extLst>
                <a:ext uri="{FF2B5EF4-FFF2-40B4-BE49-F238E27FC236}">
                  <a16:creationId xmlns:a16="http://schemas.microsoft.com/office/drawing/2014/main" id="{52779834-D4DF-B8A3-8330-5D71728F7BC5}"/>
                </a:ext>
              </a:extLst>
            </p:cNvPr>
            <p:cNvSpPr/>
            <p:nvPr/>
          </p:nvSpPr>
          <p:spPr>
            <a:xfrm>
              <a:off x="2997600" y="4207300"/>
              <a:ext cx="102600" cy="121650"/>
            </a:xfrm>
            <a:custGeom>
              <a:avLst/>
              <a:gdLst/>
              <a:ahLst/>
              <a:cxnLst/>
              <a:rect l="l" t="t" r="r" b="b"/>
              <a:pathLst>
                <a:path w="4104" h="4866" extrusionOk="0">
                  <a:moveTo>
                    <a:pt x="2669" y="1"/>
                  </a:moveTo>
                  <a:cubicBezTo>
                    <a:pt x="2629" y="1"/>
                    <a:pt x="2588" y="2"/>
                    <a:pt x="2547" y="5"/>
                  </a:cubicBezTo>
                  <a:cubicBezTo>
                    <a:pt x="1468" y="71"/>
                    <a:pt x="1" y="3052"/>
                    <a:pt x="1" y="3052"/>
                  </a:cubicBezTo>
                  <a:lnTo>
                    <a:pt x="2016" y="4865"/>
                  </a:lnTo>
                  <a:cubicBezTo>
                    <a:pt x="2334" y="4603"/>
                    <a:pt x="4093" y="2494"/>
                    <a:pt x="4098" y="1622"/>
                  </a:cubicBezTo>
                  <a:cubicBezTo>
                    <a:pt x="4104" y="783"/>
                    <a:pt x="3662" y="1"/>
                    <a:pt x="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1" name="Google Shape;2201;p9">
              <a:extLst>
                <a:ext uri="{FF2B5EF4-FFF2-40B4-BE49-F238E27FC236}">
                  <a16:creationId xmlns:a16="http://schemas.microsoft.com/office/drawing/2014/main" id="{E99F8FB9-97F4-DF14-B88F-968A67F7FF0E}"/>
                </a:ext>
              </a:extLst>
            </p:cNvPr>
            <p:cNvSpPr/>
            <p:nvPr/>
          </p:nvSpPr>
          <p:spPr>
            <a:xfrm>
              <a:off x="1910850" y="4404575"/>
              <a:ext cx="373400" cy="109325"/>
            </a:xfrm>
            <a:custGeom>
              <a:avLst/>
              <a:gdLst/>
              <a:ahLst/>
              <a:cxnLst/>
              <a:rect l="l" t="t" r="r" b="b"/>
              <a:pathLst>
                <a:path w="14936" h="4373" extrusionOk="0">
                  <a:moveTo>
                    <a:pt x="7468" y="0"/>
                  </a:moveTo>
                  <a:cubicBezTo>
                    <a:pt x="5487" y="0"/>
                    <a:pt x="3587" y="231"/>
                    <a:pt x="2188" y="640"/>
                  </a:cubicBezTo>
                  <a:cubicBezTo>
                    <a:pt x="787" y="1050"/>
                    <a:pt x="1" y="1606"/>
                    <a:pt x="1" y="2186"/>
                  </a:cubicBezTo>
                  <a:cubicBezTo>
                    <a:pt x="1" y="2766"/>
                    <a:pt x="787" y="3322"/>
                    <a:pt x="2188" y="3731"/>
                  </a:cubicBezTo>
                  <a:cubicBezTo>
                    <a:pt x="3587" y="4141"/>
                    <a:pt x="5487" y="4372"/>
                    <a:pt x="7468" y="4372"/>
                  </a:cubicBezTo>
                  <a:cubicBezTo>
                    <a:pt x="9449" y="4372"/>
                    <a:pt x="11348" y="4141"/>
                    <a:pt x="12749" y="3731"/>
                  </a:cubicBezTo>
                  <a:cubicBezTo>
                    <a:pt x="14149" y="3322"/>
                    <a:pt x="14936" y="2766"/>
                    <a:pt x="14936" y="2186"/>
                  </a:cubicBezTo>
                  <a:cubicBezTo>
                    <a:pt x="14936" y="1606"/>
                    <a:pt x="14149" y="1050"/>
                    <a:pt x="12749" y="640"/>
                  </a:cubicBezTo>
                  <a:cubicBezTo>
                    <a:pt x="11348" y="231"/>
                    <a:pt x="9449" y="0"/>
                    <a:pt x="7468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2" name="Google Shape;2202;p9">
              <a:extLst>
                <a:ext uri="{FF2B5EF4-FFF2-40B4-BE49-F238E27FC236}">
                  <a16:creationId xmlns:a16="http://schemas.microsoft.com/office/drawing/2014/main" id="{AEF9B1CF-FA0B-7731-2A13-2923E05BBD28}"/>
                </a:ext>
              </a:extLst>
            </p:cNvPr>
            <p:cNvSpPr/>
            <p:nvPr/>
          </p:nvSpPr>
          <p:spPr>
            <a:xfrm>
              <a:off x="2166475" y="4099625"/>
              <a:ext cx="211575" cy="233225"/>
            </a:xfrm>
            <a:custGeom>
              <a:avLst/>
              <a:gdLst/>
              <a:ahLst/>
              <a:cxnLst/>
              <a:rect l="l" t="t" r="r" b="b"/>
              <a:pathLst>
                <a:path w="8463" h="9329" extrusionOk="0">
                  <a:moveTo>
                    <a:pt x="8318" y="0"/>
                  </a:moveTo>
                  <a:cubicBezTo>
                    <a:pt x="8318" y="0"/>
                    <a:pt x="7352" y="664"/>
                    <a:pt x="6666" y="1607"/>
                  </a:cubicBezTo>
                  <a:cubicBezTo>
                    <a:pt x="5978" y="2549"/>
                    <a:pt x="5865" y="4699"/>
                    <a:pt x="5865" y="4699"/>
                  </a:cubicBezTo>
                  <a:cubicBezTo>
                    <a:pt x="5354" y="3794"/>
                    <a:pt x="1" y="3425"/>
                    <a:pt x="1" y="3425"/>
                  </a:cubicBezTo>
                  <a:lnTo>
                    <a:pt x="1" y="3425"/>
                  </a:lnTo>
                  <a:lnTo>
                    <a:pt x="221" y="6055"/>
                  </a:lnTo>
                  <a:lnTo>
                    <a:pt x="1400" y="7935"/>
                  </a:lnTo>
                  <a:lnTo>
                    <a:pt x="6619" y="9329"/>
                  </a:lnTo>
                  <a:lnTo>
                    <a:pt x="8462" y="1628"/>
                  </a:lnTo>
                  <a:lnTo>
                    <a:pt x="83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3" name="Google Shape;2203;p9">
              <a:extLst>
                <a:ext uri="{FF2B5EF4-FFF2-40B4-BE49-F238E27FC236}">
                  <a16:creationId xmlns:a16="http://schemas.microsoft.com/office/drawing/2014/main" id="{BAFE3C50-BCBA-6335-7352-8A5CAF13BCB2}"/>
                </a:ext>
              </a:extLst>
            </p:cNvPr>
            <p:cNvSpPr/>
            <p:nvPr/>
          </p:nvSpPr>
          <p:spPr>
            <a:xfrm>
              <a:off x="2226175" y="4246300"/>
              <a:ext cx="525" cy="250"/>
            </a:xfrm>
            <a:custGeom>
              <a:avLst/>
              <a:gdLst/>
              <a:ahLst/>
              <a:cxnLst/>
              <a:rect l="l" t="t" r="r" b="b"/>
              <a:pathLst>
                <a:path w="21" h="10" extrusionOk="0">
                  <a:moveTo>
                    <a:pt x="21" y="0"/>
                  </a:moveTo>
                  <a:cubicBezTo>
                    <a:pt x="6" y="5"/>
                    <a:pt x="0" y="9"/>
                    <a:pt x="3" y="9"/>
                  </a:cubicBezTo>
                  <a:cubicBezTo>
                    <a:pt x="5" y="10"/>
                    <a:pt x="6" y="10"/>
                    <a:pt x="8" y="10"/>
                  </a:cubicBezTo>
                  <a:cubicBezTo>
                    <a:pt x="16" y="10"/>
                    <a:pt x="20" y="5"/>
                    <a:pt x="21" y="0"/>
                  </a:cubicBezTo>
                  <a:close/>
                </a:path>
              </a:pathLst>
            </a:custGeom>
            <a:solidFill>
              <a:srgbClr val="770910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4" name="Google Shape;2204;p9">
              <a:extLst>
                <a:ext uri="{FF2B5EF4-FFF2-40B4-BE49-F238E27FC236}">
                  <a16:creationId xmlns:a16="http://schemas.microsoft.com/office/drawing/2014/main" id="{9C4FEAF1-8308-0071-7AC0-776028B78C76}"/>
                </a:ext>
              </a:extLst>
            </p:cNvPr>
            <p:cNvSpPr/>
            <p:nvPr/>
          </p:nvSpPr>
          <p:spPr>
            <a:xfrm>
              <a:off x="2074000" y="4315825"/>
              <a:ext cx="166750" cy="163875"/>
            </a:xfrm>
            <a:custGeom>
              <a:avLst/>
              <a:gdLst/>
              <a:ahLst/>
              <a:cxnLst/>
              <a:rect l="l" t="t" r="r" b="b"/>
              <a:pathLst>
                <a:path w="6670" h="6555" extrusionOk="0">
                  <a:moveTo>
                    <a:pt x="1860" y="0"/>
                  </a:moveTo>
                  <a:lnTo>
                    <a:pt x="0" y="3734"/>
                  </a:lnTo>
                  <a:lnTo>
                    <a:pt x="5194" y="6555"/>
                  </a:lnTo>
                  <a:lnTo>
                    <a:pt x="6013" y="6078"/>
                  </a:lnTo>
                  <a:cubicBezTo>
                    <a:pt x="6669" y="5344"/>
                    <a:pt x="6596" y="4366"/>
                    <a:pt x="5841" y="3637"/>
                  </a:cubicBezTo>
                  <a:lnTo>
                    <a:pt x="1860" y="0"/>
                  </a:ln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5" name="Google Shape;2205;p9">
              <a:extLst>
                <a:ext uri="{FF2B5EF4-FFF2-40B4-BE49-F238E27FC236}">
                  <a16:creationId xmlns:a16="http://schemas.microsoft.com/office/drawing/2014/main" id="{F57ED717-B8E9-F7D2-18F6-0C89820A3AD1}"/>
                </a:ext>
              </a:extLst>
            </p:cNvPr>
            <p:cNvSpPr/>
            <p:nvPr/>
          </p:nvSpPr>
          <p:spPr>
            <a:xfrm>
              <a:off x="2102800" y="4411725"/>
              <a:ext cx="139375" cy="125675"/>
            </a:xfrm>
            <a:custGeom>
              <a:avLst/>
              <a:gdLst/>
              <a:ahLst/>
              <a:cxnLst/>
              <a:rect l="l" t="t" r="r" b="b"/>
              <a:pathLst>
                <a:path w="5575" h="5027" extrusionOk="0">
                  <a:moveTo>
                    <a:pt x="4068" y="1"/>
                  </a:moveTo>
                  <a:cubicBezTo>
                    <a:pt x="3840" y="1"/>
                    <a:pt x="3609" y="62"/>
                    <a:pt x="3400" y="190"/>
                  </a:cubicBezTo>
                  <a:lnTo>
                    <a:pt x="1" y="2292"/>
                  </a:lnTo>
                  <a:lnTo>
                    <a:pt x="289" y="5027"/>
                  </a:lnTo>
                  <a:lnTo>
                    <a:pt x="1614" y="3549"/>
                  </a:lnTo>
                  <a:lnTo>
                    <a:pt x="4515" y="2470"/>
                  </a:lnTo>
                  <a:cubicBezTo>
                    <a:pt x="5263" y="2193"/>
                    <a:pt x="5575" y="1305"/>
                    <a:pt x="5164" y="620"/>
                  </a:cubicBezTo>
                  <a:cubicBezTo>
                    <a:pt x="4924" y="221"/>
                    <a:pt x="4501" y="1"/>
                    <a:pt x="4068" y="1"/>
                  </a:cubicBez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6" name="Google Shape;2206;p9">
              <a:extLst>
                <a:ext uri="{FF2B5EF4-FFF2-40B4-BE49-F238E27FC236}">
                  <a16:creationId xmlns:a16="http://schemas.microsoft.com/office/drawing/2014/main" id="{1E723A3E-8E6C-3CE8-999A-718608B711B1}"/>
                </a:ext>
              </a:extLst>
            </p:cNvPr>
            <p:cNvSpPr/>
            <p:nvPr/>
          </p:nvSpPr>
          <p:spPr>
            <a:xfrm>
              <a:off x="2102800" y="4411725"/>
              <a:ext cx="139375" cy="125675"/>
            </a:xfrm>
            <a:custGeom>
              <a:avLst/>
              <a:gdLst/>
              <a:ahLst/>
              <a:cxnLst/>
              <a:rect l="l" t="t" r="r" b="b"/>
              <a:pathLst>
                <a:path w="5575" h="5027" extrusionOk="0">
                  <a:moveTo>
                    <a:pt x="4068" y="1"/>
                  </a:moveTo>
                  <a:cubicBezTo>
                    <a:pt x="3840" y="1"/>
                    <a:pt x="3609" y="62"/>
                    <a:pt x="3400" y="190"/>
                  </a:cubicBezTo>
                  <a:lnTo>
                    <a:pt x="1" y="2292"/>
                  </a:lnTo>
                  <a:lnTo>
                    <a:pt x="289" y="5027"/>
                  </a:lnTo>
                  <a:lnTo>
                    <a:pt x="1614" y="3549"/>
                  </a:lnTo>
                  <a:lnTo>
                    <a:pt x="4515" y="2470"/>
                  </a:lnTo>
                  <a:cubicBezTo>
                    <a:pt x="5263" y="2193"/>
                    <a:pt x="5575" y="1305"/>
                    <a:pt x="5164" y="620"/>
                  </a:cubicBezTo>
                  <a:cubicBezTo>
                    <a:pt x="4924" y="221"/>
                    <a:pt x="4501" y="1"/>
                    <a:pt x="4068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7" name="Google Shape;2207;p9">
              <a:extLst>
                <a:ext uri="{FF2B5EF4-FFF2-40B4-BE49-F238E27FC236}">
                  <a16:creationId xmlns:a16="http://schemas.microsoft.com/office/drawing/2014/main" id="{35CA62FF-BB5F-C8F7-D2C0-06A3E27D6972}"/>
                </a:ext>
              </a:extLst>
            </p:cNvPr>
            <p:cNvSpPr/>
            <p:nvPr/>
          </p:nvSpPr>
          <p:spPr>
            <a:xfrm>
              <a:off x="2103975" y="4438475"/>
              <a:ext cx="124625" cy="71800"/>
            </a:xfrm>
            <a:custGeom>
              <a:avLst/>
              <a:gdLst/>
              <a:ahLst/>
              <a:cxnLst/>
              <a:rect l="l" t="t" r="r" b="b"/>
              <a:pathLst>
                <a:path w="4985" h="2872" extrusionOk="0">
                  <a:moveTo>
                    <a:pt x="1651" y="0"/>
                  </a:moveTo>
                  <a:cubicBezTo>
                    <a:pt x="1651" y="0"/>
                    <a:pt x="0" y="658"/>
                    <a:pt x="9" y="805"/>
                  </a:cubicBezTo>
                  <a:cubicBezTo>
                    <a:pt x="18" y="952"/>
                    <a:pt x="1773" y="2871"/>
                    <a:pt x="1773" y="2871"/>
                  </a:cubicBezTo>
                  <a:cubicBezTo>
                    <a:pt x="1773" y="2871"/>
                    <a:pt x="4403" y="1959"/>
                    <a:pt x="4984" y="1138"/>
                  </a:cubicBezTo>
                  <a:lnTo>
                    <a:pt x="16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8" name="Google Shape;2208;p9">
              <a:extLst>
                <a:ext uri="{FF2B5EF4-FFF2-40B4-BE49-F238E27FC236}">
                  <a16:creationId xmlns:a16="http://schemas.microsoft.com/office/drawing/2014/main" id="{3F683B78-E558-E882-79D5-6B41F9E57076}"/>
                </a:ext>
              </a:extLst>
            </p:cNvPr>
            <p:cNvSpPr/>
            <p:nvPr/>
          </p:nvSpPr>
          <p:spPr>
            <a:xfrm>
              <a:off x="2104100" y="4445650"/>
              <a:ext cx="72850" cy="64650"/>
            </a:xfrm>
            <a:custGeom>
              <a:avLst/>
              <a:gdLst/>
              <a:ahLst/>
              <a:cxnLst/>
              <a:rect l="l" t="t" r="r" b="b"/>
              <a:pathLst>
                <a:path w="2914" h="2586" extrusionOk="0">
                  <a:moveTo>
                    <a:pt x="962" y="0"/>
                  </a:moveTo>
                  <a:cubicBezTo>
                    <a:pt x="509" y="198"/>
                    <a:pt x="1" y="438"/>
                    <a:pt x="6" y="519"/>
                  </a:cubicBezTo>
                  <a:cubicBezTo>
                    <a:pt x="14" y="666"/>
                    <a:pt x="1769" y="2585"/>
                    <a:pt x="1769" y="2585"/>
                  </a:cubicBezTo>
                  <a:cubicBezTo>
                    <a:pt x="1769" y="2585"/>
                    <a:pt x="2146" y="2455"/>
                    <a:pt x="2644" y="2249"/>
                  </a:cubicBezTo>
                  <a:cubicBezTo>
                    <a:pt x="2653" y="2209"/>
                    <a:pt x="2664" y="2172"/>
                    <a:pt x="2670" y="2131"/>
                  </a:cubicBezTo>
                  <a:cubicBezTo>
                    <a:pt x="2913" y="788"/>
                    <a:pt x="1796" y="229"/>
                    <a:pt x="9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09" name="Google Shape;2209;p9">
              <a:extLst>
                <a:ext uri="{FF2B5EF4-FFF2-40B4-BE49-F238E27FC236}">
                  <a16:creationId xmlns:a16="http://schemas.microsoft.com/office/drawing/2014/main" id="{5E5B2B3E-5B49-8A55-E09A-C73AF2024F6D}"/>
                </a:ext>
              </a:extLst>
            </p:cNvPr>
            <p:cNvSpPr/>
            <p:nvPr/>
          </p:nvSpPr>
          <p:spPr>
            <a:xfrm>
              <a:off x="2177900" y="4451275"/>
              <a:ext cx="32325" cy="34750"/>
            </a:xfrm>
            <a:custGeom>
              <a:avLst/>
              <a:gdLst/>
              <a:ahLst/>
              <a:cxnLst/>
              <a:rect l="l" t="t" r="r" b="b"/>
              <a:pathLst>
                <a:path w="1293" h="1390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" y="326"/>
                    <a:pt x="133" y="767"/>
                    <a:pt x="519" y="889"/>
                  </a:cubicBezTo>
                  <a:cubicBezTo>
                    <a:pt x="622" y="923"/>
                    <a:pt x="731" y="932"/>
                    <a:pt x="834" y="964"/>
                  </a:cubicBezTo>
                  <a:cubicBezTo>
                    <a:pt x="1051" y="1028"/>
                    <a:pt x="1049" y="1195"/>
                    <a:pt x="1032" y="1389"/>
                  </a:cubicBezTo>
                  <a:cubicBezTo>
                    <a:pt x="1121" y="1340"/>
                    <a:pt x="1207" y="1289"/>
                    <a:pt x="1292" y="1238"/>
                  </a:cubicBezTo>
                  <a:cubicBezTo>
                    <a:pt x="1289" y="1039"/>
                    <a:pt x="1217" y="860"/>
                    <a:pt x="1026" y="767"/>
                  </a:cubicBezTo>
                  <a:cubicBezTo>
                    <a:pt x="820" y="669"/>
                    <a:pt x="489" y="716"/>
                    <a:pt x="382" y="477"/>
                  </a:cubicBezTo>
                  <a:cubicBezTo>
                    <a:pt x="316" y="328"/>
                    <a:pt x="356" y="192"/>
                    <a:pt x="448" y="88"/>
                  </a:cubicBezTo>
                  <a:lnTo>
                    <a:pt x="197" y="1"/>
                  </a:lnTo>
                  <a:close/>
                </a:path>
              </a:pathLst>
            </a:custGeom>
            <a:solidFill>
              <a:srgbClr val="F5FFF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0" name="Google Shape;2210;p9">
              <a:extLst>
                <a:ext uri="{FF2B5EF4-FFF2-40B4-BE49-F238E27FC236}">
                  <a16:creationId xmlns:a16="http://schemas.microsoft.com/office/drawing/2014/main" id="{D49EA6E0-94FC-BE91-F7E5-A3EAD58A7E48}"/>
                </a:ext>
              </a:extLst>
            </p:cNvPr>
            <p:cNvSpPr/>
            <p:nvPr/>
          </p:nvSpPr>
          <p:spPr>
            <a:xfrm>
              <a:off x="2208250" y="4410575"/>
              <a:ext cx="20150" cy="19725"/>
            </a:xfrm>
            <a:custGeom>
              <a:avLst/>
              <a:gdLst/>
              <a:ahLst/>
              <a:cxnLst/>
              <a:rect l="l" t="t" r="r" b="b"/>
              <a:pathLst>
                <a:path w="806" h="789" extrusionOk="0">
                  <a:moveTo>
                    <a:pt x="272" y="0"/>
                  </a:moveTo>
                  <a:cubicBezTo>
                    <a:pt x="259" y="0"/>
                    <a:pt x="245" y="2"/>
                    <a:pt x="232" y="5"/>
                  </a:cubicBezTo>
                  <a:cubicBezTo>
                    <a:pt x="153" y="20"/>
                    <a:pt x="90" y="80"/>
                    <a:pt x="62" y="155"/>
                  </a:cubicBezTo>
                  <a:cubicBezTo>
                    <a:pt x="1" y="315"/>
                    <a:pt x="102" y="485"/>
                    <a:pt x="194" y="611"/>
                  </a:cubicBezTo>
                  <a:cubicBezTo>
                    <a:pt x="242" y="678"/>
                    <a:pt x="299" y="737"/>
                    <a:pt x="378" y="769"/>
                  </a:cubicBezTo>
                  <a:cubicBezTo>
                    <a:pt x="407" y="781"/>
                    <a:pt x="443" y="789"/>
                    <a:pt x="478" y="789"/>
                  </a:cubicBezTo>
                  <a:cubicBezTo>
                    <a:pt x="527" y="789"/>
                    <a:pt x="575" y="773"/>
                    <a:pt x="602" y="732"/>
                  </a:cubicBezTo>
                  <a:cubicBezTo>
                    <a:pt x="652" y="657"/>
                    <a:pt x="581" y="552"/>
                    <a:pt x="541" y="486"/>
                  </a:cubicBezTo>
                  <a:cubicBezTo>
                    <a:pt x="518" y="448"/>
                    <a:pt x="492" y="412"/>
                    <a:pt x="461" y="379"/>
                  </a:cubicBezTo>
                  <a:cubicBezTo>
                    <a:pt x="430" y="344"/>
                    <a:pt x="398" y="303"/>
                    <a:pt x="352" y="289"/>
                  </a:cubicBezTo>
                  <a:cubicBezTo>
                    <a:pt x="348" y="288"/>
                    <a:pt x="345" y="287"/>
                    <a:pt x="342" y="287"/>
                  </a:cubicBezTo>
                  <a:cubicBezTo>
                    <a:pt x="316" y="287"/>
                    <a:pt x="289" y="315"/>
                    <a:pt x="299" y="341"/>
                  </a:cubicBezTo>
                  <a:cubicBezTo>
                    <a:pt x="311" y="371"/>
                    <a:pt x="329" y="390"/>
                    <a:pt x="350" y="413"/>
                  </a:cubicBezTo>
                  <a:cubicBezTo>
                    <a:pt x="370" y="437"/>
                    <a:pt x="389" y="461"/>
                    <a:pt x="408" y="487"/>
                  </a:cubicBezTo>
                  <a:cubicBezTo>
                    <a:pt x="441" y="536"/>
                    <a:pt x="476" y="588"/>
                    <a:pt x="498" y="642"/>
                  </a:cubicBezTo>
                  <a:cubicBezTo>
                    <a:pt x="501" y="647"/>
                    <a:pt x="507" y="663"/>
                    <a:pt x="507" y="671"/>
                  </a:cubicBezTo>
                  <a:lnTo>
                    <a:pt x="507" y="671"/>
                  </a:lnTo>
                  <a:cubicBezTo>
                    <a:pt x="507" y="670"/>
                    <a:pt x="506" y="670"/>
                    <a:pt x="505" y="670"/>
                  </a:cubicBezTo>
                  <a:cubicBezTo>
                    <a:pt x="502" y="670"/>
                    <a:pt x="494" y="674"/>
                    <a:pt x="488" y="674"/>
                  </a:cubicBezTo>
                  <a:cubicBezTo>
                    <a:pt x="485" y="674"/>
                    <a:pt x="481" y="674"/>
                    <a:pt x="477" y="674"/>
                  </a:cubicBezTo>
                  <a:cubicBezTo>
                    <a:pt x="455" y="674"/>
                    <a:pt x="432" y="667"/>
                    <a:pt x="412" y="658"/>
                  </a:cubicBezTo>
                  <a:cubicBezTo>
                    <a:pt x="360" y="633"/>
                    <a:pt x="322" y="588"/>
                    <a:pt x="290" y="541"/>
                  </a:cubicBezTo>
                  <a:cubicBezTo>
                    <a:pt x="230" y="453"/>
                    <a:pt x="135" y="325"/>
                    <a:pt x="174" y="211"/>
                  </a:cubicBezTo>
                  <a:cubicBezTo>
                    <a:pt x="187" y="173"/>
                    <a:pt x="221" y="142"/>
                    <a:pt x="263" y="141"/>
                  </a:cubicBezTo>
                  <a:cubicBezTo>
                    <a:pt x="265" y="141"/>
                    <a:pt x="266" y="141"/>
                    <a:pt x="268" y="141"/>
                  </a:cubicBezTo>
                  <a:cubicBezTo>
                    <a:pt x="319" y="141"/>
                    <a:pt x="368" y="185"/>
                    <a:pt x="405" y="214"/>
                  </a:cubicBezTo>
                  <a:cubicBezTo>
                    <a:pt x="513" y="297"/>
                    <a:pt x="605" y="400"/>
                    <a:pt x="674" y="516"/>
                  </a:cubicBezTo>
                  <a:cubicBezTo>
                    <a:pt x="688" y="537"/>
                    <a:pt x="707" y="546"/>
                    <a:pt x="725" y="546"/>
                  </a:cubicBezTo>
                  <a:cubicBezTo>
                    <a:pt x="766" y="546"/>
                    <a:pt x="806" y="504"/>
                    <a:pt x="781" y="456"/>
                  </a:cubicBezTo>
                  <a:cubicBezTo>
                    <a:pt x="702" y="313"/>
                    <a:pt x="595" y="183"/>
                    <a:pt x="465" y="84"/>
                  </a:cubicBezTo>
                  <a:cubicBezTo>
                    <a:pt x="408" y="40"/>
                    <a:pt x="344" y="0"/>
                    <a:pt x="272" y="0"/>
                  </a:cubicBez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1" name="Google Shape;2211;p9">
              <a:extLst>
                <a:ext uri="{FF2B5EF4-FFF2-40B4-BE49-F238E27FC236}">
                  <a16:creationId xmlns:a16="http://schemas.microsoft.com/office/drawing/2014/main" id="{2D55D293-15EC-504F-8148-76AF55FEC427}"/>
                </a:ext>
              </a:extLst>
            </p:cNvPr>
            <p:cNvSpPr/>
            <p:nvPr/>
          </p:nvSpPr>
          <p:spPr>
            <a:xfrm>
              <a:off x="1940300" y="4335675"/>
              <a:ext cx="165525" cy="149325"/>
            </a:xfrm>
            <a:custGeom>
              <a:avLst/>
              <a:gdLst/>
              <a:ahLst/>
              <a:cxnLst/>
              <a:rect l="l" t="t" r="r" b="b"/>
              <a:pathLst>
                <a:path w="6621" h="5973" extrusionOk="0">
                  <a:moveTo>
                    <a:pt x="4737" y="0"/>
                  </a:moveTo>
                  <a:lnTo>
                    <a:pt x="781" y="2911"/>
                  </a:lnTo>
                  <a:cubicBezTo>
                    <a:pt x="46" y="3660"/>
                    <a:pt x="0" y="4803"/>
                    <a:pt x="677" y="5521"/>
                  </a:cubicBezTo>
                  <a:lnTo>
                    <a:pt x="1508" y="5973"/>
                  </a:lnTo>
                  <a:lnTo>
                    <a:pt x="6621" y="3007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rgbClr val="FF91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2" name="Google Shape;2212;p9">
              <a:extLst>
                <a:ext uri="{FF2B5EF4-FFF2-40B4-BE49-F238E27FC236}">
                  <a16:creationId xmlns:a16="http://schemas.microsoft.com/office/drawing/2014/main" id="{F80702EC-A717-6EA8-31C4-98E9DBB4FF94}"/>
                </a:ext>
              </a:extLst>
            </p:cNvPr>
            <p:cNvSpPr/>
            <p:nvPr/>
          </p:nvSpPr>
          <p:spPr>
            <a:xfrm>
              <a:off x="1942600" y="4412950"/>
              <a:ext cx="202625" cy="120400"/>
            </a:xfrm>
            <a:custGeom>
              <a:avLst/>
              <a:gdLst/>
              <a:ahLst/>
              <a:cxnLst/>
              <a:rect l="l" t="t" r="r" b="b"/>
              <a:pathLst>
                <a:path w="8105" h="4816" extrusionOk="0">
                  <a:moveTo>
                    <a:pt x="1852" y="0"/>
                  </a:moveTo>
                  <a:cubicBezTo>
                    <a:pt x="1272" y="0"/>
                    <a:pt x="627" y="249"/>
                    <a:pt x="388" y="674"/>
                  </a:cubicBezTo>
                  <a:cubicBezTo>
                    <a:pt x="0" y="1370"/>
                    <a:pt x="317" y="2670"/>
                    <a:pt x="1072" y="2926"/>
                  </a:cubicBezTo>
                  <a:lnTo>
                    <a:pt x="6526" y="3375"/>
                  </a:lnTo>
                  <a:lnTo>
                    <a:pt x="7894" y="4816"/>
                  </a:lnTo>
                  <a:lnTo>
                    <a:pt x="8105" y="2073"/>
                  </a:lnTo>
                  <a:lnTo>
                    <a:pt x="2565" y="165"/>
                  </a:lnTo>
                  <a:cubicBezTo>
                    <a:pt x="2371" y="53"/>
                    <a:pt x="2118" y="0"/>
                    <a:pt x="185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3" name="Google Shape;2213;p9">
              <a:extLst>
                <a:ext uri="{FF2B5EF4-FFF2-40B4-BE49-F238E27FC236}">
                  <a16:creationId xmlns:a16="http://schemas.microsoft.com/office/drawing/2014/main" id="{C999B05A-130F-7D06-0808-C3C82ED809D1}"/>
                </a:ext>
              </a:extLst>
            </p:cNvPr>
            <p:cNvSpPr/>
            <p:nvPr/>
          </p:nvSpPr>
          <p:spPr>
            <a:xfrm>
              <a:off x="1951825" y="4416250"/>
              <a:ext cx="19425" cy="19825"/>
            </a:xfrm>
            <a:custGeom>
              <a:avLst/>
              <a:gdLst/>
              <a:ahLst/>
              <a:cxnLst/>
              <a:rect l="l" t="t" r="r" b="b"/>
              <a:pathLst>
                <a:path w="777" h="793" extrusionOk="0">
                  <a:moveTo>
                    <a:pt x="522" y="0"/>
                  </a:moveTo>
                  <a:cubicBezTo>
                    <a:pt x="469" y="0"/>
                    <a:pt x="417" y="21"/>
                    <a:pt x="371" y="54"/>
                  </a:cubicBezTo>
                  <a:cubicBezTo>
                    <a:pt x="223" y="160"/>
                    <a:pt x="105" y="307"/>
                    <a:pt x="22" y="468"/>
                  </a:cubicBezTo>
                  <a:cubicBezTo>
                    <a:pt x="1" y="515"/>
                    <a:pt x="42" y="559"/>
                    <a:pt x="83" y="559"/>
                  </a:cubicBezTo>
                  <a:cubicBezTo>
                    <a:pt x="101" y="559"/>
                    <a:pt x="119" y="551"/>
                    <a:pt x="131" y="529"/>
                  </a:cubicBezTo>
                  <a:cubicBezTo>
                    <a:pt x="190" y="425"/>
                    <a:pt x="265" y="332"/>
                    <a:pt x="353" y="252"/>
                  </a:cubicBezTo>
                  <a:cubicBezTo>
                    <a:pt x="397" y="212"/>
                    <a:pt x="470" y="142"/>
                    <a:pt x="535" y="142"/>
                  </a:cubicBezTo>
                  <a:cubicBezTo>
                    <a:pt x="560" y="142"/>
                    <a:pt x="583" y="151"/>
                    <a:pt x="604" y="176"/>
                  </a:cubicBezTo>
                  <a:cubicBezTo>
                    <a:pt x="680" y="268"/>
                    <a:pt x="599" y="408"/>
                    <a:pt x="550" y="490"/>
                  </a:cubicBezTo>
                  <a:cubicBezTo>
                    <a:pt x="518" y="542"/>
                    <a:pt x="485" y="596"/>
                    <a:pt x="440" y="635"/>
                  </a:cubicBezTo>
                  <a:cubicBezTo>
                    <a:pt x="420" y="651"/>
                    <a:pt x="396" y="665"/>
                    <a:pt x="372" y="672"/>
                  </a:cubicBezTo>
                  <a:cubicBezTo>
                    <a:pt x="358" y="676"/>
                    <a:pt x="345" y="680"/>
                    <a:pt x="330" y="680"/>
                  </a:cubicBezTo>
                  <a:cubicBezTo>
                    <a:pt x="327" y="680"/>
                    <a:pt x="316" y="677"/>
                    <a:pt x="309" y="677"/>
                  </a:cubicBezTo>
                  <a:cubicBezTo>
                    <a:pt x="305" y="677"/>
                    <a:pt x="302" y="678"/>
                    <a:pt x="304" y="682"/>
                  </a:cubicBezTo>
                  <a:cubicBezTo>
                    <a:pt x="295" y="666"/>
                    <a:pt x="322" y="622"/>
                    <a:pt x="329" y="607"/>
                  </a:cubicBezTo>
                  <a:cubicBezTo>
                    <a:pt x="345" y="576"/>
                    <a:pt x="362" y="545"/>
                    <a:pt x="379" y="515"/>
                  </a:cubicBezTo>
                  <a:cubicBezTo>
                    <a:pt x="397" y="487"/>
                    <a:pt x="416" y="459"/>
                    <a:pt x="436" y="433"/>
                  </a:cubicBezTo>
                  <a:cubicBezTo>
                    <a:pt x="460" y="402"/>
                    <a:pt x="487" y="379"/>
                    <a:pt x="500" y="341"/>
                  </a:cubicBezTo>
                  <a:cubicBezTo>
                    <a:pt x="509" y="315"/>
                    <a:pt x="485" y="287"/>
                    <a:pt x="459" y="287"/>
                  </a:cubicBezTo>
                  <a:cubicBezTo>
                    <a:pt x="455" y="287"/>
                    <a:pt x="451" y="288"/>
                    <a:pt x="447" y="289"/>
                  </a:cubicBezTo>
                  <a:cubicBezTo>
                    <a:pt x="406" y="303"/>
                    <a:pt x="382" y="334"/>
                    <a:pt x="352" y="367"/>
                  </a:cubicBezTo>
                  <a:cubicBezTo>
                    <a:pt x="325" y="399"/>
                    <a:pt x="300" y="432"/>
                    <a:pt x="278" y="468"/>
                  </a:cubicBezTo>
                  <a:cubicBezTo>
                    <a:pt x="258" y="499"/>
                    <a:pt x="241" y="531"/>
                    <a:pt x="225" y="566"/>
                  </a:cubicBezTo>
                  <a:cubicBezTo>
                    <a:pt x="207" y="602"/>
                    <a:pt x="190" y="641"/>
                    <a:pt x="191" y="683"/>
                  </a:cubicBezTo>
                  <a:cubicBezTo>
                    <a:pt x="194" y="764"/>
                    <a:pt x="269" y="792"/>
                    <a:pt x="338" y="792"/>
                  </a:cubicBezTo>
                  <a:cubicBezTo>
                    <a:pt x="352" y="792"/>
                    <a:pt x="366" y="791"/>
                    <a:pt x="378" y="789"/>
                  </a:cubicBezTo>
                  <a:cubicBezTo>
                    <a:pt x="462" y="772"/>
                    <a:pt x="530" y="717"/>
                    <a:pt x="581" y="651"/>
                  </a:cubicBezTo>
                  <a:cubicBezTo>
                    <a:pt x="680" y="525"/>
                    <a:pt x="776" y="359"/>
                    <a:pt x="745" y="193"/>
                  </a:cubicBezTo>
                  <a:cubicBezTo>
                    <a:pt x="731" y="115"/>
                    <a:pt x="679" y="49"/>
                    <a:pt x="604" y="18"/>
                  </a:cubicBezTo>
                  <a:cubicBezTo>
                    <a:pt x="576" y="6"/>
                    <a:pt x="549" y="0"/>
                    <a:pt x="522" y="0"/>
                  </a:cubicBez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4" name="Google Shape;2214;p9">
              <a:extLst>
                <a:ext uri="{FF2B5EF4-FFF2-40B4-BE49-F238E27FC236}">
                  <a16:creationId xmlns:a16="http://schemas.microsoft.com/office/drawing/2014/main" id="{CA6FEA22-2D76-4EDA-D21C-0F86E5414215}"/>
                </a:ext>
              </a:extLst>
            </p:cNvPr>
            <p:cNvSpPr/>
            <p:nvPr/>
          </p:nvSpPr>
          <p:spPr>
            <a:xfrm>
              <a:off x="1933200" y="4374325"/>
              <a:ext cx="317625" cy="130600"/>
            </a:xfrm>
            <a:custGeom>
              <a:avLst/>
              <a:gdLst/>
              <a:ahLst/>
              <a:cxnLst/>
              <a:rect l="l" t="t" r="r" b="b"/>
              <a:pathLst>
                <a:path w="12705" h="5224" extrusionOk="0">
                  <a:moveTo>
                    <a:pt x="9862" y="0"/>
                  </a:moveTo>
                  <a:lnTo>
                    <a:pt x="2199" y="349"/>
                  </a:lnTo>
                  <a:cubicBezTo>
                    <a:pt x="2199" y="349"/>
                    <a:pt x="460" y="1085"/>
                    <a:pt x="333" y="2040"/>
                  </a:cubicBezTo>
                  <a:cubicBezTo>
                    <a:pt x="205" y="2996"/>
                    <a:pt x="0" y="4418"/>
                    <a:pt x="1459" y="4784"/>
                  </a:cubicBezTo>
                  <a:cubicBezTo>
                    <a:pt x="2918" y="5149"/>
                    <a:pt x="6767" y="5223"/>
                    <a:pt x="6767" y="5223"/>
                  </a:cubicBezTo>
                  <a:lnTo>
                    <a:pt x="7387" y="3098"/>
                  </a:lnTo>
                  <a:lnTo>
                    <a:pt x="5796" y="2362"/>
                  </a:lnTo>
                  <a:lnTo>
                    <a:pt x="6342" y="2002"/>
                  </a:lnTo>
                  <a:cubicBezTo>
                    <a:pt x="6342" y="2002"/>
                    <a:pt x="9963" y="4392"/>
                    <a:pt x="10813" y="4392"/>
                  </a:cubicBezTo>
                  <a:cubicBezTo>
                    <a:pt x="10851" y="4392"/>
                    <a:pt x="10883" y="4387"/>
                    <a:pt x="10909" y="4378"/>
                  </a:cubicBezTo>
                  <a:cubicBezTo>
                    <a:pt x="11529" y="4147"/>
                    <a:pt x="12704" y="3011"/>
                    <a:pt x="12287" y="2129"/>
                  </a:cubicBezTo>
                  <a:cubicBezTo>
                    <a:pt x="11869" y="1246"/>
                    <a:pt x="9862" y="0"/>
                    <a:pt x="9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5" name="Google Shape;2215;p9">
              <a:extLst>
                <a:ext uri="{FF2B5EF4-FFF2-40B4-BE49-F238E27FC236}">
                  <a16:creationId xmlns:a16="http://schemas.microsoft.com/office/drawing/2014/main" id="{9D98CEFD-D331-E677-7571-68A827C1E479}"/>
                </a:ext>
              </a:extLst>
            </p:cNvPr>
            <p:cNvSpPr/>
            <p:nvPr/>
          </p:nvSpPr>
          <p:spPr>
            <a:xfrm>
              <a:off x="2177075" y="4415650"/>
              <a:ext cx="59000" cy="68450"/>
            </a:xfrm>
            <a:custGeom>
              <a:avLst/>
              <a:gdLst/>
              <a:ahLst/>
              <a:cxnLst/>
              <a:rect l="l" t="t" r="r" b="b"/>
              <a:pathLst>
                <a:path w="2360" h="2738" extrusionOk="0">
                  <a:moveTo>
                    <a:pt x="2193" y="1"/>
                  </a:moveTo>
                  <a:cubicBezTo>
                    <a:pt x="2101" y="39"/>
                    <a:pt x="2017" y="97"/>
                    <a:pt x="1950" y="179"/>
                  </a:cubicBezTo>
                  <a:cubicBezTo>
                    <a:pt x="1803" y="364"/>
                    <a:pt x="1785" y="606"/>
                    <a:pt x="1744" y="830"/>
                  </a:cubicBezTo>
                  <a:cubicBezTo>
                    <a:pt x="1731" y="891"/>
                    <a:pt x="1724" y="983"/>
                    <a:pt x="1689" y="1039"/>
                  </a:cubicBezTo>
                  <a:cubicBezTo>
                    <a:pt x="1648" y="1107"/>
                    <a:pt x="1585" y="1128"/>
                    <a:pt x="1513" y="1128"/>
                  </a:cubicBezTo>
                  <a:cubicBezTo>
                    <a:pt x="1485" y="1128"/>
                    <a:pt x="1455" y="1125"/>
                    <a:pt x="1425" y="1120"/>
                  </a:cubicBezTo>
                  <a:cubicBezTo>
                    <a:pt x="1280" y="1098"/>
                    <a:pt x="1136" y="1066"/>
                    <a:pt x="990" y="1059"/>
                  </a:cubicBezTo>
                  <a:cubicBezTo>
                    <a:pt x="976" y="1059"/>
                    <a:pt x="961" y="1059"/>
                    <a:pt x="947" y="1059"/>
                  </a:cubicBezTo>
                  <a:cubicBezTo>
                    <a:pt x="710" y="1059"/>
                    <a:pt x="476" y="1139"/>
                    <a:pt x="309" y="1312"/>
                  </a:cubicBezTo>
                  <a:cubicBezTo>
                    <a:pt x="0" y="1639"/>
                    <a:pt x="115" y="2176"/>
                    <a:pt x="548" y="2314"/>
                  </a:cubicBezTo>
                  <a:cubicBezTo>
                    <a:pt x="651" y="2347"/>
                    <a:pt x="759" y="2357"/>
                    <a:pt x="863" y="2388"/>
                  </a:cubicBezTo>
                  <a:cubicBezTo>
                    <a:pt x="1052" y="2445"/>
                    <a:pt x="1074" y="2576"/>
                    <a:pt x="1066" y="2737"/>
                  </a:cubicBezTo>
                  <a:cubicBezTo>
                    <a:pt x="1098" y="2736"/>
                    <a:pt x="1128" y="2733"/>
                    <a:pt x="1150" y="2725"/>
                  </a:cubicBezTo>
                  <a:cubicBezTo>
                    <a:pt x="1203" y="2705"/>
                    <a:pt x="1261" y="2675"/>
                    <a:pt x="1322" y="2643"/>
                  </a:cubicBezTo>
                  <a:cubicBezTo>
                    <a:pt x="1318" y="2452"/>
                    <a:pt x="1244" y="2281"/>
                    <a:pt x="1057" y="2192"/>
                  </a:cubicBezTo>
                  <a:cubicBezTo>
                    <a:pt x="852" y="2094"/>
                    <a:pt x="521" y="2141"/>
                    <a:pt x="414" y="1902"/>
                  </a:cubicBezTo>
                  <a:cubicBezTo>
                    <a:pt x="274" y="1589"/>
                    <a:pt x="598" y="1338"/>
                    <a:pt x="878" y="1312"/>
                  </a:cubicBezTo>
                  <a:cubicBezTo>
                    <a:pt x="894" y="1311"/>
                    <a:pt x="909" y="1310"/>
                    <a:pt x="925" y="1310"/>
                  </a:cubicBezTo>
                  <a:cubicBezTo>
                    <a:pt x="1119" y="1310"/>
                    <a:pt x="1348" y="1401"/>
                    <a:pt x="1550" y="1401"/>
                  </a:cubicBezTo>
                  <a:cubicBezTo>
                    <a:pt x="1618" y="1401"/>
                    <a:pt x="1682" y="1391"/>
                    <a:pt x="1742" y="1364"/>
                  </a:cubicBezTo>
                  <a:cubicBezTo>
                    <a:pt x="2153" y="1178"/>
                    <a:pt x="1872" y="265"/>
                    <a:pt x="2360" y="206"/>
                  </a:cubicBezTo>
                  <a:cubicBezTo>
                    <a:pt x="2310" y="138"/>
                    <a:pt x="2254" y="70"/>
                    <a:pt x="2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6" name="Google Shape;2216;p9">
              <a:extLst>
                <a:ext uri="{FF2B5EF4-FFF2-40B4-BE49-F238E27FC236}">
                  <a16:creationId xmlns:a16="http://schemas.microsoft.com/office/drawing/2014/main" id="{D1AE1B8C-E3BC-9918-FCB3-06BD9BE8DA8C}"/>
                </a:ext>
              </a:extLst>
            </p:cNvPr>
            <p:cNvSpPr/>
            <p:nvPr/>
          </p:nvSpPr>
          <p:spPr>
            <a:xfrm>
              <a:off x="1948500" y="4382550"/>
              <a:ext cx="58600" cy="41300"/>
            </a:xfrm>
            <a:custGeom>
              <a:avLst/>
              <a:gdLst/>
              <a:ahLst/>
              <a:cxnLst/>
              <a:rect l="l" t="t" r="r" b="b"/>
              <a:pathLst>
                <a:path w="2344" h="1652" extrusionOk="0">
                  <a:moveTo>
                    <a:pt x="1993" y="0"/>
                  </a:moveTo>
                  <a:lnTo>
                    <a:pt x="1707" y="14"/>
                  </a:lnTo>
                  <a:cubicBezTo>
                    <a:pt x="1671" y="107"/>
                    <a:pt x="1655" y="209"/>
                    <a:pt x="1662" y="317"/>
                  </a:cubicBezTo>
                  <a:cubicBezTo>
                    <a:pt x="1673" y="459"/>
                    <a:pt x="1734" y="584"/>
                    <a:pt x="1805" y="705"/>
                  </a:cubicBezTo>
                  <a:cubicBezTo>
                    <a:pt x="1883" y="839"/>
                    <a:pt x="2029" y="987"/>
                    <a:pt x="2039" y="1148"/>
                  </a:cubicBezTo>
                  <a:cubicBezTo>
                    <a:pt x="2047" y="1310"/>
                    <a:pt x="1912" y="1400"/>
                    <a:pt x="1772" y="1400"/>
                  </a:cubicBezTo>
                  <a:cubicBezTo>
                    <a:pt x="1726" y="1400"/>
                    <a:pt x="1680" y="1391"/>
                    <a:pt x="1638" y="1371"/>
                  </a:cubicBezTo>
                  <a:cubicBezTo>
                    <a:pt x="1509" y="1310"/>
                    <a:pt x="1435" y="1163"/>
                    <a:pt x="1350" y="1058"/>
                  </a:cubicBezTo>
                  <a:cubicBezTo>
                    <a:pt x="1230" y="911"/>
                    <a:pt x="1089" y="793"/>
                    <a:pt x="905" y="793"/>
                  </a:cubicBezTo>
                  <a:cubicBezTo>
                    <a:pt x="873" y="793"/>
                    <a:pt x="840" y="796"/>
                    <a:pt x="805" y="804"/>
                  </a:cubicBezTo>
                  <a:cubicBezTo>
                    <a:pt x="645" y="840"/>
                    <a:pt x="517" y="966"/>
                    <a:pt x="348" y="973"/>
                  </a:cubicBezTo>
                  <a:cubicBezTo>
                    <a:pt x="343" y="973"/>
                    <a:pt x="339" y="973"/>
                    <a:pt x="335" y="973"/>
                  </a:cubicBezTo>
                  <a:cubicBezTo>
                    <a:pt x="273" y="973"/>
                    <a:pt x="219" y="959"/>
                    <a:pt x="170" y="938"/>
                  </a:cubicBezTo>
                  <a:cubicBezTo>
                    <a:pt x="110" y="997"/>
                    <a:pt x="53" y="1060"/>
                    <a:pt x="1" y="1124"/>
                  </a:cubicBezTo>
                  <a:cubicBezTo>
                    <a:pt x="100" y="1184"/>
                    <a:pt x="217" y="1219"/>
                    <a:pt x="340" y="1219"/>
                  </a:cubicBezTo>
                  <a:cubicBezTo>
                    <a:pt x="428" y="1219"/>
                    <a:pt x="519" y="1201"/>
                    <a:pt x="611" y="1162"/>
                  </a:cubicBezTo>
                  <a:cubicBezTo>
                    <a:pt x="719" y="1115"/>
                    <a:pt x="812" y="1057"/>
                    <a:pt x="908" y="1057"/>
                  </a:cubicBezTo>
                  <a:cubicBezTo>
                    <a:pt x="964" y="1057"/>
                    <a:pt x="1022" y="1077"/>
                    <a:pt x="1084" y="1132"/>
                  </a:cubicBezTo>
                  <a:cubicBezTo>
                    <a:pt x="1167" y="1206"/>
                    <a:pt x="1222" y="1312"/>
                    <a:pt x="1294" y="1397"/>
                  </a:cubicBezTo>
                  <a:cubicBezTo>
                    <a:pt x="1424" y="1549"/>
                    <a:pt x="1580" y="1651"/>
                    <a:pt x="1773" y="1651"/>
                  </a:cubicBezTo>
                  <a:cubicBezTo>
                    <a:pt x="1806" y="1651"/>
                    <a:pt x="1839" y="1648"/>
                    <a:pt x="1874" y="1642"/>
                  </a:cubicBezTo>
                  <a:cubicBezTo>
                    <a:pt x="2059" y="1610"/>
                    <a:pt x="2227" y="1486"/>
                    <a:pt x="2276" y="1299"/>
                  </a:cubicBezTo>
                  <a:cubicBezTo>
                    <a:pt x="2343" y="1044"/>
                    <a:pt x="2180" y="830"/>
                    <a:pt x="2054" y="629"/>
                  </a:cubicBezTo>
                  <a:cubicBezTo>
                    <a:pt x="1957" y="473"/>
                    <a:pt x="1879" y="326"/>
                    <a:pt x="1931" y="138"/>
                  </a:cubicBezTo>
                  <a:cubicBezTo>
                    <a:pt x="1946" y="88"/>
                    <a:pt x="1966" y="42"/>
                    <a:pt x="19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7" name="Google Shape;2217;p9">
              <a:extLst>
                <a:ext uri="{FF2B5EF4-FFF2-40B4-BE49-F238E27FC236}">
                  <a16:creationId xmlns:a16="http://schemas.microsoft.com/office/drawing/2014/main" id="{C8730226-077F-E151-C5CA-0D58C509A69D}"/>
                </a:ext>
              </a:extLst>
            </p:cNvPr>
            <p:cNvSpPr/>
            <p:nvPr/>
          </p:nvSpPr>
          <p:spPr>
            <a:xfrm>
              <a:off x="2023950" y="4379800"/>
              <a:ext cx="34550" cy="6200"/>
            </a:xfrm>
            <a:custGeom>
              <a:avLst/>
              <a:gdLst/>
              <a:ahLst/>
              <a:cxnLst/>
              <a:rect l="l" t="t" r="r" b="b"/>
              <a:pathLst>
                <a:path w="1382" h="248" extrusionOk="0">
                  <a:moveTo>
                    <a:pt x="1382" y="1"/>
                  </a:moveTo>
                  <a:lnTo>
                    <a:pt x="1" y="63"/>
                  </a:lnTo>
                  <a:cubicBezTo>
                    <a:pt x="139" y="124"/>
                    <a:pt x="275" y="182"/>
                    <a:pt x="413" y="213"/>
                  </a:cubicBezTo>
                  <a:cubicBezTo>
                    <a:pt x="514" y="235"/>
                    <a:pt x="617" y="248"/>
                    <a:pt x="721" y="248"/>
                  </a:cubicBezTo>
                  <a:cubicBezTo>
                    <a:pt x="879" y="248"/>
                    <a:pt x="1036" y="218"/>
                    <a:pt x="1178" y="146"/>
                  </a:cubicBezTo>
                  <a:cubicBezTo>
                    <a:pt x="1253" y="108"/>
                    <a:pt x="1319" y="57"/>
                    <a:pt x="1382" y="1"/>
                  </a:cubicBezTo>
                  <a:close/>
                </a:path>
              </a:pathLst>
            </a:custGeom>
            <a:solidFill>
              <a:srgbClr val="F5FFF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8" name="Google Shape;2218;p9">
              <a:extLst>
                <a:ext uri="{FF2B5EF4-FFF2-40B4-BE49-F238E27FC236}">
                  <a16:creationId xmlns:a16="http://schemas.microsoft.com/office/drawing/2014/main" id="{43745D5E-E459-619B-7E8C-47D91A4791F1}"/>
                </a:ext>
              </a:extLst>
            </p:cNvPr>
            <p:cNvSpPr/>
            <p:nvPr/>
          </p:nvSpPr>
          <p:spPr>
            <a:xfrm>
              <a:off x="2086775" y="4378125"/>
              <a:ext cx="107950" cy="51525"/>
            </a:xfrm>
            <a:custGeom>
              <a:avLst/>
              <a:gdLst/>
              <a:ahLst/>
              <a:cxnLst/>
              <a:rect l="l" t="t" r="r" b="b"/>
              <a:pathLst>
                <a:path w="4318" h="2061" extrusionOk="0">
                  <a:moveTo>
                    <a:pt x="314" y="1"/>
                  </a:moveTo>
                  <a:lnTo>
                    <a:pt x="67" y="13"/>
                  </a:lnTo>
                  <a:cubicBezTo>
                    <a:pt x="93" y="196"/>
                    <a:pt x="27" y="395"/>
                    <a:pt x="16" y="573"/>
                  </a:cubicBezTo>
                  <a:cubicBezTo>
                    <a:pt x="1" y="814"/>
                    <a:pt x="49" y="1075"/>
                    <a:pt x="234" y="1246"/>
                  </a:cubicBezTo>
                  <a:cubicBezTo>
                    <a:pt x="339" y="1343"/>
                    <a:pt x="468" y="1394"/>
                    <a:pt x="599" y="1394"/>
                  </a:cubicBezTo>
                  <a:cubicBezTo>
                    <a:pt x="673" y="1394"/>
                    <a:pt x="748" y="1378"/>
                    <a:pt x="820" y="1344"/>
                  </a:cubicBezTo>
                  <a:cubicBezTo>
                    <a:pt x="950" y="1284"/>
                    <a:pt x="1056" y="1160"/>
                    <a:pt x="1183" y="1160"/>
                  </a:cubicBezTo>
                  <a:cubicBezTo>
                    <a:pt x="1234" y="1160"/>
                    <a:pt x="1287" y="1179"/>
                    <a:pt x="1347" y="1230"/>
                  </a:cubicBezTo>
                  <a:cubicBezTo>
                    <a:pt x="1492" y="1351"/>
                    <a:pt x="1537" y="1566"/>
                    <a:pt x="1650" y="1714"/>
                  </a:cubicBezTo>
                  <a:cubicBezTo>
                    <a:pt x="1828" y="1949"/>
                    <a:pt x="2094" y="2061"/>
                    <a:pt x="2366" y="2061"/>
                  </a:cubicBezTo>
                  <a:cubicBezTo>
                    <a:pt x="2597" y="2061"/>
                    <a:pt x="2832" y="1979"/>
                    <a:pt x="3018" y="1825"/>
                  </a:cubicBezTo>
                  <a:cubicBezTo>
                    <a:pt x="3515" y="1410"/>
                    <a:pt x="3408" y="543"/>
                    <a:pt x="4073" y="309"/>
                  </a:cubicBezTo>
                  <a:cubicBezTo>
                    <a:pt x="4152" y="282"/>
                    <a:pt x="4235" y="261"/>
                    <a:pt x="4317" y="245"/>
                  </a:cubicBezTo>
                  <a:cubicBezTo>
                    <a:pt x="4215" y="177"/>
                    <a:pt x="4121" y="113"/>
                    <a:pt x="4040" y="57"/>
                  </a:cubicBezTo>
                  <a:cubicBezTo>
                    <a:pt x="3550" y="207"/>
                    <a:pt x="3372" y="598"/>
                    <a:pt x="3206" y="1048"/>
                  </a:cubicBezTo>
                  <a:cubicBezTo>
                    <a:pt x="3096" y="1349"/>
                    <a:pt x="2956" y="1638"/>
                    <a:pt x="2637" y="1763"/>
                  </a:cubicBezTo>
                  <a:cubicBezTo>
                    <a:pt x="2550" y="1798"/>
                    <a:pt x="2463" y="1814"/>
                    <a:pt x="2380" y="1814"/>
                  </a:cubicBezTo>
                  <a:cubicBezTo>
                    <a:pt x="2121" y="1814"/>
                    <a:pt x="1894" y="1658"/>
                    <a:pt x="1761" y="1412"/>
                  </a:cubicBezTo>
                  <a:cubicBezTo>
                    <a:pt x="1656" y="1219"/>
                    <a:pt x="1553" y="1006"/>
                    <a:pt x="1332" y="928"/>
                  </a:cubicBezTo>
                  <a:cubicBezTo>
                    <a:pt x="1283" y="911"/>
                    <a:pt x="1235" y="902"/>
                    <a:pt x="1187" y="902"/>
                  </a:cubicBezTo>
                  <a:cubicBezTo>
                    <a:pt x="1123" y="902"/>
                    <a:pt x="1059" y="917"/>
                    <a:pt x="996" y="943"/>
                  </a:cubicBezTo>
                  <a:cubicBezTo>
                    <a:pt x="869" y="997"/>
                    <a:pt x="757" y="1140"/>
                    <a:pt x="613" y="1146"/>
                  </a:cubicBezTo>
                  <a:cubicBezTo>
                    <a:pt x="606" y="1146"/>
                    <a:pt x="599" y="1146"/>
                    <a:pt x="592" y="1146"/>
                  </a:cubicBezTo>
                  <a:cubicBezTo>
                    <a:pt x="132" y="1146"/>
                    <a:pt x="300" y="429"/>
                    <a:pt x="318" y="177"/>
                  </a:cubicBezTo>
                  <a:cubicBezTo>
                    <a:pt x="321" y="118"/>
                    <a:pt x="320" y="58"/>
                    <a:pt x="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19" name="Google Shape;2219;p9">
              <a:extLst>
                <a:ext uri="{FF2B5EF4-FFF2-40B4-BE49-F238E27FC236}">
                  <a16:creationId xmlns:a16="http://schemas.microsoft.com/office/drawing/2014/main" id="{8E0783DE-508B-289C-37C7-F2FB6E608037}"/>
                </a:ext>
              </a:extLst>
            </p:cNvPr>
            <p:cNvSpPr/>
            <p:nvPr/>
          </p:nvSpPr>
          <p:spPr>
            <a:xfrm>
              <a:off x="2056400" y="4415350"/>
              <a:ext cx="86800" cy="31025"/>
            </a:xfrm>
            <a:custGeom>
              <a:avLst/>
              <a:gdLst/>
              <a:ahLst/>
              <a:cxnLst/>
              <a:rect l="l" t="t" r="r" b="b"/>
              <a:pathLst>
                <a:path w="3472" h="1241" extrusionOk="0">
                  <a:moveTo>
                    <a:pt x="1361" y="0"/>
                  </a:moveTo>
                  <a:cubicBezTo>
                    <a:pt x="1361" y="0"/>
                    <a:pt x="1360" y="0"/>
                    <a:pt x="1360" y="0"/>
                  </a:cubicBezTo>
                  <a:cubicBezTo>
                    <a:pt x="1064" y="1"/>
                    <a:pt x="450" y="285"/>
                    <a:pt x="0" y="518"/>
                  </a:cubicBezTo>
                  <a:cubicBezTo>
                    <a:pt x="293" y="571"/>
                    <a:pt x="593" y="642"/>
                    <a:pt x="893" y="733"/>
                  </a:cubicBezTo>
                  <a:lnTo>
                    <a:pt x="867" y="722"/>
                  </a:lnTo>
                  <a:lnTo>
                    <a:pt x="1413" y="362"/>
                  </a:lnTo>
                  <a:cubicBezTo>
                    <a:pt x="1413" y="362"/>
                    <a:pt x="2025" y="765"/>
                    <a:pt x="2803" y="1241"/>
                  </a:cubicBezTo>
                  <a:cubicBezTo>
                    <a:pt x="3080" y="1120"/>
                    <a:pt x="3344" y="1011"/>
                    <a:pt x="3471" y="959"/>
                  </a:cubicBezTo>
                  <a:cubicBezTo>
                    <a:pt x="3011" y="674"/>
                    <a:pt x="1766" y="0"/>
                    <a:pt x="13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0" name="Google Shape;2220;p9">
              <a:extLst>
                <a:ext uri="{FF2B5EF4-FFF2-40B4-BE49-F238E27FC236}">
                  <a16:creationId xmlns:a16="http://schemas.microsoft.com/office/drawing/2014/main" id="{F50F9172-DF4E-2BB0-AA6F-7FC803FACF48}"/>
                </a:ext>
              </a:extLst>
            </p:cNvPr>
            <p:cNvSpPr/>
            <p:nvPr/>
          </p:nvSpPr>
          <p:spPr>
            <a:xfrm>
              <a:off x="2113525" y="4422450"/>
              <a:ext cx="87075" cy="29875"/>
            </a:xfrm>
            <a:custGeom>
              <a:avLst/>
              <a:gdLst/>
              <a:ahLst/>
              <a:cxnLst/>
              <a:rect l="l" t="t" r="r" b="b"/>
              <a:pathLst>
                <a:path w="3483" h="1195" extrusionOk="0">
                  <a:moveTo>
                    <a:pt x="3483" y="0"/>
                  </a:moveTo>
                  <a:cubicBezTo>
                    <a:pt x="3483" y="0"/>
                    <a:pt x="3483" y="0"/>
                    <a:pt x="3483" y="0"/>
                  </a:cubicBezTo>
                  <a:lnTo>
                    <a:pt x="3483" y="0"/>
                  </a:lnTo>
                  <a:cubicBezTo>
                    <a:pt x="3483" y="0"/>
                    <a:pt x="3483" y="0"/>
                    <a:pt x="3483" y="0"/>
                  </a:cubicBezTo>
                  <a:cubicBezTo>
                    <a:pt x="3483" y="0"/>
                    <a:pt x="3483" y="0"/>
                    <a:pt x="3483" y="0"/>
                  </a:cubicBezTo>
                  <a:close/>
                  <a:moveTo>
                    <a:pt x="3483" y="0"/>
                  </a:moveTo>
                  <a:lnTo>
                    <a:pt x="3483" y="0"/>
                  </a:lnTo>
                  <a:cubicBezTo>
                    <a:pt x="2107" y="24"/>
                    <a:pt x="357" y="990"/>
                    <a:pt x="48" y="1167"/>
                  </a:cubicBezTo>
                  <a:lnTo>
                    <a:pt x="48" y="1167"/>
                  </a:lnTo>
                  <a:cubicBezTo>
                    <a:pt x="510" y="935"/>
                    <a:pt x="3476" y="2"/>
                    <a:pt x="3483" y="0"/>
                  </a:cubicBezTo>
                  <a:close/>
                  <a:moveTo>
                    <a:pt x="48" y="1167"/>
                  </a:moveTo>
                  <a:cubicBezTo>
                    <a:pt x="27" y="1178"/>
                    <a:pt x="11" y="1187"/>
                    <a:pt x="1" y="1195"/>
                  </a:cubicBezTo>
                  <a:cubicBezTo>
                    <a:pt x="1" y="1195"/>
                    <a:pt x="17" y="1185"/>
                    <a:pt x="48" y="1167"/>
                  </a:cubicBezTo>
                  <a:close/>
                </a:path>
              </a:pathLst>
            </a:custGeom>
            <a:solidFill>
              <a:srgbClr val="00869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1" name="Google Shape;2221;p9">
              <a:extLst>
                <a:ext uri="{FF2B5EF4-FFF2-40B4-BE49-F238E27FC236}">
                  <a16:creationId xmlns:a16="http://schemas.microsoft.com/office/drawing/2014/main" id="{ABFC33FA-DB00-5E8F-C56B-67C213078BDC}"/>
                </a:ext>
              </a:extLst>
            </p:cNvPr>
            <p:cNvSpPr/>
            <p:nvPr/>
          </p:nvSpPr>
          <p:spPr>
            <a:xfrm>
              <a:off x="2113525" y="4422450"/>
              <a:ext cx="87075" cy="29875"/>
            </a:xfrm>
            <a:custGeom>
              <a:avLst/>
              <a:gdLst/>
              <a:ahLst/>
              <a:cxnLst/>
              <a:rect l="l" t="t" r="r" b="b"/>
              <a:pathLst>
                <a:path w="3483" h="1195" extrusionOk="0">
                  <a:moveTo>
                    <a:pt x="3483" y="0"/>
                  </a:moveTo>
                  <a:cubicBezTo>
                    <a:pt x="3483" y="0"/>
                    <a:pt x="3483" y="0"/>
                    <a:pt x="3483" y="0"/>
                  </a:cubicBezTo>
                  <a:lnTo>
                    <a:pt x="3483" y="0"/>
                  </a:lnTo>
                  <a:cubicBezTo>
                    <a:pt x="3483" y="0"/>
                    <a:pt x="3483" y="0"/>
                    <a:pt x="3483" y="0"/>
                  </a:cubicBezTo>
                  <a:cubicBezTo>
                    <a:pt x="3483" y="0"/>
                    <a:pt x="3483" y="0"/>
                    <a:pt x="3483" y="0"/>
                  </a:cubicBezTo>
                  <a:close/>
                  <a:moveTo>
                    <a:pt x="3483" y="0"/>
                  </a:moveTo>
                  <a:lnTo>
                    <a:pt x="3483" y="0"/>
                  </a:lnTo>
                  <a:cubicBezTo>
                    <a:pt x="2107" y="24"/>
                    <a:pt x="357" y="990"/>
                    <a:pt x="48" y="1167"/>
                  </a:cubicBezTo>
                  <a:lnTo>
                    <a:pt x="48" y="1167"/>
                  </a:lnTo>
                  <a:cubicBezTo>
                    <a:pt x="510" y="935"/>
                    <a:pt x="3476" y="2"/>
                    <a:pt x="3483" y="0"/>
                  </a:cubicBezTo>
                  <a:close/>
                  <a:moveTo>
                    <a:pt x="48" y="1167"/>
                  </a:moveTo>
                  <a:cubicBezTo>
                    <a:pt x="27" y="1178"/>
                    <a:pt x="11" y="1187"/>
                    <a:pt x="1" y="1195"/>
                  </a:cubicBezTo>
                  <a:cubicBezTo>
                    <a:pt x="1" y="1195"/>
                    <a:pt x="17" y="1185"/>
                    <a:pt x="48" y="116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2" name="Google Shape;2222;p9">
              <a:extLst>
                <a:ext uri="{FF2B5EF4-FFF2-40B4-BE49-F238E27FC236}">
                  <a16:creationId xmlns:a16="http://schemas.microsoft.com/office/drawing/2014/main" id="{76901665-22E8-9C77-AFE1-A2FC93591302}"/>
                </a:ext>
              </a:extLst>
            </p:cNvPr>
            <p:cNvSpPr/>
            <p:nvPr/>
          </p:nvSpPr>
          <p:spPr>
            <a:xfrm>
              <a:off x="2116250" y="4451025"/>
              <a:ext cx="1600" cy="1050"/>
            </a:xfrm>
            <a:custGeom>
              <a:avLst/>
              <a:gdLst/>
              <a:ahLst/>
              <a:cxnLst/>
              <a:rect l="l" t="t" r="r" b="b"/>
              <a:pathLst>
                <a:path w="64" h="42" extrusionOk="0">
                  <a:moveTo>
                    <a:pt x="0" y="0"/>
                  </a:moveTo>
                  <a:lnTo>
                    <a:pt x="0" y="0"/>
                  </a:lnTo>
                  <a:cubicBezTo>
                    <a:pt x="21" y="14"/>
                    <a:pt x="42" y="27"/>
                    <a:pt x="61" y="41"/>
                  </a:cubicBezTo>
                  <a:lnTo>
                    <a:pt x="64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69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3" name="Google Shape;2223;p9">
              <a:extLst>
                <a:ext uri="{FF2B5EF4-FFF2-40B4-BE49-F238E27FC236}">
                  <a16:creationId xmlns:a16="http://schemas.microsoft.com/office/drawing/2014/main" id="{18500ABE-1B5B-7B57-A0D0-60C6A6055EE0}"/>
                </a:ext>
              </a:extLst>
            </p:cNvPr>
            <p:cNvSpPr/>
            <p:nvPr/>
          </p:nvSpPr>
          <p:spPr>
            <a:xfrm>
              <a:off x="1990650" y="4424175"/>
              <a:ext cx="127375" cy="28050"/>
            </a:xfrm>
            <a:custGeom>
              <a:avLst/>
              <a:gdLst/>
              <a:ahLst/>
              <a:cxnLst/>
              <a:rect l="l" t="t" r="r" b="b"/>
              <a:pathLst>
                <a:path w="5095" h="1122" extrusionOk="0">
                  <a:moveTo>
                    <a:pt x="762" y="1"/>
                  </a:moveTo>
                  <a:cubicBezTo>
                    <a:pt x="295" y="1"/>
                    <a:pt x="1" y="31"/>
                    <a:pt x="1" y="31"/>
                  </a:cubicBezTo>
                  <a:cubicBezTo>
                    <a:pt x="2849" y="219"/>
                    <a:pt x="5088" y="1118"/>
                    <a:pt x="5094" y="1121"/>
                  </a:cubicBezTo>
                  <a:lnTo>
                    <a:pt x="5094" y="1121"/>
                  </a:lnTo>
                  <a:cubicBezTo>
                    <a:pt x="3706" y="151"/>
                    <a:pt x="1804" y="1"/>
                    <a:pt x="762" y="1"/>
                  </a:cubicBezTo>
                  <a:close/>
                  <a:moveTo>
                    <a:pt x="5094" y="1121"/>
                  </a:moveTo>
                  <a:cubicBezTo>
                    <a:pt x="5094" y="1121"/>
                    <a:pt x="5094" y="1121"/>
                    <a:pt x="5094" y="1121"/>
                  </a:cubicBezTo>
                  <a:cubicBezTo>
                    <a:pt x="5094" y="1121"/>
                    <a:pt x="5094" y="1121"/>
                    <a:pt x="5094" y="1121"/>
                  </a:cubicBezTo>
                  <a:close/>
                </a:path>
              </a:pathLst>
            </a:custGeom>
            <a:solidFill>
              <a:srgbClr val="00869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4" name="Google Shape;2224;p9">
              <a:extLst>
                <a:ext uri="{FF2B5EF4-FFF2-40B4-BE49-F238E27FC236}">
                  <a16:creationId xmlns:a16="http://schemas.microsoft.com/office/drawing/2014/main" id="{A1A58D41-D275-E12E-B06C-3B9F2A72CAE9}"/>
                </a:ext>
              </a:extLst>
            </p:cNvPr>
            <p:cNvSpPr/>
            <p:nvPr/>
          </p:nvSpPr>
          <p:spPr>
            <a:xfrm>
              <a:off x="1990650" y="4424175"/>
              <a:ext cx="127375" cy="28050"/>
            </a:xfrm>
            <a:custGeom>
              <a:avLst/>
              <a:gdLst/>
              <a:ahLst/>
              <a:cxnLst/>
              <a:rect l="l" t="t" r="r" b="b"/>
              <a:pathLst>
                <a:path w="5095" h="1122" extrusionOk="0">
                  <a:moveTo>
                    <a:pt x="762" y="1"/>
                  </a:moveTo>
                  <a:cubicBezTo>
                    <a:pt x="295" y="1"/>
                    <a:pt x="1" y="31"/>
                    <a:pt x="1" y="31"/>
                  </a:cubicBezTo>
                  <a:cubicBezTo>
                    <a:pt x="2849" y="219"/>
                    <a:pt x="5088" y="1118"/>
                    <a:pt x="5094" y="1121"/>
                  </a:cubicBezTo>
                  <a:lnTo>
                    <a:pt x="5094" y="1121"/>
                  </a:lnTo>
                  <a:cubicBezTo>
                    <a:pt x="3706" y="151"/>
                    <a:pt x="1804" y="1"/>
                    <a:pt x="762" y="1"/>
                  </a:cubicBezTo>
                  <a:close/>
                  <a:moveTo>
                    <a:pt x="5094" y="1121"/>
                  </a:moveTo>
                  <a:cubicBezTo>
                    <a:pt x="5094" y="1121"/>
                    <a:pt x="5094" y="1121"/>
                    <a:pt x="5094" y="1121"/>
                  </a:cubicBezTo>
                  <a:cubicBezTo>
                    <a:pt x="5094" y="1121"/>
                    <a:pt x="5094" y="1121"/>
                    <a:pt x="5094" y="11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5" name="Google Shape;2225;p9">
              <a:extLst>
                <a:ext uri="{FF2B5EF4-FFF2-40B4-BE49-F238E27FC236}">
                  <a16:creationId xmlns:a16="http://schemas.microsoft.com/office/drawing/2014/main" id="{A2B6600B-752C-34BB-BFC3-A7ACBAEF3C68}"/>
                </a:ext>
              </a:extLst>
            </p:cNvPr>
            <p:cNvSpPr/>
            <p:nvPr/>
          </p:nvSpPr>
          <p:spPr>
            <a:xfrm>
              <a:off x="1935725" y="4195375"/>
              <a:ext cx="286425" cy="199925"/>
            </a:xfrm>
            <a:custGeom>
              <a:avLst/>
              <a:gdLst/>
              <a:ahLst/>
              <a:cxnLst/>
              <a:rect l="l" t="t" r="r" b="b"/>
              <a:pathLst>
                <a:path w="11457" h="7997" extrusionOk="0">
                  <a:moveTo>
                    <a:pt x="6372" y="1"/>
                  </a:moveTo>
                  <a:cubicBezTo>
                    <a:pt x="6019" y="1"/>
                    <a:pt x="5650" y="37"/>
                    <a:pt x="5306" y="105"/>
                  </a:cubicBezTo>
                  <a:cubicBezTo>
                    <a:pt x="5304" y="105"/>
                    <a:pt x="5303" y="105"/>
                    <a:pt x="5302" y="105"/>
                  </a:cubicBezTo>
                  <a:cubicBezTo>
                    <a:pt x="5275" y="105"/>
                    <a:pt x="5665" y="44"/>
                    <a:pt x="5617" y="42"/>
                  </a:cubicBezTo>
                  <a:cubicBezTo>
                    <a:pt x="5423" y="29"/>
                    <a:pt x="5242" y="22"/>
                    <a:pt x="5074" y="22"/>
                  </a:cubicBezTo>
                  <a:cubicBezTo>
                    <a:pt x="3517" y="22"/>
                    <a:pt x="3034" y="553"/>
                    <a:pt x="2880" y="695"/>
                  </a:cubicBezTo>
                  <a:cubicBezTo>
                    <a:pt x="2861" y="711"/>
                    <a:pt x="0" y="5346"/>
                    <a:pt x="1833" y="7835"/>
                  </a:cubicBezTo>
                  <a:cubicBezTo>
                    <a:pt x="2471" y="7944"/>
                    <a:pt x="3471" y="7997"/>
                    <a:pt x="4600" y="7997"/>
                  </a:cubicBezTo>
                  <a:cubicBezTo>
                    <a:pt x="6515" y="7997"/>
                    <a:pt x="8802" y="7845"/>
                    <a:pt x="10329" y="7559"/>
                  </a:cubicBezTo>
                  <a:cubicBezTo>
                    <a:pt x="11456" y="6948"/>
                    <a:pt x="10468" y="2329"/>
                    <a:pt x="8565" y="696"/>
                  </a:cubicBezTo>
                  <a:cubicBezTo>
                    <a:pt x="8470" y="613"/>
                    <a:pt x="7970" y="266"/>
                    <a:pt x="7589" y="194"/>
                  </a:cubicBezTo>
                  <a:cubicBezTo>
                    <a:pt x="7267" y="62"/>
                    <a:pt x="6832" y="1"/>
                    <a:pt x="6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6" name="Google Shape;2226;p9">
              <a:extLst>
                <a:ext uri="{FF2B5EF4-FFF2-40B4-BE49-F238E27FC236}">
                  <a16:creationId xmlns:a16="http://schemas.microsoft.com/office/drawing/2014/main" id="{C9D0A1E3-032E-7DAD-7A1B-3C8893F3155C}"/>
                </a:ext>
              </a:extLst>
            </p:cNvPr>
            <p:cNvSpPr/>
            <p:nvPr/>
          </p:nvSpPr>
          <p:spPr>
            <a:xfrm>
              <a:off x="1959875" y="4282125"/>
              <a:ext cx="251550" cy="113175"/>
            </a:xfrm>
            <a:custGeom>
              <a:avLst/>
              <a:gdLst/>
              <a:ahLst/>
              <a:cxnLst/>
              <a:rect l="l" t="t" r="r" b="b"/>
              <a:pathLst>
                <a:path w="10062" h="4527" extrusionOk="0">
                  <a:moveTo>
                    <a:pt x="9306" y="0"/>
                  </a:moveTo>
                  <a:cubicBezTo>
                    <a:pt x="8458" y="1552"/>
                    <a:pt x="7222" y="2101"/>
                    <a:pt x="5897" y="2101"/>
                  </a:cubicBezTo>
                  <a:cubicBezTo>
                    <a:pt x="4038" y="2101"/>
                    <a:pt x="2004" y="1020"/>
                    <a:pt x="619" y="108"/>
                  </a:cubicBezTo>
                  <a:lnTo>
                    <a:pt x="619" y="108"/>
                  </a:lnTo>
                  <a:cubicBezTo>
                    <a:pt x="183" y="1530"/>
                    <a:pt x="0" y="3186"/>
                    <a:pt x="867" y="4364"/>
                  </a:cubicBezTo>
                  <a:cubicBezTo>
                    <a:pt x="1505" y="4474"/>
                    <a:pt x="2507" y="4527"/>
                    <a:pt x="3638" y="4527"/>
                  </a:cubicBezTo>
                  <a:cubicBezTo>
                    <a:pt x="5552" y="4527"/>
                    <a:pt x="7837" y="4375"/>
                    <a:pt x="9363" y="4089"/>
                  </a:cubicBezTo>
                  <a:cubicBezTo>
                    <a:pt x="10061" y="3709"/>
                    <a:pt x="9947" y="1793"/>
                    <a:pt x="9306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7" name="Google Shape;2227;p9">
              <a:extLst>
                <a:ext uri="{FF2B5EF4-FFF2-40B4-BE49-F238E27FC236}">
                  <a16:creationId xmlns:a16="http://schemas.microsoft.com/office/drawing/2014/main" id="{CD4F719E-A7F5-C063-1DCE-C7CD2EA4E255}"/>
                </a:ext>
              </a:extLst>
            </p:cNvPr>
            <p:cNvSpPr/>
            <p:nvPr/>
          </p:nvSpPr>
          <p:spPr>
            <a:xfrm>
              <a:off x="2069050" y="4188225"/>
              <a:ext cx="28050" cy="29925"/>
            </a:xfrm>
            <a:custGeom>
              <a:avLst/>
              <a:gdLst/>
              <a:ahLst/>
              <a:cxnLst/>
              <a:rect l="l" t="t" r="r" b="b"/>
              <a:pathLst>
                <a:path w="1122" h="1197" extrusionOk="0">
                  <a:moveTo>
                    <a:pt x="992" y="0"/>
                  </a:moveTo>
                  <a:lnTo>
                    <a:pt x="10" y="20"/>
                  </a:lnTo>
                  <a:lnTo>
                    <a:pt x="1" y="1197"/>
                  </a:lnTo>
                  <a:lnTo>
                    <a:pt x="1122" y="1185"/>
                  </a:lnTo>
                  <a:lnTo>
                    <a:pt x="992" y="0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8" name="Google Shape;2228;p9">
              <a:extLst>
                <a:ext uri="{FF2B5EF4-FFF2-40B4-BE49-F238E27FC236}">
                  <a16:creationId xmlns:a16="http://schemas.microsoft.com/office/drawing/2014/main" id="{C62B74F6-CD39-108D-0351-F95E1AA02BD8}"/>
                </a:ext>
              </a:extLst>
            </p:cNvPr>
            <p:cNvSpPr/>
            <p:nvPr/>
          </p:nvSpPr>
          <p:spPr>
            <a:xfrm>
              <a:off x="2069075" y="4188225"/>
              <a:ext cx="27400" cy="26150"/>
            </a:xfrm>
            <a:custGeom>
              <a:avLst/>
              <a:gdLst/>
              <a:ahLst/>
              <a:cxnLst/>
              <a:rect l="l" t="t" r="r" b="b"/>
              <a:pathLst>
                <a:path w="1096" h="1046" extrusionOk="0">
                  <a:moveTo>
                    <a:pt x="991" y="0"/>
                  </a:moveTo>
                  <a:lnTo>
                    <a:pt x="9" y="20"/>
                  </a:lnTo>
                  <a:lnTo>
                    <a:pt x="1" y="1045"/>
                  </a:lnTo>
                  <a:lnTo>
                    <a:pt x="1" y="1045"/>
                  </a:lnTo>
                  <a:lnTo>
                    <a:pt x="1096" y="951"/>
                  </a:lnTo>
                  <a:lnTo>
                    <a:pt x="991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29" name="Google Shape;2229;p9">
              <a:extLst>
                <a:ext uri="{FF2B5EF4-FFF2-40B4-BE49-F238E27FC236}">
                  <a16:creationId xmlns:a16="http://schemas.microsoft.com/office/drawing/2014/main" id="{6C1CFAA3-37EC-FE0E-FAC4-E5DAE4103BAB}"/>
                </a:ext>
              </a:extLst>
            </p:cNvPr>
            <p:cNvSpPr/>
            <p:nvPr/>
          </p:nvSpPr>
          <p:spPr>
            <a:xfrm>
              <a:off x="1703300" y="3678300"/>
              <a:ext cx="436775" cy="552775"/>
            </a:xfrm>
            <a:custGeom>
              <a:avLst/>
              <a:gdLst/>
              <a:ahLst/>
              <a:cxnLst/>
              <a:rect l="l" t="t" r="r" b="b"/>
              <a:pathLst>
                <a:path w="17471" h="22111" extrusionOk="0">
                  <a:moveTo>
                    <a:pt x="7813" y="0"/>
                  </a:moveTo>
                  <a:cubicBezTo>
                    <a:pt x="6196" y="0"/>
                    <a:pt x="4553" y="572"/>
                    <a:pt x="3135" y="1895"/>
                  </a:cubicBezTo>
                  <a:cubicBezTo>
                    <a:pt x="1" y="4821"/>
                    <a:pt x="2134" y="8831"/>
                    <a:pt x="1859" y="10108"/>
                  </a:cubicBezTo>
                  <a:cubicBezTo>
                    <a:pt x="1582" y="11383"/>
                    <a:pt x="262" y="12032"/>
                    <a:pt x="852" y="14149"/>
                  </a:cubicBezTo>
                  <a:cubicBezTo>
                    <a:pt x="1444" y="16265"/>
                    <a:pt x="2728" y="17329"/>
                    <a:pt x="2728" y="17329"/>
                  </a:cubicBezTo>
                  <a:cubicBezTo>
                    <a:pt x="2728" y="17329"/>
                    <a:pt x="1471" y="17972"/>
                    <a:pt x="1884" y="19579"/>
                  </a:cubicBezTo>
                  <a:cubicBezTo>
                    <a:pt x="1884" y="19579"/>
                    <a:pt x="2505" y="18468"/>
                    <a:pt x="3524" y="18111"/>
                  </a:cubicBezTo>
                  <a:lnTo>
                    <a:pt x="3524" y="18111"/>
                  </a:lnTo>
                  <a:cubicBezTo>
                    <a:pt x="3524" y="18111"/>
                    <a:pt x="1500" y="20405"/>
                    <a:pt x="4480" y="22036"/>
                  </a:cubicBezTo>
                  <a:cubicBezTo>
                    <a:pt x="4480" y="22036"/>
                    <a:pt x="5366" y="20243"/>
                    <a:pt x="6218" y="19506"/>
                  </a:cubicBezTo>
                  <a:cubicBezTo>
                    <a:pt x="6218" y="19506"/>
                    <a:pt x="6400" y="21463"/>
                    <a:pt x="8633" y="22110"/>
                  </a:cubicBezTo>
                  <a:lnTo>
                    <a:pt x="7788" y="17978"/>
                  </a:lnTo>
                  <a:cubicBezTo>
                    <a:pt x="7788" y="17978"/>
                    <a:pt x="12450" y="15705"/>
                    <a:pt x="14794" y="10871"/>
                  </a:cubicBezTo>
                  <a:cubicBezTo>
                    <a:pt x="17471" y="5349"/>
                    <a:pt x="12760" y="0"/>
                    <a:pt x="7813" y="0"/>
                  </a:cubicBezTo>
                  <a:close/>
                </a:path>
              </a:pathLst>
            </a:custGeom>
            <a:solidFill>
              <a:srgbClr val="770910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0" name="Google Shape;2230;p9">
              <a:extLst>
                <a:ext uri="{FF2B5EF4-FFF2-40B4-BE49-F238E27FC236}">
                  <a16:creationId xmlns:a16="http://schemas.microsoft.com/office/drawing/2014/main" id="{0BEEB442-2DB0-661B-F8CF-0E22D705C877}"/>
                </a:ext>
              </a:extLst>
            </p:cNvPr>
            <p:cNvSpPr/>
            <p:nvPr/>
          </p:nvSpPr>
          <p:spPr>
            <a:xfrm>
              <a:off x="1703300" y="3678300"/>
              <a:ext cx="436775" cy="552775"/>
            </a:xfrm>
            <a:custGeom>
              <a:avLst/>
              <a:gdLst/>
              <a:ahLst/>
              <a:cxnLst/>
              <a:rect l="l" t="t" r="r" b="b"/>
              <a:pathLst>
                <a:path w="17471" h="22111" extrusionOk="0">
                  <a:moveTo>
                    <a:pt x="7813" y="0"/>
                  </a:moveTo>
                  <a:cubicBezTo>
                    <a:pt x="6196" y="0"/>
                    <a:pt x="4553" y="572"/>
                    <a:pt x="3135" y="1895"/>
                  </a:cubicBezTo>
                  <a:cubicBezTo>
                    <a:pt x="1" y="4821"/>
                    <a:pt x="2134" y="8831"/>
                    <a:pt x="1859" y="10108"/>
                  </a:cubicBezTo>
                  <a:cubicBezTo>
                    <a:pt x="1582" y="11383"/>
                    <a:pt x="262" y="12032"/>
                    <a:pt x="852" y="14149"/>
                  </a:cubicBezTo>
                  <a:cubicBezTo>
                    <a:pt x="1444" y="16265"/>
                    <a:pt x="2728" y="17329"/>
                    <a:pt x="2728" y="17329"/>
                  </a:cubicBezTo>
                  <a:cubicBezTo>
                    <a:pt x="2728" y="17329"/>
                    <a:pt x="1471" y="17972"/>
                    <a:pt x="1884" y="19579"/>
                  </a:cubicBezTo>
                  <a:cubicBezTo>
                    <a:pt x="1884" y="19579"/>
                    <a:pt x="2505" y="18468"/>
                    <a:pt x="3524" y="18111"/>
                  </a:cubicBezTo>
                  <a:lnTo>
                    <a:pt x="3524" y="18111"/>
                  </a:lnTo>
                  <a:cubicBezTo>
                    <a:pt x="3524" y="18111"/>
                    <a:pt x="1500" y="20405"/>
                    <a:pt x="4480" y="22036"/>
                  </a:cubicBezTo>
                  <a:cubicBezTo>
                    <a:pt x="4480" y="22036"/>
                    <a:pt x="5366" y="20243"/>
                    <a:pt x="6218" y="19506"/>
                  </a:cubicBezTo>
                  <a:cubicBezTo>
                    <a:pt x="6218" y="19506"/>
                    <a:pt x="6400" y="21463"/>
                    <a:pt x="8633" y="22110"/>
                  </a:cubicBezTo>
                  <a:lnTo>
                    <a:pt x="7788" y="17978"/>
                  </a:lnTo>
                  <a:cubicBezTo>
                    <a:pt x="7788" y="17978"/>
                    <a:pt x="12450" y="15705"/>
                    <a:pt x="14794" y="10871"/>
                  </a:cubicBezTo>
                  <a:cubicBezTo>
                    <a:pt x="17471" y="5349"/>
                    <a:pt x="12760" y="0"/>
                    <a:pt x="7813" y="0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1" name="Google Shape;2231;p9">
              <a:extLst>
                <a:ext uri="{FF2B5EF4-FFF2-40B4-BE49-F238E27FC236}">
                  <a16:creationId xmlns:a16="http://schemas.microsoft.com/office/drawing/2014/main" id="{9E9CC5DD-B259-A843-E4ED-2E191A7F59E8}"/>
                </a:ext>
              </a:extLst>
            </p:cNvPr>
            <p:cNvSpPr/>
            <p:nvPr/>
          </p:nvSpPr>
          <p:spPr>
            <a:xfrm>
              <a:off x="1866925" y="3728625"/>
              <a:ext cx="185750" cy="69025"/>
            </a:xfrm>
            <a:custGeom>
              <a:avLst/>
              <a:gdLst/>
              <a:ahLst/>
              <a:cxnLst/>
              <a:rect l="l" t="t" r="r" b="b"/>
              <a:pathLst>
                <a:path w="7430" h="2761" extrusionOk="0">
                  <a:moveTo>
                    <a:pt x="4311" y="1"/>
                  </a:moveTo>
                  <a:cubicBezTo>
                    <a:pt x="1342" y="1"/>
                    <a:pt x="1" y="2515"/>
                    <a:pt x="1" y="2515"/>
                  </a:cubicBezTo>
                  <a:lnTo>
                    <a:pt x="5256" y="2760"/>
                  </a:lnTo>
                  <a:lnTo>
                    <a:pt x="7429" y="815"/>
                  </a:lnTo>
                  <a:cubicBezTo>
                    <a:pt x="6238" y="227"/>
                    <a:pt x="5202" y="1"/>
                    <a:pt x="43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2" name="Google Shape;2232;p9">
              <a:extLst>
                <a:ext uri="{FF2B5EF4-FFF2-40B4-BE49-F238E27FC236}">
                  <a16:creationId xmlns:a16="http://schemas.microsoft.com/office/drawing/2014/main" id="{860AB2AA-03CB-8650-44C1-23EDA7D8533C}"/>
                </a:ext>
              </a:extLst>
            </p:cNvPr>
            <p:cNvSpPr/>
            <p:nvPr/>
          </p:nvSpPr>
          <p:spPr>
            <a:xfrm>
              <a:off x="1828450" y="4012125"/>
              <a:ext cx="127375" cy="124500"/>
            </a:xfrm>
            <a:custGeom>
              <a:avLst/>
              <a:gdLst/>
              <a:ahLst/>
              <a:cxnLst/>
              <a:rect l="l" t="t" r="r" b="b"/>
              <a:pathLst>
                <a:path w="5095" h="4980" extrusionOk="0">
                  <a:moveTo>
                    <a:pt x="2426" y="0"/>
                  </a:moveTo>
                  <a:cubicBezTo>
                    <a:pt x="2233" y="0"/>
                    <a:pt x="2038" y="28"/>
                    <a:pt x="1846" y="85"/>
                  </a:cubicBezTo>
                  <a:cubicBezTo>
                    <a:pt x="652" y="438"/>
                    <a:pt x="0" y="1802"/>
                    <a:pt x="387" y="3130"/>
                  </a:cubicBezTo>
                  <a:cubicBezTo>
                    <a:pt x="713" y="4244"/>
                    <a:pt x="1666" y="4980"/>
                    <a:pt x="2669" y="4980"/>
                  </a:cubicBezTo>
                  <a:cubicBezTo>
                    <a:pt x="2862" y="4980"/>
                    <a:pt x="3057" y="4952"/>
                    <a:pt x="3250" y="4895"/>
                  </a:cubicBezTo>
                  <a:cubicBezTo>
                    <a:pt x="4442" y="4542"/>
                    <a:pt x="5094" y="3178"/>
                    <a:pt x="4707" y="1850"/>
                  </a:cubicBezTo>
                  <a:cubicBezTo>
                    <a:pt x="4382" y="736"/>
                    <a:pt x="3429" y="0"/>
                    <a:pt x="2426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3" name="Google Shape;2233;p9">
              <a:extLst>
                <a:ext uri="{FF2B5EF4-FFF2-40B4-BE49-F238E27FC236}">
                  <a16:creationId xmlns:a16="http://schemas.microsoft.com/office/drawing/2014/main" id="{8F7E1B1D-577A-B336-6467-2ACBF843AEB5}"/>
                </a:ext>
              </a:extLst>
            </p:cNvPr>
            <p:cNvSpPr/>
            <p:nvPr/>
          </p:nvSpPr>
          <p:spPr>
            <a:xfrm>
              <a:off x="1851925" y="4037975"/>
              <a:ext cx="75075" cy="73425"/>
            </a:xfrm>
            <a:custGeom>
              <a:avLst/>
              <a:gdLst/>
              <a:ahLst/>
              <a:cxnLst/>
              <a:rect l="l" t="t" r="r" b="b"/>
              <a:pathLst>
                <a:path w="3003" h="2937" extrusionOk="0">
                  <a:moveTo>
                    <a:pt x="1428" y="0"/>
                  </a:moveTo>
                  <a:cubicBezTo>
                    <a:pt x="1315" y="0"/>
                    <a:pt x="1200" y="16"/>
                    <a:pt x="1087" y="50"/>
                  </a:cubicBezTo>
                  <a:cubicBezTo>
                    <a:pt x="386" y="259"/>
                    <a:pt x="1" y="1062"/>
                    <a:pt x="229" y="1845"/>
                  </a:cubicBezTo>
                  <a:cubicBezTo>
                    <a:pt x="420" y="2503"/>
                    <a:pt x="982" y="2937"/>
                    <a:pt x="1574" y="2937"/>
                  </a:cubicBezTo>
                  <a:cubicBezTo>
                    <a:pt x="1687" y="2937"/>
                    <a:pt x="1802" y="2921"/>
                    <a:pt x="1916" y="2887"/>
                  </a:cubicBezTo>
                  <a:cubicBezTo>
                    <a:pt x="2619" y="2678"/>
                    <a:pt x="3003" y="1874"/>
                    <a:pt x="2775" y="1092"/>
                  </a:cubicBezTo>
                  <a:cubicBezTo>
                    <a:pt x="2583" y="435"/>
                    <a:pt x="2020" y="0"/>
                    <a:pt x="1428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4" name="Google Shape;2234;p9">
              <a:extLst>
                <a:ext uri="{FF2B5EF4-FFF2-40B4-BE49-F238E27FC236}">
                  <a16:creationId xmlns:a16="http://schemas.microsoft.com/office/drawing/2014/main" id="{5239FA78-9C14-A9D1-4373-1C561EA09753}"/>
                </a:ext>
              </a:extLst>
            </p:cNvPr>
            <p:cNvSpPr/>
            <p:nvPr/>
          </p:nvSpPr>
          <p:spPr>
            <a:xfrm>
              <a:off x="2182950" y="3932125"/>
              <a:ext cx="127375" cy="124500"/>
            </a:xfrm>
            <a:custGeom>
              <a:avLst/>
              <a:gdLst/>
              <a:ahLst/>
              <a:cxnLst/>
              <a:rect l="l" t="t" r="r" b="b"/>
              <a:pathLst>
                <a:path w="5095" h="4980" extrusionOk="0">
                  <a:moveTo>
                    <a:pt x="2426" y="1"/>
                  </a:moveTo>
                  <a:cubicBezTo>
                    <a:pt x="2233" y="1"/>
                    <a:pt x="2038" y="28"/>
                    <a:pt x="1845" y="85"/>
                  </a:cubicBezTo>
                  <a:cubicBezTo>
                    <a:pt x="653" y="438"/>
                    <a:pt x="0" y="1802"/>
                    <a:pt x="388" y="3130"/>
                  </a:cubicBezTo>
                  <a:cubicBezTo>
                    <a:pt x="712" y="4244"/>
                    <a:pt x="1666" y="4980"/>
                    <a:pt x="2668" y="4980"/>
                  </a:cubicBezTo>
                  <a:cubicBezTo>
                    <a:pt x="2861" y="4980"/>
                    <a:pt x="3056" y="4953"/>
                    <a:pt x="3249" y="4895"/>
                  </a:cubicBezTo>
                  <a:cubicBezTo>
                    <a:pt x="4442" y="4543"/>
                    <a:pt x="5095" y="3178"/>
                    <a:pt x="4707" y="1850"/>
                  </a:cubicBezTo>
                  <a:cubicBezTo>
                    <a:pt x="4382" y="736"/>
                    <a:pt x="3429" y="1"/>
                    <a:pt x="242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5" name="Google Shape;2235;p9">
              <a:extLst>
                <a:ext uri="{FF2B5EF4-FFF2-40B4-BE49-F238E27FC236}">
                  <a16:creationId xmlns:a16="http://schemas.microsoft.com/office/drawing/2014/main" id="{3E58B507-2EA6-12BC-E49F-ADB842AA2837}"/>
                </a:ext>
              </a:extLst>
            </p:cNvPr>
            <p:cNvSpPr/>
            <p:nvPr/>
          </p:nvSpPr>
          <p:spPr>
            <a:xfrm>
              <a:off x="2206425" y="3957975"/>
              <a:ext cx="75100" cy="73450"/>
            </a:xfrm>
            <a:custGeom>
              <a:avLst/>
              <a:gdLst/>
              <a:ahLst/>
              <a:cxnLst/>
              <a:rect l="l" t="t" r="r" b="b"/>
              <a:pathLst>
                <a:path w="3004" h="2938" extrusionOk="0">
                  <a:moveTo>
                    <a:pt x="1429" y="1"/>
                  </a:moveTo>
                  <a:cubicBezTo>
                    <a:pt x="1315" y="1"/>
                    <a:pt x="1201" y="17"/>
                    <a:pt x="1088" y="50"/>
                  </a:cubicBezTo>
                  <a:cubicBezTo>
                    <a:pt x="384" y="259"/>
                    <a:pt x="1" y="1063"/>
                    <a:pt x="228" y="1846"/>
                  </a:cubicBezTo>
                  <a:cubicBezTo>
                    <a:pt x="420" y="2503"/>
                    <a:pt x="982" y="2937"/>
                    <a:pt x="1574" y="2937"/>
                  </a:cubicBezTo>
                  <a:cubicBezTo>
                    <a:pt x="1688" y="2937"/>
                    <a:pt x="1803" y="2921"/>
                    <a:pt x="1916" y="2888"/>
                  </a:cubicBezTo>
                  <a:cubicBezTo>
                    <a:pt x="2618" y="2679"/>
                    <a:pt x="3003" y="1875"/>
                    <a:pt x="2774" y="1092"/>
                  </a:cubicBezTo>
                  <a:cubicBezTo>
                    <a:pt x="2583" y="435"/>
                    <a:pt x="2021" y="1"/>
                    <a:pt x="1429" y="1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6" name="Google Shape;2236;p9">
              <a:extLst>
                <a:ext uri="{FF2B5EF4-FFF2-40B4-BE49-F238E27FC236}">
                  <a16:creationId xmlns:a16="http://schemas.microsoft.com/office/drawing/2014/main" id="{28608891-D114-CDE7-A454-F329B2E27A65}"/>
                </a:ext>
              </a:extLst>
            </p:cNvPr>
            <p:cNvSpPr/>
            <p:nvPr/>
          </p:nvSpPr>
          <p:spPr>
            <a:xfrm>
              <a:off x="1877525" y="3843500"/>
              <a:ext cx="407750" cy="364875"/>
            </a:xfrm>
            <a:custGeom>
              <a:avLst/>
              <a:gdLst/>
              <a:ahLst/>
              <a:cxnLst/>
              <a:rect l="l" t="t" r="r" b="b"/>
              <a:pathLst>
                <a:path w="16310" h="14595" extrusionOk="0">
                  <a:moveTo>
                    <a:pt x="9963" y="0"/>
                  </a:moveTo>
                  <a:cubicBezTo>
                    <a:pt x="9224" y="0"/>
                    <a:pt x="8448" y="123"/>
                    <a:pt x="7663" y="303"/>
                  </a:cubicBezTo>
                  <a:lnTo>
                    <a:pt x="4610" y="1216"/>
                  </a:lnTo>
                  <a:cubicBezTo>
                    <a:pt x="624" y="1710"/>
                    <a:pt x="1" y="5518"/>
                    <a:pt x="751" y="8814"/>
                  </a:cubicBezTo>
                  <a:lnTo>
                    <a:pt x="976" y="9799"/>
                  </a:lnTo>
                  <a:cubicBezTo>
                    <a:pt x="724" y="12885"/>
                    <a:pt x="3752" y="14594"/>
                    <a:pt x="6648" y="14594"/>
                  </a:cubicBezTo>
                  <a:cubicBezTo>
                    <a:pt x="7170" y="14594"/>
                    <a:pt x="7689" y="14539"/>
                    <a:pt x="8183" y="14425"/>
                  </a:cubicBezTo>
                  <a:lnTo>
                    <a:pt x="10692" y="13849"/>
                  </a:lnTo>
                  <a:cubicBezTo>
                    <a:pt x="13921" y="13108"/>
                    <a:pt x="16309" y="10616"/>
                    <a:pt x="15181" y="6540"/>
                  </a:cubicBezTo>
                  <a:lnTo>
                    <a:pt x="14956" y="5554"/>
                  </a:lnTo>
                  <a:cubicBezTo>
                    <a:pt x="14207" y="1192"/>
                    <a:pt x="12264" y="0"/>
                    <a:pt x="9963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7" name="Google Shape;2237;p9">
              <a:extLst>
                <a:ext uri="{FF2B5EF4-FFF2-40B4-BE49-F238E27FC236}">
                  <a16:creationId xmlns:a16="http://schemas.microsoft.com/office/drawing/2014/main" id="{3C285409-151D-F567-2D48-3FD308C9A240}"/>
                </a:ext>
              </a:extLst>
            </p:cNvPr>
            <p:cNvSpPr/>
            <p:nvPr/>
          </p:nvSpPr>
          <p:spPr>
            <a:xfrm>
              <a:off x="2054975" y="4055450"/>
              <a:ext cx="92575" cy="53950"/>
            </a:xfrm>
            <a:custGeom>
              <a:avLst/>
              <a:gdLst/>
              <a:ahLst/>
              <a:cxnLst/>
              <a:rect l="l" t="t" r="r" b="b"/>
              <a:pathLst>
                <a:path w="3703" h="2158" extrusionOk="0">
                  <a:moveTo>
                    <a:pt x="2551" y="1"/>
                  </a:moveTo>
                  <a:cubicBezTo>
                    <a:pt x="2539" y="1"/>
                    <a:pt x="2526" y="1"/>
                    <a:pt x="2514" y="2"/>
                  </a:cubicBezTo>
                  <a:cubicBezTo>
                    <a:pt x="1727" y="53"/>
                    <a:pt x="1783" y="638"/>
                    <a:pt x="1466" y="638"/>
                  </a:cubicBezTo>
                  <a:cubicBezTo>
                    <a:pt x="1464" y="638"/>
                    <a:pt x="1462" y="638"/>
                    <a:pt x="1460" y="638"/>
                  </a:cubicBezTo>
                  <a:cubicBezTo>
                    <a:pt x="1240" y="632"/>
                    <a:pt x="966" y="429"/>
                    <a:pt x="693" y="429"/>
                  </a:cubicBezTo>
                  <a:cubicBezTo>
                    <a:pt x="566" y="429"/>
                    <a:pt x="439" y="473"/>
                    <a:pt x="317" y="602"/>
                  </a:cubicBezTo>
                  <a:cubicBezTo>
                    <a:pt x="0" y="940"/>
                    <a:pt x="247" y="2157"/>
                    <a:pt x="1471" y="2157"/>
                  </a:cubicBezTo>
                  <a:cubicBezTo>
                    <a:pt x="1720" y="2157"/>
                    <a:pt x="2010" y="2107"/>
                    <a:pt x="2345" y="1988"/>
                  </a:cubicBezTo>
                  <a:cubicBezTo>
                    <a:pt x="3703" y="1505"/>
                    <a:pt x="3316" y="1"/>
                    <a:pt x="25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8" name="Google Shape;2238;p9">
              <a:extLst>
                <a:ext uri="{FF2B5EF4-FFF2-40B4-BE49-F238E27FC236}">
                  <a16:creationId xmlns:a16="http://schemas.microsoft.com/office/drawing/2014/main" id="{01A32AAA-9399-4FF0-071E-240F5DDB9051}"/>
                </a:ext>
              </a:extLst>
            </p:cNvPr>
            <p:cNvSpPr/>
            <p:nvPr/>
          </p:nvSpPr>
          <p:spPr>
            <a:xfrm>
              <a:off x="2060350" y="4080750"/>
              <a:ext cx="63400" cy="28675"/>
            </a:xfrm>
            <a:custGeom>
              <a:avLst/>
              <a:gdLst/>
              <a:ahLst/>
              <a:cxnLst/>
              <a:rect l="l" t="t" r="r" b="b"/>
              <a:pathLst>
                <a:path w="2536" h="1147" extrusionOk="0">
                  <a:moveTo>
                    <a:pt x="950" y="1"/>
                  </a:moveTo>
                  <a:cubicBezTo>
                    <a:pt x="857" y="1"/>
                    <a:pt x="763" y="6"/>
                    <a:pt x="667" y="18"/>
                  </a:cubicBezTo>
                  <a:cubicBezTo>
                    <a:pt x="427" y="49"/>
                    <a:pt x="203" y="117"/>
                    <a:pt x="0" y="212"/>
                  </a:cubicBezTo>
                  <a:cubicBezTo>
                    <a:pt x="95" y="656"/>
                    <a:pt x="479" y="1146"/>
                    <a:pt x="1257" y="1146"/>
                  </a:cubicBezTo>
                  <a:cubicBezTo>
                    <a:pt x="1506" y="1146"/>
                    <a:pt x="1795" y="1096"/>
                    <a:pt x="2129" y="978"/>
                  </a:cubicBezTo>
                  <a:cubicBezTo>
                    <a:pt x="2288" y="920"/>
                    <a:pt x="2422" y="849"/>
                    <a:pt x="2536" y="769"/>
                  </a:cubicBezTo>
                  <a:cubicBezTo>
                    <a:pt x="2219" y="301"/>
                    <a:pt x="1622" y="1"/>
                    <a:pt x="9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39" name="Google Shape;2239;p9">
              <a:extLst>
                <a:ext uri="{FF2B5EF4-FFF2-40B4-BE49-F238E27FC236}">
                  <a16:creationId xmlns:a16="http://schemas.microsoft.com/office/drawing/2014/main" id="{03E28535-97F5-2F06-21E7-E8BB01DC44D8}"/>
                </a:ext>
              </a:extLst>
            </p:cNvPr>
            <p:cNvSpPr/>
            <p:nvPr/>
          </p:nvSpPr>
          <p:spPr>
            <a:xfrm>
              <a:off x="2055325" y="4052875"/>
              <a:ext cx="85275" cy="59150"/>
            </a:xfrm>
            <a:custGeom>
              <a:avLst/>
              <a:gdLst/>
              <a:ahLst/>
              <a:cxnLst/>
              <a:rect l="l" t="t" r="r" b="b"/>
              <a:pathLst>
                <a:path w="3411" h="2366" extrusionOk="0">
                  <a:moveTo>
                    <a:pt x="2540" y="207"/>
                  </a:moveTo>
                  <a:cubicBezTo>
                    <a:pt x="2808" y="207"/>
                    <a:pt x="3038" y="439"/>
                    <a:pt x="3108" y="778"/>
                  </a:cubicBezTo>
                  <a:cubicBezTo>
                    <a:pt x="3191" y="1176"/>
                    <a:pt x="3028" y="1735"/>
                    <a:pt x="2296" y="1995"/>
                  </a:cubicBezTo>
                  <a:cubicBezTo>
                    <a:pt x="1992" y="2103"/>
                    <a:pt x="1711" y="2156"/>
                    <a:pt x="1459" y="2156"/>
                  </a:cubicBezTo>
                  <a:cubicBezTo>
                    <a:pt x="1015" y="2156"/>
                    <a:pt x="665" y="1990"/>
                    <a:pt x="454" y="1666"/>
                  </a:cubicBezTo>
                  <a:cubicBezTo>
                    <a:pt x="240" y="1338"/>
                    <a:pt x="237" y="926"/>
                    <a:pt x="378" y="775"/>
                  </a:cubicBezTo>
                  <a:cubicBezTo>
                    <a:pt x="472" y="674"/>
                    <a:pt x="569" y="634"/>
                    <a:pt x="675" y="634"/>
                  </a:cubicBezTo>
                  <a:cubicBezTo>
                    <a:pt x="789" y="634"/>
                    <a:pt x="916" y="680"/>
                    <a:pt x="1071" y="742"/>
                  </a:cubicBezTo>
                  <a:cubicBezTo>
                    <a:pt x="1201" y="794"/>
                    <a:pt x="1322" y="842"/>
                    <a:pt x="1443" y="844"/>
                  </a:cubicBezTo>
                  <a:cubicBezTo>
                    <a:pt x="1626" y="840"/>
                    <a:pt x="1720" y="721"/>
                    <a:pt x="1812" y="598"/>
                  </a:cubicBezTo>
                  <a:cubicBezTo>
                    <a:pt x="1937" y="427"/>
                    <a:pt x="2078" y="236"/>
                    <a:pt x="2506" y="208"/>
                  </a:cubicBezTo>
                  <a:cubicBezTo>
                    <a:pt x="2518" y="208"/>
                    <a:pt x="2529" y="207"/>
                    <a:pt x="2540" y="207"/>
                  </a:cubicBezTo>
                  <a:close/>
                  <a:moveTo>
                    <a:pt x="2537" y="0"/>
                  </a:moveTo>
                  <a:cubicBezTo>
                    <a:pt x="2522" y="0"/>
                    <a:pt x="2507" y="1"/>
                    <a:pt x="2492" y="2"/>
                  </a:cubicBezTo>
                  <a:cubicBezTo>
                    <a:pt x="1968" y="35"/>
                    <a:pt x="1774" y="300"/>
                    <a:pt x="1645" y="476"/>
                  </a:cubicBezTo>
                  <a:cubicBezTo>
                    <a:pt x="1563" y="587"/>
                    <a:pt x="1524" y="638"/>
                    <a:pt x="1461" y="638"/>
                  </a:cubicBezTo>
                  <a:cubicBezTo>
                    <a:pt x="1457" y="638"/>
                    <a:pt x="1453" y="638"/>
                    <a:pt x="1449" y="638"/>
                  </a:cubicBezTo>
                  <a:cubicBezTo>
                    <a:pt x="1365" y="634"/>
                    <a:pt x="1260" y="593"/>
                    <a:pt x="1148" y="549"/>
                  </a:cubicBezTo>
                  <a:cubicBezTo>
                    <a:pt x="1011" y="495"/>
                    <a:pt x="847" y="430"/>
                    <a:pt x="678" y="430"/>
                  </a:cubicBezTo>
                  <a:cubicBezTo>
                    <a:pt x="528" y="430"/>
                    <a:pt x="373" y="481"/>
                    <a:pt x="227" y="634"/>
                  </a:cubicBezTo>
                  <a:cubicBezTo>
                    <a:pt x="1" y="874"/>
                    <a:pt x="24" y="1388"/>
                    <a:pt x="279" y="1780"/>
                  </a:cubicBezTo>
                  <a:cubicBezTo>
                    <a:pt x="414" y="1985"/>
                    <a:pt x="757" y="2365"/>
                    <a:pt x="1457" y="2365"/>
                  </a:cubicBezTo>
                  <a:cubicBezTo>
                    <a:pt x="1710" y="2365"/>
                    <a:pt x="2010" y="2315"/>
                    <a:pt x="2365" y="2189"/>
                  </a:cubicBezTo>
                  <a:cubicBezTo>
                    <a:pt x="3221" y="1884"/>
                    <a:pt x="3410" y="1216"/>
                    <a:pt x="3311" y="737"/>
                  </a:cubicBezTo>
                  <a:cubicBezTo>
                    <a:pt x="3221" y="296"/>
                    <a:pt x="2905" y="0"/>
                    <a:pt x="2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0" name="Google Shape;2240;p9">
              <a:extLst>
                <a:ext uri="{FF2B5EF4-FFF2-40B4-BE49-F238E27FC236}">
                  <a16:creationId xmlns:a16="http://schemas.microsoft.com/office/drawing/2014/main" id="{DF394881-71BB-2F11-201E-397B01A92EBE}"/>
                </a:ext>
              </a:extLst>
            </p:cNvPr>
            <p:cNvSpPr/>
            <p:nvPr/>
          </p:nvSpPr>
          <p:spPr>
            <a:xfrm>
              <a:off x="1894350" y="3843500"/>
              <a:ext cx="359900" cy="154100"/>
            </a:xfrm>
            <a:custGeom>
              <a:avLst/>
              <a:gdLst/>
              <a:ahLst/>
              <a:cxnLst/>
              <a:rect l="l" t="t" r="r" b="b"/>
              <a:pathLst>
                <a:path w="14396" h="6164" extrusionOk="0">
                  <a:moveTo>
                    <a:pt x="9289" y="0"/>
                  </a:moveTo>
                  <a:cubicBezTo>
                    <a:pt x="8550" y="0"/>
                    <a:pt x="7774" y="123"/>
                    <a:pt x="6989" y="303"/>
                  </a:cubicBezTo>
                  <a:lnTo>
                    <a:pt x="3936" y="1216"/>
                  </a:lnTo>
                  <a:cubicBezTo>
                    <a:pt x="2626" y="1379"/>
                    <a:pt x="1682" y="1899"/>
                    <a:pt x="1027" y="2642"/>
                  </a:cubicBezTo>
                  <a:cubicBezTo>
                    <a:pt x="308" y="3672"/>
                    <a:pt x="1" y="4623"/>
                    <a:pt x="685" y="5170"/>
                  </a:cubicBezTo>
                  <a:cubicBezTo>
                    <a:pt x="1037" y="5452"/>
                    <a:pt x="1394" y="5570"/>
                    <a:pt x="1745" y="5570"/>
                  </a:cubicBezTo>
                  <a:cubicBezTo>
                    <a:pt x="3423" y="5570"/>
                    <a:pt x="4944" y="2880"/>
                    <a:pt x="5017" y="2749"/>
                  </a:cubicBezTo>
                  <a:lnTo>
                    <a:pt x="5017" y="2749"/>
                  </a:lnTo>
                  <a:lnTo>
                    <a:pt x="3121" y="6164"/>
                  </a:lnTo>
                  <a:cubicBezTo>
                    <a:pt x="5642" y="5641"/>
                    <a:pt x="7114" y="3159"/>
                    <a:pt x="7114" y="3158"/>
                  </a:cubicBezTo>
                  <a:lnTo>
                    <a:pt x="7114" y="3158"/>
                  </a:lnTo>
                  <a:lnTo>
                    <a:pt x="6502" y="5208"/>
                  </a:lnTo>
                  <a:cubicBezTo>
                    <a:pt x="7859" y="4599"/>
                    <a:pt x="8180" y="2868"/>
                    <a:pt x="8180" y="2868"/>
                  </a:cubicBezTo>
                  <a:cubicBezTo>
                    <a:pt x="8808" y="3450"/>
                    <a:pt x="9926" y="3589"/>
                    <a:pt x="10846" y="3589"/>
                  </a:cubicBezTo>
                  <a:cubicBezTo>
                    <a:pt x="11678" y="3589"/>
                    <a:pt x="12348" y="3476"/>
                    <a:pt x="12348" y="3476"/>
                  </a:cubicBezTo>
                  <a:lnTo>
                    <a:pt x="14395" y="6040"/>
                  </a:lnTo>
                  <a:lnTo>
                    <a:pt x="14395" y="6040"/>
                  </a:lnTo>
                  <a:lnTo>
                    <a:pt x="14283" y="5553"/>
                  </a:lnTo>
                  <a:cubicBezTo>
                    <a:pt x="13534" y="1191"/>
                    <a:pt x="11590" y="0"/>
                    <a:pt x="9289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1" name="Google Shape;2241;p9">
              <a:extLst>
                <a:ext uri="{FF2B5EF4-FFF2-40B4-BE49-F238E27FC236}">
                  <a16:creationId xmlns:a16="http://schemas.microsoft.com/office/drawing/2014/main" id="{9977257D-D1BA-6104-303C-D2ECAF478647}"/>
                </a:ext>
              </a:extLst>
            </p:cNvPr>
            <p:cNvSpPr/>
            <p:nvPr/>
          </p:nvSpPr>
          <p:spPr>
            <a:xfrm>
              <a:off x="1956525" y="3944350"/>
              <a:ext cx="68250" cy="32050"/>
            </a:xfrm>
            <a:custGeom>
              <a:avLst/>
              <a:gdLst/>
              <a:ahLst/>
              <a:cxnLst/>
              <a:rect l="l" t="t" r="r" b="b"/>
              <a:pathLst>
                <a:path w="2730" h="1282" extrusionOk="0">
                  <a:moveTo>
                    <a:pt x="1600" y="0"/>
                  </a:moveTo>
                  <a:cubicBezTo>
                    <a:pt x="934" y="0"/>
                    <a:pt x="240" y="432"/>
                    <a:pt x="37" y="1090"/>
                  </a:cubicBezTo>
                  <a:cubicBezTo>
                    <a:pt x="0" y="1206"/>
                    <a:pt x="95" y="1281"/>
                    <a:pt x="188" y="1281"/>
                  </a:cubicBezTo>
                  <a:cubicBezTo>
                    <a:pt x="250" y="1281"/>
                    <a:pt x="311" y="1249"/>
                    <a:pt x="335" y="1174"/>
                  </a:cubicBezTo>
                  <a:cubicBezTo>
                    <a:pt x="459" y="768"/>
                    <a:pt x="842" y="475"/>
                    <a:pt x="1239" y="359"/>
                  </a:cubicBezTo>
                  <a:cubicBezTo>
                    <a:pt x="1358" y="324"/>
                    <a:pt x="1477" y="306"/>
                    <a:pt x="1594" y="306"/>
                  </a:cubicBezTo>
                  <a:cubicBezTo>
                    <a:pt x="1911" y="306"/>
                    <a:pt x="2206" y="438"/>
                    <a:pt x="2418" y="708"/>
                  </a:cubicBezTo>
                  <a:cubicBezTo>
                    <a:pt x="2448" y="746"/>
                    <a:pt x="2483" y="762"/>
                    <a:pt x="2517" y="762"/>
                  </a:cubicBezTo>
                  <a:cubicBezTo>
                    <a:pt x="2626" y="762"/>
                    <a:pt x="2729" y="606"/>
                    <a:pt x="2637" y="489"/>
                  </a:cubicBezTo>
                  <a:cubicBezTo>
                    <a:pt x="2372" y="149"/>
                    <a:pt x="1991" y="0"/>
                    <a:pt x="1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2" name="Google Shape;2242;p9">
              <a:extLst>
                <a:ext uri="{FF2B5EF4-FFF2-40B4-BE49-F238E27FC236}">
                  <a16:creationId xmlns:a16="http://schemas.microsoft.com/office/drawing/2014/main" id="{E383CA3C-2370-A359-4DBC-3DAEB5811E2C}"/>
                </a:ext>
              </a:extLst>
            </p:cNvPr>
            <p:cNvSpPr/>
            <p:nvPr/>
          </p:nvSpPr>
          <p:spPr>
            <a:xfrm>
              <a:off x="1794225" y="3728675"/>
              <a:ext cx="559650" cy="361725"/>
            </a:xfrm>
            <a:custGeom>
              <a:avLst/>
              <a:gdLst/>
              <a:ahLst/>
              <a:cxnLst/>
              <a:rect l="l" t="t" r="r" b="b"/>
              <a:pathLst>
                <a:path w="22386" h="14469" extrusionOk="0">
                  <a:moveTo>
                    <a:pt x="13827" y="5495"/>
                  </a:moveTo>
                  <a:lnTo>
                    <a:pt x="13827" y="5495"/>
                  </a:lnTo>
                  <a:cubicBezTo>
                    <a:pt x="14503" y="5768"/>
                    <a:pt x="15134" y="6223"/>
                    <a:pt x="15697" y="6744"/>
                  </a:cubicBezTo>
                  <a:lnTo>
                    <a:pt x="15697" y="6744"/>
                  </a:lnTo>
                  <a:lnTo>
                    <a:pt x="13827" y="5495"/>
                  </a:lnTo>
                  <a:close/>
                  <a:moveTo>
                    <a:pt x="13173" y="1"/>
                  </a:moveTo>
                  <a:cubicBezTo>
                    <a:pt x="11493" y="1"/>
                    <a:pt x="9997" y="885"/>
                    <a:pt x="9617" y="985"/>
                  </a:cubicBezTo>
                  <a:cubicBezTo>
                    <a:pt x="9586" y="993"/>
                    <a:pt x="9551" y="997"/>
                    <a:pt x="9513" y="997"/>
                  </a:cubicBezTo>
                  <a:cubicBezTo>
                    <a:pt x="9190" y="997"/>
                    <a:pt x="8600" y="735"/>
                    <a:pt x="7484" y="735"/>
                  </a:cubicBezTo>
                  <a:cubicBezTo>
                    <a:pt x="6884" y="735"/>
                    <a:pt x="6132" y="811"/>
                    <a:pt x="5189" y="1043"/>
                  </a:cubicBezTo>
                  <a:cubicBezTo>
                    <a:pt x="2279" y="1758"/>
                    <a:pt x="950" y="3350"/>
                    <a:pt x="456" y="7105"/>
                  </a:cubicBezTo>
                  <a:cubicBezTo>
                    <a:pt x="0" y="10563"/>
                    <a:pt x="1757" y="14469"/>
                    <a:pt x="1757" y="14469"/>
                  </a:cubicBezTo>
                  <a:cubicBezTo>
                    <a:pt x="1201" y="12109"/>
                    <a:pt x="3216" y="11424"/>
                    <a:pt x="3216" y="11424"/>
                  </a:cubicBezTo>
                  <a:cubicBezTo>
                    <a:pt x="3928" y="12800"/>
                    <a:pt x="5084" y="13465"/>
                    <a:pt x="5084" y="13465"/>
                  </a:cubicBezTo>
                  <a:cubicBezTo>
                    <a:pt x="5084" y="13465"/>
                    <a:pt x="4449" y="10020"/>
                    <a:pt x="5714" y="9233"/>
                  </a:cubicBezTo>
                  <a:cubicBezTo>
                    <a:pt x="6980" y="8446"/>
                    <a:pt x="8331" y="7036"/>
                    <a:pt x="8331" y="7036"/>
                  </a:cubicBezTo>
                  <a:lnTo>
                    <a:pt x="8331" y="7036"/>
                  </a:lnTo>
                  <a:cubicBezTo>
                    <a:pt x="8493" y="7987"/>
                    <a:pt x="7109" y="10241"/>
                    <a:pt x="7109" y="10241"/>
                  </a:cubicBezTo>
                  <a:cubicBezTo>
                    <a:pt x="10238" y="9607"/>
                    <a:pt x="10653" y="6961"/>
                    <a:pt x="10703" y="6463"/>
                  </a:cubicBezTo>
                  <a:lnTo>
                    <a:pt x="10703" y="6463"/>
                  </a:lnTo>
                  <a:lnTo>
                    <a:pt x="10456" y="9496"/>
                  </a:lnTo>
                  <a:cubicBezTo>
                    <a:pt x="11500" y="8731"/>
                    <a:pt x="11902" y="6379"/>
                    <a:pt x="11902" y="6379"/>
                  </a:cubicBezTo>
                  <a:cubicBezTo>
                    <a:pt x="12815" y="7482"/>
                    <a:pt x="14176" y="7739"/>
                    <a:pt x="15245" y="7739"/>
                  </a:cubicBezTo>
                  <a:cubicBezTo>
                    <a:pt x="15778" y="7739"/>
                    <a:pt x="16239" y="7675"/>
                    <a:pt x="16537" y="7620"/>
                  </a:cubicBezTo>
                  <a:lnTo>
                    <a:pt x="16537" y="7620"/>
                  </a:lnTo>
                  <a:cubicBezTo>
                    <a:pt x="17616" y="8872"/>
                    <a:pt x="18290" y="10147"/>
                    <a:pt x="18290" y="10147"/>
                  </a:cubicBezTo>
                  <a:cubicBezTo>
                    <a:pt x="18988" y="9494"/>
                    <a:pt x="19113" y="7983"/>
                    <a:pt x="19113" y="7983"/>
                  </a:cubicBezTo>
                  <a:lnTo>
                    <a:pt x="19982" y="9315"/>
                  </a:lnTo>
                  <a:cubicBezTo>
                    <a:pt x="22386" y="3018"/>
                    <a:pt x="15884" y="401"/>
                    <a:pt x="13921" y="63"/>
                  </a:cubicBezTo>
                  <a:cubicBezTo>
                    <a:pt x="13670" y="20"/>
                    <a:pt x="13419" y="1"/>
                    <a:pt x="13173" y="1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3" name="Google Shape;2243;p9">
              <a:extLst>
                <a:ext uri="{FF2B5EF4-FFF2-40B4-BE49-F238E27FC236}">
                  <a16:creationId xmlns:a16="http://schemas.microsoft.com/office/drawing/2014/main" id="{8114C0BE-0C8E-2CE1-9727-959DAE04AFAB}"/>
                </a:ext>
              </a:extLst>
            </p:cNvPr>
            <p:cNvSpPr/>
            <p:nvPr/>
          </p:nvSpPr>
          <p:spPr>
            <a:xfrm>
              <a:off x="2116975" y="3986425"/>
              <a:ext cx="67100" cy="33250"/>
            </a:xfrm>
            <a:custGeom>
              <a:avLst/>
              <a:gdLst/>
              <a:ahLst/>
              <a:cxnLst/>
              <a:rect l="l" t="t" r="r" b="b"/>
              <a:pathLst>
                <a:path w="2684" h="1330" extrusionOk="0">
                  <a:moveTo>
                    <a:pt x="1989" y="1"/>
                  </a:moveTo>
                  <a:cubicBezTo>
                    <a:pt x="1709" y="1"/>
                    <a:pt x="1374" y="62"/>
                    <a:pt x="1067" y="207"/>
                  </a:cubicBezTo>
                  <a:cubicBezTo>
                    <a:pt x="477" y="484"/>
                    <a:pt x="0" y="1120"/>
                    <a:pt x="120" y="1293"/>
                  </a:cubicBezTo>
                  <a:cubicBezTo>
                    <a:pt x="138" y="1318"/>
                    <a:pt x="162" y="1330"/>
                    <a:pt x="193" y="1330"/>
                  </a:cubicBezTo>
                  <a:cubicBezTo>
                    <a:pt x="398" y="1330"/>
                    <a:pt x="884" y="844"/>
                    <a:pt x="1424" y="599"/>
                  </a:cubicBezTo>
                  <a:cubicBezTo>
                    <a:pt x="2015" y="332"/>
                    <a:pt x="2683" y="393"/>
                    <a:pt x="2608" y="210"/>
                  </a:cubicBezTo>
                  <a:cubicBezTo>
                    <a:pt x="2555" y="80"/>
                    <a:pt x="2307" y="1"/>
                    <a:pt x="1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4" name="Google Shape;2244;p9">
              <a:extLst>
                <a:ext uri="{FF2B5EF4-FFF2-40B4-BE49-F238E27FC236}">
                  <a16:creationId xmlns:a16="http://schemas.microsoft.com/office/drawing/2014/main" id="{245BDE4A-9BA6-A810-B637-BA7A627BD25F}"/>
                </a:ext>
              </a:extLst>
            </p:cNvPr>
            <p:cNvSpPr/>
            <p:nvPr/>
          </p:nvSpPr>
          <p:spPr>
            <a:xfrm>
              <a:off x="1981825" y="4015950"/>
              <a:ext cx="69025" cy="18475"/>
            </a:xfrm>
            <a:custGeom>
              <a:avLst/>
              <a:gdLst/>
              <a:ahLst/>
              <a:cxnLst/>
              <a:rect l="l" t="t" r="r" b="b"/>
              <a:pathLst>
                <a:path w="2761" h="739" extrusionOk="0">
                  <a:moveTo>
                    <a:pt x="1306" y="1"/>
                  </a:moveTo>
                  <a:cubicBezTo>
                    <a:pt x="631" y="1"/>
                    <a:pt x="4" y="329"/>
                    <a:pt x="1" y="576"/>
                  </a:cubicBezTo>
                  <a:cubicBezTo>
                    <a:pt x="0" y="626"/>
                    <a:pt x="37" y="644"/>
                    <a:pt x="103" y="644"/>
                  </a:cubicBezTo>
                  <a:cubicBezTo>
                    <a:pt x="287" y="644"/>
                    <a:pt x="699" y="499"/>
                    <a:pt x="1148" y="499"/>
                  </a:cubicBezTo>
                  <a:cubicBezTo>
                    <a:pt x="1180" y="499"/>
                    <a:pt x="1212" y="500"/>
                    <a:pt x="1244" y="502"/>
                  </a:cubicBezTo>
                  <a:cubicBezTo>
                    <a:pt x="1766" y="526"/>
                    <a:pt x="2317" y="738"/>
                    <a:pt x="2572" y="738"/>
                  </a:cubicBezTo>
                  <a:cubicBezTo>
                    <a:pt x="2651" y="738"/>
                    <a:pt x="2701" y="718"/>
                    <a:pt x="2713" y="665"/>
                  </a:cubicBezTo>
                  <a:cubicBezTo>
                    <a:pt x="2760" y="460"/>
                    <a:pt x="2084" y="44"/>
                    <a:pt x="1432" y="5"/>
                  </a:cubicBezTo>
                  <a:cubicBezTo>
                    <a:pt x="1390" y="2"/>
                    <a:pt x="1348" y="1"/>
                    <a:pt x="1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5" name="Google Shape;2245;p9">
              <a:extLst>
                <a:ext uri="{FF2B5EF4-FFF2-40B4-BE49-F238E27FC236}">
                  <a16:creationId xmlns:a16="http://schemas.microsoft.com/office/drawing/2014/main" id="{9F02C830-5E9E-CBAB-BA4D-0A9023C7410F}"/>
                </a:ext>
              </a:extLst>
            </p:cNvPr>
            <p:cNvSpPr/>
            <p:nvPr/>
          </p:nvSpPr>
          <p:spPr>
            <a:xfrm>
              <a:off x="2112225" y="3921975"/>
              <a:ext cx="71575" cy="36250"/>
            </a:xfrm>
            <a:custGeom>
              <a:avLst/>
              <a:gdLst/>
              <a:ahLst/>
              <a:cxnLst/>
              <a:rect l="l" t="t" r="r" b="b"/>
              <a:pathLst>
                <a:path w="2863" h="1450" extrusionOk="0">
                  <a:moveTo>
                    <a:pt x="1501" y="0"/>
                  </a:moveTo>
                  <a:cubicBezTo>
                    <a:pt x="1050" y="0"/>
                    <a:pt x="596" y="171"/>
                    <a:pt x="308" y="505"/>
                  </a:cubicBezTo>
                  <a:cubicBezTo>
                    <a:pt x="115" y="729"/>
                    <a:pt x="15" y="1004"/>
                    <a:pt x="5" y="1300"/>
                  </a:cubicBezTo>
                  <a:cubicBezTo>
                    <a:pt x="0" y="1400"/>
                    <a:pt x="76" y="1450"/>
                    <a:pt x="154" y="1450"/>
                  </a:cubicBezTo>
                  <a:cubicBezTo>
                    <a:pt x="231" y="1450"/>
                    <a:pt x="310" y="1400"/>
                    <a:pt x="314" y="1300"/>
                  </a:cubicBezTo>
                  <a:cubicBezTo>
                    <a:pt x="337" y="668"/>
                    <a:pt x="930" y="309"/>
                    <a:pt x="1514" y="309"/>
                  </a:cubicBezTo>
                  <a:cubicBezTo>
                    <a:pt x="1714" y="309"/>
                    <a:pt x="1913" y="351"/>
                    <a:pt x="2087" y="439"/>
                  </a:cubicBezTo>
                  <a:cubicBezTo>
                    <a:pt x="2289" y="540"/>
                    <a:pt x="2441" y="697"/>
                    <a:pt x="2538" y="901"/>
                  </a:cubicBezTo>
                  <a:cubicBezTo>
                    <a:pt x="2564" y="958"/>
                    <a:pt x="2609" y="982"/>
                    <a:pt x="2655" y="982"/>
                  </a:cubicBezTo>
                  <a:cubicBezTo>
                    <a:pt x="2755" y="982"/>
                    <a:pt x="2863" y="869"/>
                    <a:pt x="2805" y="747"/>
                  </a:cubicBezTo>
                  <a:cubicBezTo>
                    <a:pt x="2571" y="244"/>
                    <a:pt x="203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6" name="Google Shape;2246;p9">
              <a:extLst>
                <a:ext uri="{FF2B5EF4-FFF2-40B4-BE49-F238E27FC236}">
                  <a16:creationId xmlns:a16="http://schemas.microsoft.com/office/drawing/2014/main" id="{D36B28C6-4C7B-E4E7-D7C2-C51EC25F758B}"/>
                </a:ext>
              </a:extLst>
            </p:cNvPr>
            <p:cNvSpPr/>
            <p:nvPr/>
          </p:nvSpPr>
          <p:spPr>
            <a:xfrm>
              <a:off x="1851875" y="3794575"/>
              <a:ext cx="44600" cy="38925"/>
            </a:xfrm>
            <a:custGeom>
              <a:avLst/>
              <a:gdLst/>
              <a:ahLst/>
              <a:cxnLst/>
              <a:rect l="l" t="t" r="r" b="b"/>
              <a:pathLst>
                <a:path w="1784" h="1557" extrusionOk="0">
                  <a:moveTo>
                    <a:pt x="1205" y="0"/>
                  </a:moveTo>
                  <a:cubicBezTo>
                    <a:pt x="1174" y="0"/>
                    <a:pt x="1140" y="5"/>
                    <a:pt x="1104" y="15"/>
                  </a:cubicBezTo>
                  <a:cubicBezTo>
                    <a:pt x="383" y="212"/>
                    <a:pt x="0" y="1423"/>
                    <a:pt x="813" y="1550"/>
                  </a:cubicBezTo>
                  <a:cubicBezTo>
                    <a:pt x="840" y="1555"/>
                    <a:pt x="866" y="1557"/>
                    <a:pt x="892" y="1557"/>
                  </a:cubicBezTo>
                  <a:cubicBezTo>
                    <a:pt x="1601" y="1557"/>
                    <a:pt x="1784" y="0"/>
                    <a:pt x="1205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7" name="Google Shape;2247;p9">
              <a:extLst>
                <a:ext uri="{FF2B5EF4-FFF2-40B4-BE49-F238E27FC236}">
                  <a16:creationId xmlns:a16="http://schemas.microsoft.com/office/drawing/2014/main" id="{58D3B89B-B10D-F8D4-CA67-7B7FBB5460D4}"/>
                </a:ext>
              </a:extLst>
            </p:cNvPr>
            <p:cNvSpPr/>
            <p:nvPr/>
          </p:nvSpPr>
          <p:spPr>
            <a:xfrm>
              <a:off x="1891350" y="3809475"/>
              <a:ext cx="29900" cy="32850"/>
            </a:xfrm>
            <a:custGeom>
              <a:avLst/>
              <a:gdLst/>
              <a:ahLst/>
              <a:cxnLst/>
              <a:rect l="l" t="t" r="r" b="b"/>
              <a:pathLst>
                <a:path w="1196" h="1314" extrusionOk="0">
                  <a:moveTo>
                    <a:pt x="809" y="1"/>
                  </a:moveTo>
                  <a:cubicBezTo>
                    <a:pt x="783" y="1"/>
                    <a:pt x="754" y="7"/>
                    <a:pt x="723" y="20"/>
                  </a:cubicBezTo>
                  <a:cubicBezTo>
                    <a:pt x="241" y="227"/>
                    <a:pt x="1" y="1303"/>
                    <a:pt x="578" y="1314"/>
                  </a:cubicBezTo>
                  <a:cubicBezTo>
                    <a:pt x="580" y="1314"/>
                    <a:pt x="582" y="1314"/>
                    <a:pt x="584" y="1314"/>
                  </a:cubicBezTo>
                  <a:cubicBezTo>
                    <a:pt x="1118" y="1314"/>
                    <a:pt x="1195" y="1"/>
                    <a:pt x="809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8" name="Google Shape;2248;p9">
              <a:extLst>
                <a:ext uri="{FF2B5EF4-FFF2-40B4-BE49-F238E27FC236}">
                  <a16:creationId xmlns:a16="http://schemas.microsoft.com/office/drawing/2014/main" id="{09192787-FF87-E568-F365-A6BA7B25D6A8}"/>
                </a:ext>
              </a:extLst>
            </p:cNvPr>
            <p:cNvSpPr/>
            <p:nvPr/>
          </p:nvSpPr>
          <p:spPr>
            <a:xfrm>
              <a:off x="2174300" y="3758150"/>
              <a:ext cx="66300" cy="40325"/>
            </a:xfrm>
            <a:custGeom>
              <a:avLst/>
              <a:gdLst/>
              <a:ahLst/>
              <a:cxnLst/>
              <a:rect l="l" t="t" r="r" b="b"/>
              <a:pathLst>
                <a:path w="2652" h="1613" extrusionOk="0">
                  <a:moveTo>
                    <a:pt x="630" y="0"/>
                  </a:moveTo>
                  <a:cubicBezTo>
                    <a:pt x="569" y="0"/>
                    <a:pt x="515" y="11"/>
                    <a:pt x="471" y="34"/>
                  </a:cubicBezTo>
                  <a:cubicBezTo>
                    <a:pt x="0" y="279"/>
                    <a:pt x="1023" y="1613"/>
                    <a:pt x="1703" y="1613"/>
                  </a:cubicBezTo>
                  <a:cubicBezTo>
                    <a:pt x="1770" y="1613"/>
                    <a:pt x="1834" y="1600"/>
                    <a:pt x="1893" y="1571"/>
                  </a:cubicBezTo>
                  <a:cubicBezTo>
                    <a:pt x="2651" y="1203"/>
                    <a:pt x="1269" y="0"/>
                    <a:pt x="630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49" name="Google Shape;2249;p9">
              <a:extLst>
                <a:ext uri="{FF2B5EF4-FFF2-40B4-BE49-F238E27FC236}">
                  <a16:creationId xmlns:a16="http://schemas.microsoft.com/office/drawing/2014/main" id="{20A779F9-CD1F-06FC-612C-15664A739686}"/>
                </a:ext>
              </a:extLst>
            </p:cNvPr>
            <p:cNvSpPr/>
            <p:nvPr/>
          </p:nvSpPr>
          <p:spPr>
            <a:xfrm>
              <a:off x="1957325" y="4056175"/>
              <a:ext cx="68325" cy="52525"/>
            </a:xfrm>
            <a:custGeom>
              <a:avLst/>
              <a:gdLst/>
              <a:ahLst/>
              <a:cxnLst/>
              <a:rect l="l" t="t" r="r" b="b"/>
              <a:pathLst>
                <a:path w="2733" h="2101" extrusionOk="0">
                  <a:moveTo>
                    <a:pt x="1391" y="1"/>
                  </a:moveTo>
                  <a:cubicBezTo>
                    <a:pt x="1374" y="1"/>
                    <a:pt x="1358" y="1"/>
                    <a:pt x="1341" y="1"/>
                  </a:cubicBezTo>
                  <a:cubicBezTo>
                    <a:pt x="595" y="21"/>
                    <a:pt x="1" y="508"/>
                    <a:pt x="15" y="1087"/>
                  </a:cubicBezTo>
                  <a:cubicBezTo>
                    <a:pt x="29" y="1654"/>
                    <a:pt x="621" y="2100"/>
                    <a:pt x="1346" y="2100"/>
                  </a:cubicBezTo>
                  <a:cubicBezTo>
                    <a:pt x="1362" y="2100"/>
                    <a:pt x="1378" y="2100"/>
                    <a:pt x="1393" y="2100"/>
                  </a:cubicBezTo>
                  <a:cubicBezTo>
                    <a:pt x="2140" y="2081"/>
                    <a:pt x="2733" y="1593"/>
                    <a:pt x="2719" y="1014"/>
                  </a:cubicBezTo>
                  <a:cubicBezTo>
                    <a:pt x="2705" y="447"/>
                    <a:pt x="2115" y="1"/>
                    <a:pt x="1391" y="1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0" name="Google Shape;2250;p9">
              <a:extLst>
                <a:ext uri="{FF2B5EF4-FFF2-40B4-BE49-F238E27FC236}">
                  <a16:creationId xmlns:a16="http://schemas.microsoft.com/office/drawing/2014/main" id="{5A88123E-9669-E649-DB82-C5FE1B2B1918}"/>
                </a:ext>
              </a:extLst>
            </p:cNvPr>
            <p:cNvSpPr/>
            <p:nvPr/>
          </p:nvSpPr>
          <p:spPr>
            <a:xfrm>
              <a:off x="2153225" y="4019750"/>
              <a:ext cx="72275" cy="53350"/>
            </a:xfrm>
            <a:custGeom>
              <a:avLst/>
              <a:gdLst/>
              <a:ahLst/>
              <a:cxnLst/>
              <a:rect l="l" t="t" r="r" b="b"/>
              <a:pathLst>
                <a:path w="2891" h="2134" extrusionOk="0">
                  <a:moveTo>
                    <a:pt x="1593" y="0"/>
                  </a:moveTo>
                  <a:cubicBezTo>
                    <a:pt x="1471" y="0"/>
                    <a:pt x="1346" y="14"/>
                    <a:pt x="1220" y="42"/>
                  </a:cubicBezTo>
                  <a:cubicBezTo>
                    <a:pt x="490" y="205"/>
                    <a:pt x="0" y="794"/>
                    <a:pt x="126" y="1361"/>
                  </a:cubicBezTo>
                  <a:cubicBezTo>
                    <a:pt x="229" y="1829"/>
                    <a:pt x="720" y="2134"/>
                    <a:pt x="1298" y="2134"/>
                  </a:cubicBezTo>
                  <a:cubicBezTo>
                    <a:pt x="1420" y="2134"/>
                    <a:pt x="1545" y="2120"/>
                    <a:pt x="1672" y="2092"/>
                  </a:cubicBezTo>
                  <a:cubicBezTo>
                    <a:pt x="2401" y="1928"/>
                    <a:pt x="2891" y="1338"/>
                    <a:pt x="2766" y="772"/>
                  </a:cubicBezTo>
                  <a:cubicBezTo>
                    <a:pt x="2662" y="304"/>
                    <a:pt x="2171" y="0"/>
                    <a:pt x="1593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1" name="Google Shape;2251;p9">
              <a:extLst>
                <a:ext uri="{FF2B5EF4-FFF2-40B4-BE49-F238E27FC236}">
                  <a16:creationId xmlns:a16="http://schemas.microsoft.com/office/drawing/2014/main" id="{AC0BE1A5-FCAF-4F54-E0F9-6EAFBA370369}"/>
                </a:ext>
              </a:extLst>
            </p:cNvPr>
            <p:cNvSpPr/>
            <p:nvPr/>
          </p:nvSpPr>
          <p:spPr>
            <a:xfrm>
              <a:off x="2076450" y="4015600"/>
              <a:ext cx="19000" cy="19175"/>
            </a:xfrm>
            <a:custGeom>
              <a:avLst/>
              <a:gdLst/>
              <a:ahLst/>
              <a:cxnLst/>
              <a:rect l="l" t="t" r="r" b="b"/>
              <a:pathLst>
                <a:path w="760" h="767" extrusionOk="0">
                  <a:moveTo>
                    <a:pt x="654" y="0"/>
                  </a:moveTo>
                  <a:cubicBezTo>
                    <a:pt x="622" y="0"/>
                    <a:pt x="590" y="19"/>
                    <a:pt x="577" y="57"/>
                  </a:cubicBezTo>
                  <a:lnTo>
                    <a:pt x="576" y="56"/>
                  </a:lnTo>
                  <a:cubicBezTo>
                    <a:pt x="576" y="59"/>
                    <a:pt x="575" y="62"/>
                    <a:pt x="575" y="65"/>
                  </a:cubicBezTo>
                  <a:lnTo>
                    <a:pt x="575" y="65"/>
                  </a:lnTo>
                  <a:cubicBezTo>
                    <a:pt x="575" y="64"/>
                    <a:pt x="575" y="63"/>
                    <a:pt x="575" y="62"/>
                  </a:cubicBezTo>
                  <a:lnTo>
                    <a:pt x="575" y="62"/>
                  </a:lnTo>
                  <a:lnTo>
                    <a:pt x="567" y="69"/>
                  </a:lnTo>
                  <a:cubicBezTo>
                    <a:pt x="560" y="75"/>
                    <a:pt x="551" y="86"/>
                    <a:pt x="544" y="93"/>
                  </a:cubicBezTo>
                  <a:cubicBezTo>
                    <a:pt x="528" y="109"/>
                    <a:pt x="512" y="122"/>
                    <a:pt x="494" y="138"/>
                  </a:cubicBezTo>
                  <a:cubicBezTo>
                    <a:pt x="462" y="167"/>
                    <a:pt x="430" y="195"/>
                    <a:pt x="399" y="224"/>
                  </a:cubicBezTo>
                  <a:cubicBezTo>
                    <a:pt x="372" y="249"/>
                    <a:pt x="347" y="275"/>
                    <a:pt x="322" y="302"/>
                  </a:cubicBezTo>
                  <a:lnTo>
                    <a:pt x="322" y="302"/>
                  </a:lnTo>
                  <a:cubicBezTo>
                    <a:pt x="283" y="220"/>
                    <a:pt x="243" y="138"/>
                    <a:pt x="205" y="56"/>
                  </a:cubicBezTo>
                  <a:cubicBezTo>
                    <a:pt x="189" y="23"/>
                    <a:pt x="151" y="5"/>
                    <a:pt x="115" y="5"/>
                  </a:cubicBezTo>
                  <a:cubicBezTo>
                    <a:pt x="96" y="5"/>
                    <a:pt x="78" y="10"/>
                    <a:pt x="64" y="20"/>
                  </a:cubicBezTo>
                  <a:cubicBezTo>
                    <a:pt x="11" y="50"/>
                    <a:pt x="0" y="105"/>
                    <a:pt x="24" y="160"/>
                  </a:cubicBezTo>
                  <a:cubicBezTo>
                    <a:pt x="54" y="223"/>
                    <a:pt x="84" y="286"/>
                    <a:pt x="113" y="350"/>
                  </a:cubicBezTo>
                  <a:cubicBezTo>
                    <a:pt x="143" y="412"/>
                    <a:pt x="169" y="479"/>
                    <a:pt x="202" y="541"/>
                  </a:cubicBezTo>
                  <a:cubicBezTo>
                    <a:pt x="221" y="575"/>
                    <a:pt x="253" y="590"/>
                    <a:pt x="286" y="590"/>
                  </a:cubicBezTo>
                  <a:cubicBezTo>
                    <a:pt x="321" y="590"/>
                    <a:pt x="357" y="572"/>
                    <a:pt x="379" y="541"/>
                  </a:cubicBezTo>
                  <a:cubicBezTo>
                    <a:pt x="426" y="470"/>
                    <a:pt x="478" y="402"/>
                    <a:pt x="528" y="333"/>
                  </a:cubicBezTo>
                  <a:cubicBezTo>
                    <a:pt x="543" y="313"/>
                    <a:pt x="557" y="293"/>
                    <a:pt x="572" y="273"/>
                  </a:cubicBezTo>
                  <a:lnTo>
                    <a:pt x="572" y="273"/>
                  </a:lnTo>
                  <a:cubicBezTo>
                    <a:pt x="572" y="310"/>
                    <a:pt x="572" y="348"/>
                    <a:pt x="571" y="385"/>
                  </a:cubicBezTo>
                  <a:cubicBezTo>
                    <a:pt x="570" y="435"/>
                    <a:pt x="569" y="488"/>
                    <a:pt x="565" y="539"/>
                  </a:cubicBezTo>
                  <a:cubicBezTo>
                    <a:pt x="561" y="600"/>
                    <a:pt x="545" y="668"/>
                    <a:pt x="575" y="724"/>
                  </a:cubicBezTo>
                  <a:cubicBezTo>
                    <a:pt x="590" y="750"/>
                    <a:pt x="622" y="766"/>
                    <a:pt x="654" y="766"/>
                  </a:cubicBezTo>
                  <a:cubicBezTo>
                    <a:pt x="675" y="766"/>
                    <a:pt x="697" y="759"/>
                    <a:pt x="711" y="741"/>
                  </a:cubicBezTo>
                  <a:cubicBezTo>
                    <a:pt x="738" y="707"/>
                    <a:pt x="747" y="675"/>
                    <a:pt x="750" y="633"/>
                  </a:cubicBezTo>
                  <a:cubicBezTo>
                    <a:pt x="753" y="605"/>
                    <a:pt x="754" y="578"/>
                    <a:pt x="755" y="551"/>
                  </a:cubicBezTo>
                  <a:cubicBezTo>
                    <a:pt x="758" y="497"/>
                    <a:pt x="759" y="444"/>
                    <a:pt x="759" y="391"/>
                  </a:cubicBezTo>
                  <a:cubicBezTo>
                    <a:pt x="759" y="338"/>
                    <a:pt x="758" y="284"/>
                    <a:pt x="754" y="232"/>
                  </a:cubicBezTo>
                  <a:lnTo>
                    <a:pt x="747" y="150"/>
                  </a:lnTo>
                  <a:cubicBezTo>
                    <a:pt x="742" y="120"/>
                    <a:pt x="742" y="87"/>
                    <a:pt x="733" y="57"/>
                  </a:cubicBezTo>
                  <a:cubicBezTo>
                    <a:pt x="720" y="20"/>
                    <a:pt x="687" y="0"/>
                    <a:pt x="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2" name="Google Shape;2252;p9">
              <a:extLst>
                <a:ext uri="{FF2B5EF4-FFF2-40B4-BE49-F238E27FC236}">
                  <a16:creationId xmlns:a16="http://schemas.microsoft.com/office/drawing/2014/main" id="{15FCC605-CB4E-A1EF-4CF1-599C64BF79E5}"/>
                </a:ext>
              </a:extLst>
            </p:cNvPr>
            <p:cNvSpPr/>
            <p:nvPr/>
          </p:nvSpPr>
          <p:spPr>
            <a:xfrm>
              <a:off x="1946125" y="3964200"/>
              <a:ext cx="140550" cy="116350"/>
            </a:xfrm>
            <a:custGeom>
              <a:avLst/>
              <a:gdLst/>
              <a:ahLst/>
              <a:cxnLst/>
              <a:rect l="l" t="t" r="r" b="b"/>
              <a:pathLst>
                <a:path w="5622" h="4654" extrusionOk="0">
                  <a:moveTo>
                    <a:pt x="3000" y="412"/>
                  </a:moveTo>
                  <a:cubicBezTo>
                    <a:pt x="3529" y="412"/>
                    <a:pt x="4040" y="494"/>
                    <a:pt x="4417" y="668"/>
                  </a:cubicBezTo>
                  <a:cubicBezTo>
                    <a:pt x="4752" y="821"/>
                    <a:pt x="4933" y="1027"/>
                    <a:pt x="4957" y="1277"/>
                  </a:cubicBezTo>
                  <a:cubicBezTo>
                    <a:pt x="5115" y="2981"/>
                    <a:pt x="4851" y="4009"/>
                    <a:pt x="3035" y="4216"/>
                  </a:cubicBezTo>
                  <a:cubicBezTo>
                    <a:pt x="2893" y="4232"/>
                    <a:pt x="2758" y="4240"/>
                    <a:pt x="2629" y="4240"/>
                  </a:cubicBezTo>
                  <a:cubicBezTo>
                    <a:pt x="2103" y="4240"/>
                    <a:pt x="1683" y="4107"/>
                    <a:pt x="1351" y="3837"/>
                  </a:cubicBezTo>
                  <a:cubicBezTo>
                    <a:pt x="846" y="3428"/>
                    <a:pt x="550" y="2697"/>
                    <a:pt x="449" y="1607"/>
                  </a:cubicBezTo>
                  <a:cubicBezTo>
                    <a:pt x="426" y="1370"/>
                    <a:pt x="554" y="1152"/>
                    <a:pt x="829" y="958"/>
                  </a:cubicBezTo>
                  <a:cubicBezTo>
                    <a:pt x="1327" y="605"/>
                    <a:pt x="2187" y="412"/>
                    <a:pt x="3000" y="412"/>
                  </a:cubicBezTo>
                  <a:close/>
                  <a:moveTo>
                    <a:pt x="3004" y="1"/>
                  </a:moveTo>
                  <a:cubicBezTo>
                    <a:pt x="2104" y="1"/>
                    <a:pt x="1156" y="219"/>
                    <a:pt x="590" y="620"/>
                  </a:cubicBezTo>
                  <a:cubicBezTo>
                    <a:pt x="193" y="901"/>
                    <a:pt x="1" y="1256"/>
                    <a:pt x="38" y="1645"/>
                  </a:cubicBezTo>
                  <a:cubicBezTo>
                    <a:pt x="148" y="2853"/>
                    <a:pt x="493" y="3674"/>
                    <a:pt x="1090" y="4158"/>
                  </a:cubicBezTo>
                  <a:cubicBezTo>
                    <a:pt x="1494" y="4487"/>
                    <a:pt x="2014" y="4653"/>
                    <a:pt x="2636" y="4653"/>
                  </a:cubicBezTo>
                  <a:cubicBezTo>
                    <a:pt x="2779" y="4653"/>
                    <a:pt x="2928" y="4644"/>
                    <a:pt x="3082" y="4625"/>
                  </a:cubicBezTo>
                  <a:cubicBezTo>
                    <a:pt x="4418" y="4474"/>
                    <a:pt x="5621" y="3959"/>
                    <a:pt x="5368" y="1238"/>
                  </a:cubicBezTo>
                  <a:cubicBezTo>
                    <a:pt x="5330" y="835"/>
                    <a:pt x="5062" y="507"/>
                    <a:pt x="4589" y="291"/>
                  </a:cubicBezTo>
                  <a:cubicBezTo>
                    <a:pt x="4161" y="94"/>
                    <a:pt x="3593" y="1"/>
                    <a:pt x="30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3" name="Google Shape;2253;p9">
              <a:extLst>
                <a:ext uri="{FF2B5EF4-FFF2-40B4-BE49-F238E27FC236}">
                  <a16:creationId xmlns:a16="http://schemas.microsoft.com/office/drawing/2014/main" id="{31E46300-7C92-1DCC-E168-1E07F79EA064}"/>
                </a:ext>
              </a:extLst>
            </p:cNvPr>
            <p:cNvSpPr/>
            <p:nvPr/>
          </p:nvSpPr>
          <p:spPr>
            <a:xfrm>
              <a:off x="1935300" y="3980875"/>
              <a:ext cx="30025" cy="20200"/>
            </a:xfrm>
            <a:custGeom>
              <a:avLst/>
              <a:gdLst/>
              <a:ahLst/>
              <a:cxnLst/>
              <a:rect l="l" t="t" r="r" b="b"/>
              <a:pathLst>
                <a:path w="1201" h="808" extrusionOk="0">
                  <a:moveTo>
                    <a:pt x="1200" y="1"/>
                  </a:moveTo>
                  <a:cubicBezTo>
                    <a:pt x="1200" y="1"/>
                    <a:pt x="242" y="73"/>
                    <a:pt x="158" y="275"/>
                  </a:cubicBezTo>
                  <a:cubicBezTo>
                    <a:pt x="1" y="656"/>
                    <a:pt x="702" y="808"/>
                    <a:pt x="702" y="808"/>
                  </a:cubicBezTo>
                  <a:cubicBezTo>
                    <a:pt x="702" y="808"/>
                    <a:pt x="1113" y="67"/>
                    <a:pt x="12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4" name="Google Shape;2254;p9">
              <a:extLst>
                <a:ext uri="{FF2B5EF4-FFF2-40B4-BE49-F238E27FC236}">
                  <a16:creationId xmlns:a16="http://schemas.microsoft.com/office/drawing/2014/main" id="{D58A0E2E-42AD-E194-225F-ADDA5DC048BB}"/>
                </a:ext>
              </a:extLst>
            </p:cNvPr>
            <p:cNvSpPr/>
            <p:nvPr/>
          </p:nvSpPr>
          <p:spPr>
            <a:xfrm>
              <a:off x="1939450" y="3986475"/>
              <a:ext cx="15325" cy="6300"/>
            </a:xfrm>
            <a:custGeom>
              <a:avLst/>
              <a:gdLst/>
              <a:ahLst/>
              <a:cxnLst/>
              <a:rect l="l" t="t" r="r" b="b"/>
              <a:pathLst>
                <a:path w="613" h="252" extrusionOk="0">
                  <a:moveTo>
                    <a:pt x="534" y="0"/>
                  </a:moveTo>
                  <a:cubicBezTo>
                    <a:pt x="398" y="0"/>
                    <a:pt x="115" y="84"/>
                    <a:pt x="115" y="84"/>
                  </a:cubicBezTo>
                  <a:cubicBezTo>
                    <a:pt x="0" y="136"/>
                    <a:pt x="258" y="251"/>
                    <a:pt x="388" y="251"/>
                  </a:cubicBezTo>
                  <a:cubicBezTo>
                    <a:pt x="394" y="251"/>
                    <a:pt x="399" y="251"/>
                    <a:pt x="404" y="251"/>
                  </a:cubicBezTo>
                  <a:cubicBezTo>
                    <a:pt x="527" y="240"/>
                    <a:pt x="612" y="116"/>
                    <a:pt x="605" y="28"/>
                  </a:cubicBezTo>
                  <a:cubicBezTo>
                    <a:pt x="603" y="8"/>
                    <a:pt x="575" y="0"/>
                    <a:pt x="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5" name="Google Shape;2255;p9">
              <a:extLst>
                <a:ext uri="{FF2B5EF4-FFF2-40B4-BE49-F238E27FC236}">
                  <a16:creationId xmlns:a16="http://schemas.microsoft.com/office/drawing/2014/main" id="{D42DB4EC-9A87-6F2B-6AB9-F1ADA95F9A18}"/>
                </a:ext>
              </a:extLst>
            </p:cNvPr>
            <p:cNvSpPr/>
            <p:nvPr/>
          </p:nvSpPr>
          <p:spPr>
            <a:xfrm>
              <a:off x="2095250" y="3944000"/>
              <a:ext cx="138025" cy="116750"/>
            </a:xfrm>
            <a:custGeom>
              <a:avLst/>
              <a:gdLst/>
              <a:ahLst/>
              <a:cxnLst/>
              <a:rect l="l" t="t" r="r" b="b"/>
              <a:pathLst>
                <a:path w="5521" h="4670" extrusionOk="0">
                  <a:moveTo>
                    <a:pt x="3228" y="414"/>
                  </a:moveTo>
                  <a:cubicBezTo>
                    <a:pt x="4129" y="414"/>
                    <a:pt x="4947" y="662"/>
                    <a:pt x="4997" y="1205"/>
                  </a:cubicBezTo>
                  <a:cubicBezTo>
                    <a:pt x="5099" y="2295"/>
                    <a:pt x="4944" y="3067"/>
                    <a:pt x="4522" y="3563"/>
                  </a:cubicBezTo>
                  <a:cubicBezTo>
                    <a:pt x="4177" y="3970"/>
                    <a:pt x="3660" y="4193"/>
                    <a:pt x="2936" y="4245"/>
                  </a:cubicBezTo>
                  <a:cubicBezTo>
                    <a:pt x="2825" y="4253"/>
                    <a:pt x="2718" y="4257"/>
                    <a:pt x="2617" y="4257"/>
                  </a:cubicBezTo>
                  <a:cubicBezTo>
                    <a:pt x="1059" y="4257"/>
                    <a:pt x="654" y="3312"/>
                    <a:pt x="506" y="1711"/>
                  </a:cubicBezTo>
                  <a:cubicBezTo>
                    <a:pt x="443" y="1025"/>
                    <a:pt x="1619" y="540"/>
                    <a:pt x="2757" y="436"/>
                  </a:cubicBezTo>
                  <a:cubicBezTo>
                    <a:pt x="2914" y="421"/>
                    <a:pt x="3072" y="414"/>
                    <a:pt x="3228" y="414"/>
                  </a:cubicBezTo>
                  <a:close/>
                  <a:moveTo>
                    <a:pt x="3229" y="1"/>
                  </a:moveTo>
                  <a:cubicBezTo>
                    <a:pt x="3060" y="1"/>
                    <a:pt x="2889" y="9"/>
                    <a:pt x="2719" y="25"/>
                  </a:cubicBezTo>
                  <a:cubicBezTo>
                    <a:pt x="1389" y="148"/>
                    <a:pt x="1" y="741"/>
                    <a:pt x="95" y="1750"/>
                  </a:cubicBezTo>
                  <a:cubicBezTo>
                    <a:pt x="237" y="3274"/>
                    <a:pt x="649" y="4670"/>
                    <a:pt x="2628" y="4670"/>
                  </a:cubicBezTo>
                  <a:cubicBezTo>
                    <a:pt x="2737" y="4670"/>
                    <a:pt x="2850" y="4666"/>
                    <a:pt x="2967" y="4658"/>
                  </a:cubicBezTo>
                  <a:cubicBezTo>
                    <a:pt x="3793" y="4598"/>
                    <a:pt x="4424" y="4319"/>
                    <a:pt x="4837" y="3831"/>
                  </a:cubicBezTo>
                  <a:cubicBezTo>
                    <a:pt x="5335" y="3245"/>
                    <a:pt x="5521" y="2374"/>
                    <a:pt x="5409" y="1168"/>
                  </a:cubicBezTo>
                  <a:cubicBezTo>
                    <a:pt x="5332" y="341"/>
                    <a:pt x="4326" y="1"/>
                    <a:pt x="32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6" name="Google Shape;2256;p9">
              <a:extLst>
                <a:ext uri="{FF2B5EF4-FFF2-40B4-BE49-F238E27FC236}">
                  <a16:creationId xmlns:a16="http://schemas.microsoft.com/office/drawing/2014/main" id="{E83F4C01-22D6-F879-6017-D81AF3A51122}"/>
                </a:ext>
              </a:extLst>
            </p:cNvPr>
            <p:cNvSpPr/>
            <p:nvPr/>
          </p:nvSpPr>
          <p:spPr>
            <a:xfrm>
              <a:off x="2208025" y="3951750"/>
              <a:ext cx="32525" cy="18300"/>
            </a:xfrm>
            <a:custGeom>
              <a:avLst/>
              <a:gdLst/>
              <a:ahLst/>
              <a:cxnLst/>
              <a:rect l="l" t="t" r="r" b="b"/>
              <a:pathLst>
                <a:path w="1301" h="732" extrusionOk="0">
                  <a:moveTo>
                    <a:pt x="551" y="0"/>
                  </a:moveTo>
                  <a:cubicBezTo>
                    <a:pt x="277" y="0"/>
                    <a:pt x="0" y="31"/>
                    <a:pt x="0" y="31"/>
                  </a:cubicBezTo>
                  <a:cubicBezTo>
                    <a:pt x="99" y="80"/>
                    <a:pt x="637" y="731"/>
                    <a:pt x="637" y="731"/>
                  </a:cubicBezTo>
                  <a:cubicBezTo>
                    <a:pt x="637" y="731"/>
                    <a:pt x="1300" y="454"/>
                    <a:pt x="1075" y="107"/>
                  </a:cubicBezTo>
                  <a:cubicBezTo>
                    <a:pt x="1019" y="23"/>
                    <a:pt x="786" y="0"/>
                    <a:pt x="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7" name="Google Shape;2257;p9">
              <a:extLst>
                <a:ext uri="{FF2B5EF4-FFF2-40B4-BE49-F238E27FC236}">
                  <a16:creationId xmlns:a16="http://schemas.microsoft.com/office/drawing/2014/main" id="{49EFAC75-734A-0E43-3DB4-D5A7F8E86EBF}"/>
                </a:ext>
              </a:extLst>
            </p:cNvPr>
            <p:cNvSpPr/>
            <p:nvPr/>
          </p:nvSpPr>
          <p:spPr>
            <a:xfrm>
              <a:off x="2219650" y="3955425"/>
              <a:ext cx="15575" cy="5850"/>
            </a:xfrm>
            <a:custGeom>
              <a:avLst/>
              <a:gdLst/>
              <a:ahLst/>
              <a:cxnLst/>
              <a:rect l="l" t="t" r="r" b="b"/>
              <a:pathLst>
                <a:path w="623" h="234" extrusionOk="0">
                  <a:moveTo>
                    <a:pt x="218" y="1"/>
                  </a:moveTo>
                  <a:cubicBezTo>
                    <a:pt x="105" y="1"/>
                    <a:pt x="0" y="12"/>
                    <a:pt x="4" y="52"/>
                  </a:cubicBezTo>
                  <a:cubicBezTo>
                    <a:pt x="11" y="135"/>
                    <a:pt x="108" y="234"/>
                    <a:pt x="223" y="234"/>
                  </a:cubicBezTo>
                  <a:cubicBezTo>
                    <a:pt x="230" y="234"/>
                    <a:pt x="236" y="233"/>
                    <a:pt x="243" y="233"/>
                  </a:cubicBezTo>
                  <a:cubicBezTo>
                    <a:pt x="366" y="221"/>
                    <a:pt x="622" y="48"/>
                    <a:pt x="496" y="15"/>
                  </a:cubicBezTo>
                  <a:cubicBezTo>
                    <a:pt x="496" y="15"/>
                    <a:pt x="35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8" name="Google Shape;2258;p9">
              <a:extLst>
                <a:ext uri="{FF2B5EF4-FFF2-40B4-BE49-F238E27FC236}">
                  <a16:creationId xmlns:a16="http://schemas.microsoft.com/office/drawing/2014/main" id="{6308BB2C-6898-224A-D979-09FDE6BDAC53}"/>
                </a:ext>
              </a:extLst>
            </p:cNvPr>
            <p:cNvSpPr/>
            <p:nvPr/>
          </p:nvSpPr>
          <p:spPr>
            <a:xfrm>
              <a:off x="2075525" y="4010850"/>
              <a:ext cx="32650" cy="10800"/>
            </a:xfrm>
            <a:custGeom>
              <a:avLst/>
              <a:gdLst/>
              <a:ahLst/>
              <a:cxnLst/>
              <a:rect l="l" t="t" r="r" b="b"/>
              <a:pathLst>
                <a:path w="1306" h="432" extrusionOk="0">
                  <a:moveTo>
                    <a:pt x="819" y="0"/>
                  </a:moveTo>
                  <a:cubicBezTo>
                    <a:pt x="375" y="0"/>
                    <a:pt x="21" y="248"/>
                    <a:pt x="1" y="263"/>
                  </a:cubicBezTo>
                  <a:lnTo>
                    <a:pt x="121" y="431"/>
                  </a:lnTo>
                  <a:cubicBezTo>
                    <a:pt x="125" y="429"/>
                    <a:pt x="441" y="208"/>
                    <a:pt x="824" y="208"/>
                  </a:cubicBezTo>
                  <a:cubicBezTo>
                    <a:pt x="950" y="208"/>
                    <a:pt x="1083" y="232"/>
                    <a:pt x="1215" y="295"/>
                  </a:cubicBezTo>
                  <a:lnTo>
                    <a:pt x="1306" y="111"/>
                  </a:lnTo>
                  <a:cubicBezTo>
                    <a:pt x="1139" y="30"/>
                    <a:pt x="974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59" name="Google Shape;2259;p9">
              <a:extLst>
                <a:ext uri="{FF2B5EF4-FFF2-40B4-BE49-F238E27FC236}">
                  <a16:creationId xmlns:a16="http://schemas.microsoft.com/office/drawing/2014/main" id="{6D0A60C8-CD2D-BADB-5B8F-BE6CFFA4DA1C}"/>
                </a:ext>
              </a:extLst>
            </p:cNvPr>
            <p:cNvSpPr/>
            <p:nvPr/>
          </p:nvSpPr>
          <p:spPr>
            <a:xfrm>
              <a:off x="1910125" y="4004525"/>
              <a:ext cx="37475" cy="14475"/>
            </a:xfrm>
            <a:custGeom>
              <a:avLst/>
              <a:gdLst/>
              <a:ahLst/>
              <a:cxnLst/>
              <a:rect l="l" t="t" r="r" b="b"/>
              <a:pathLst>
                <a:path w="1499" h="579" extrusionOk="0">
                  <a:moveTo>
                    <a:pt x="1450" y="0"/>
                  </a:moveTo>
                  <a:lnTo>
                    <a:pt x="0" y="168"/>
                  </a:lnTo>
                  <a:lnTo>
                    <a:pt x="47" y="579"/>
                  </a:lnTo>
                  <a:lnTo>
                    <a:pt x="1498" y="410"/>
                  </a:lnTo>
                  <a:lnTo>
                    <a:pt x="145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0" name="Google Shape;2260;p9">
              <a:extLst>
                <a:ext uri="{FF2B5EF4-FFF2-40B4-BE49-F238E27FC236}">
                  <a16:creationId xmlns:a16="http://schemas.microsoft.com/office/drawing/2014/main" id="{E03F7E01-D5A4-5001-04C4-FD2431A61195}"/>
                </a:ext>
              </a:extLst>
            </p:cNvPr>
            <p:cNvSpPr/>
            <p:nvPr/>
          </p:nvSpPr>
          <p:spPr>
            <a:xfrm>
              <a:off x="2150025" y="4106575"/>
              <a:ext cx="241350" cy="300900"/>
            </a:xfrm>
            <a:custGeom>
              <a:avLst/>
              <a:gdLst/>
              <a:ahLst/>
              <a:cxnLst/>
              <a:rect l="l" t="t" r="r" b="b"/>
              <a:pathLst>
                <a:path w="9654" h="12036" extrusionOk="0">
                  <a:moveTo>
                    <a:pt x="9576" y="0"/>
                  </a:moveTo>
                  <a:lnTo>
                    <a:pt x="6522" y="4421"/>
                  </a:lnTo>
                  <a:lnTo>
                    <a:pt x="62" y="3735"/>
                  </a:lnTo>
                  <a:lnTo>
                    <a:pt x="62" y="3735"/>
                  </a:lnTo>
                  <a:cubicBezTo>
                    <a:pt x="62" y="3735"/>
                    <a:pt x="1" y="10690"/>
                    <a:pt x="143" y="11215"/>
                  </a:cubicBezTo>
                  <a:cubicBezTo>
                    <a:pt x="286" y="11741"/>
                    <a:pt x="6870" y="12021"/>
                    <a:pt x="7127" y="12035"/>
                  </a:cubicBezTo>
                  <a:cubicBezTo>
                    <a:pt x="7127" y="12035"/>
                    <a:pt x="7128" y="12035"/>
                    <a:pt x="7129" y="12035"/>
                  </a:cubicBezTo>
                  <a:cubicBezTo>
                    <a:pt x="7398" y="12035"/>
                    <a:pt x="9454" y="9812"/>
                    <a:pt x="9554" y="9560"/>
                  </a:cubicBezTo>
                  <a:cubicBezTo>
                    <a:pt x="9654" y="9308"/>
                    <a:pt x="9577" y="0"/>
                    <a:pt x="9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1" name="Google Shape;2261;p9">
              <a:extLst>
                <a:ext uri="{FF2B5EF4-FFF2-40B4-BE49-F238E27FC236}">
                  <a16:creationId xmlns:a16="http://schemas.microsoft.com/office/drawing/2014/main" id="{748C1FC1-2586-F402-32BC-2DECE71CCD99}"/>
                </a:ext>
              </a:extLst>
            </p:cNvPr>
            <p:cNvSpPr/>
            <p:nvPr/>
          </p:nvSpPr>
          <p:spPr>
            <a:xfrm>
              <a:off x="2175300" y="4222900"/>
              <a:ext cx="102150" cy="81200"/>
            </a:xfrm>
            <a:custGeom>
              <a:avLst/>
              <a:gdLst/>
              <a:ahLst/>
              <a:cxnLst/>
              <a:rect l="l" t="t" r="r" b="b"/>
              <a:pathLst>
                <a:path w="4086" h="3248" extrusionOk="0">
                  <a:moveTo>
                    <a:pt x="0" y="1"/>
                  </a:moveTo>
                  <a:lnTo>
                    <a:pt x="0" y="3199"/>
                  </a:lnTo>
                  <a:lnTo>
                    <a:pt x="4035" y="3247"/>
                  </a:lnTo>
                  <a:lnTo>
                    <a:pt x="4085" y="2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2" name="Google Shape;2262;p9">
              <a:extLst>
                <a:ext uri="{FF2B5EF4-FFF2-40B4-BE49-F238E27FC236}">
                  <a16:creationId xmlns:a16="http://schemas.microsoft.com/office/drawing/2014/main" id="{7FF6226C-36AD-E41B-4200-EA93FC550253}"/>
                </a:ext>
              </a:extLst>
            </p:cNvPr>
            <p:cNvSpPr/>
            <p:nvPr/>
          </p:nvSpPr>
          <p:spPr>
            <a:xfrm>
              <a:off x="2326275" y="4143050"/>
              <a:ext cx="58075" cy="250175"/>
            </a:xfrm>
            <a:custGeom>
              <a:avLst/>
              <a:gdLst/>
              <a:ahLst/>
              <a:cxnLst/>
              <a:rect l="l" t="t" r="r" b="b"/>
              <a:pathLst>
                <a:path w="2323" h="10007" extrusionOk="0">
                  <a:moveTo>
                    <a:pt x="1519" y="0"/>
                  </a:moveTo>
                  <a:lnTo>
                    <a:pt x="0" y="2200"/>
                  </a:lnTo>
                  <a:lnTo>
                    <a:pt x="791" y="10006"/>
                  </a:lnTo>
                  <a:cubicBezTo>
                    <a:pt x="1323" y="9489"/>
                    <a:pt x="1999" y="8752"/>
                    <a:pt x="2322" y="8356"/>
                  </a:cubicBezTo>
                  <a:lnTo>
                    <a:pt x="1519" y="0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3" name="Google Shape;2263;p9">
              <a:extLst>
                <a:ext uri="{FF2B5EF4-FFF2-40B4-BE49-F238E27FC236}">
                  <a16:creationId xmlns:a16="http://schemas.microsoft.com/office/drawing/2014/main" id="{EBE6C7EC-BCB8-3660-903F-C13020FB7EF9}"/>
                </a:ext>
              </a:extLst>
            </p:cNvPr>
            <p:cNvSpPr/>
            <p:nvPr/>
          </p:nvSpPr>
          <p:spPr>
            <a:xfrm>
              <a:off x="2150075" y="4199975"/>
              <a:ext cx="110075" cy="203575"/>
            </a:xfrm>
            <a:custGeom>
              <a:avLst/>
              <a:gdLst/>
              <a:ahLst/>
              <a:cxnLst/>
              <a:rect l="l" t="t" r="r" b="b"/>
              <a:pathLst>
                <a:path w="4403" h="8143" extrusionOk="0">
                  <a:moveTo>
                    <a:pt x="62" y="0"/>
                  </a:moveTo>
                  <a:cubicBezTo>
                    <a:pt x="62" y="0"/>
                    <a:pt x="0" y="6956"/>
                    <a:pt x="142" y="7480"/>
                  </a:cubicBezTo>
                  <a:cubicBezTo>
                    <a:pt x="224" y="7783"/>
                    <a:pt x="2476" y="8007"/>
                    <a:pt x="4402" y="8143"/>
                  </a:cubicBezTo>
                  <a:lnTo>
                    <a:pt x="4188" y="439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4" name="Google Shape;2264;p9">
              <a:extLst>
                <a:ext uri="{FF2B5EF4-FFF2-40B4-BE49-F238E27FC236}">
                  <a16:creationId xmlns:a16="http://schemas.microsoft.com/office/drawing/2014/main" id="{87F53793-FDF3-5F6E-1727-CA4F7A639404}"/>
                </a:ext>
              </a:extLst>
            </p:cNvPr>
            <p:cNvSpPr/>
            <p:nvPr/>
          </p:nvSpPr>
          <p:spPr>
            <a:xfrm>
              <a:off x="2313100" y="4208050"/>
              <a:ext cx="23700" cy="199450"/>
            </a:xfrm>
            <a:custGeom>
              <a:avLst/>
              <a:gdLst/>
              <a:ahLst/>
              <a:cxnLst/>
              <a:rect l="l" t="t" r="r" b="b"/>
              <a:pathLst>
                <a:path w="948" h="7978" extrusionOk="0">
                  <a:moveTo>
                    <a:pt x="276" y="1"/>
                  </a:moveTo>
                  <a:lnTo>
                    <a:pt x="0" y="362"/>
                  </a:lnTo>
                  <a:lnTo>
                    <a:pt x="605" y="7977"/>
                  </a:lnTo>
                  <a:lnTo>
                    <a:pt x="947" y="7730"/>
                  </a:lnTo>
                  <a:lnTo>
                    <a:pt x="276" y="1"/>
                  </a:ln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5" name="Google Shape;2265;p9">
              <a:extLst>
                <a:ext uri="{FF2B5EF4-FFF2-40B4-BE49-F238E27FC236}">
                  <a16:creationId xmlns:a16="http://schemas.microsoft.com/office/drawing/2014/main" id="{24D861F5-A565-D9CD-A4EC-AF5C94D21194}"/>
                </a:ext>
              </a:extLst>
            </p:cNvPr>
            <p:cNvSpPr/>
            <p:nvPr/>
          </p:nvSpPr>
          <p:spPr>
            <a:xfrm>
              <a:off x="2381625" y="4196475"/>
              <a:ext cx="44700" cy="52150"/>
            </a:xfrm>
            <a:custGeom>
              <a:avLst/>
              <a:gdLst/>
              <a:ahLst/>
              <a:cxnLst/>
              <a:rect l="l" t="t" r="r" b="b"/>
              <a:pathLst>
                <a:path w="1788" h="2086" extrusionOk="0">
                  <a:moveTo>
                    <a:pt x="923" y="0"/>
                  </a:moveTo>
                  <a:cubicBezTo>
                    <a:pt x="524" y="0"/>
                    <a:pt x="177" y="296"/>
                    <a:pt x="123" y="703"/>
                  </a:cubicBezTo>
                  <a:lnTo>
                    <a:pt x="60" y="1167"/>
                  </a:lnTo>
                  <a:cubicBezTo>
                    <a:pt x="0" y="1611"/>
                    <a:pt x="312" y="2018"/>
                    <a:pt x="755" y="2078"/>
                  </a:cubicBezTo>
                  <a:cubicBezTo>
                    <a:pt x="792" y="2083"/>
                    <a:pt x="829" y="2085"/>
                    <a:pt x="865" y="2085"/>
                  </a:cubicBezTo>
                  <a:cubicBezTo>
                    <a:pt x="1264" y="2085"/>
                    <a:pt x="1611" y="1789"/>
                    <a:pt x="1667" y="1382"/>
                  </a:cubicBezTo>
                  <a:lnTo>
                    <a:pt x="1729" y="918"/>
                  </a:lnTo>
                  <a:cubicBezTo>
                    <a:pt x="1788" y="474"/>
                    <a:pt x="1477" y="66"/>
                    <a:pt x="1033" y="8"/>
                  </a:cubicBezTo>
                  <a:cubicBezTo>
                    <a:pt x="996" y="3"/>
                    <a:pt x="959" y="0"/>
                    <a:pt x="923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6" name="Google Shape;2266;p9">
              <a:extLst>
                <a:ext uri="{FF2B5EF4-FFF2-40B4-BE49-F238E27FC236}">
                  <a16:creationId xmlns:a16="http://schemas.microsoft.com/office/drawing/2014/main" id="{94776A32-ADE5-F0C3-6AD5-B72115216E6B}"/>
                </a:ext>
              </a:extLst>
            </p:cNvPr>
            <p:cNvSpPr/>
            <p:nvPr/>
          </p:nvSpPr>
          <p:spPr>
            <a:xfrm>
              <a:off x="2364550" y="4206350"/>
              <a:ext cx="28675" cy="13050"/>
            </a:xfrm>
            <a:custGeom>
              <a:avLst/>
              <a:gdLst/>
              <a:ahLst/>
              <a:cxnLst/>
              <a:rect l="l" t="t" r="r" b="b"/>
              <a:pathLst>
                <a:path w="1147" h="522" extrusionOk="0">
                  <a:moveTo>
                    <a:pt x="615" y="1"/>
                  </a:moveTo>
                  <a:cubicBezTo>
                    <a:pt x="317" y="1"/>
                    <a:pt x="5" y="89"/>
                    <a:pt x="3" y="244"/>
                  </a:cubicBezTo>
                  <a:cubicBezTo>
                    <a:pt x="1" y="440"/>
                    <a:pt x="243" y="522"/>
                    <a:pt x="505" y="522"/>
                  </a:cubicBezTo>
                  <a:cubicBezTo>
                    <a:pt x="812" y="522"/>
                    <a:pt x="1146" y="409"/>
                    <a:pt x="1145" y="234"/>
                  </a:cubicBezTo>
                  <a:cubicBezTo>
                    <a:pt x="1143" y="73"/>
                    <a:pt x="885" y="1"/>
                    <a:pt x="615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7" name="Google Shape;2267;p9">
              <a:extLst>
                <a:ext uri="{FF2B5EF4-FFF2-40B4-BE49-F238E27FC236}">
                  <a16:creationId xmlns:a16="http://schemas.microsoft.com/office/drawing/2014/main" id="{DC3EE324-0932-2CB4-2232-406877B4B1F6}"/>
                </a:ext>
              </a:extLst>
            </p:cNvPr>
            <p:cNvSpPr/>
            <p:nvPr/>
          </p:nvSpPr>
          <p:spPr>
            <a:xfrm>
              <a:off x="2377525" y="4187250"/>
              <a:ext cx="33900" cy="20025"/>
            </a:xfrm>
            <a:custGeom>
              <a:avLst/>
              <a:gdLst/>
              <a:ahLst/>
              <a:cxnLst/>
              <a:rect l="l" t="t" r="r" b="b"/>
              <a:pathLst>
                <a:path w="1356" h="801" extrusionOk="0">
                  <a:moveTo>
                    <a:pt x="711" y="1"/>
                  </a:moveTo>
                  <a:cubicBezTo>
                    <a:pt x="702" y="1"/>
                    <a:pt x="693" y="1"/>
                    <a:pt x="684" y="2"/>
                  </a:cubicBezTo>
                  <a:cubicBezTo>
                    <a:pt x="487" y="13"/>
                    <a:pt x="1" y="12"/>
                    <a:pt x="21" y="136"/>
                  </a:cubicBezTo>
                  <a:cubicBezTo>
                    <a:pt x="63" y="389"/>
                    <a:pt x="332" y="456"/>
                    <a:pt x="523" y="456"/>
                  </a:cubicBezTo>
                  <a:cubicBezTo>
                    <a:pt x="599" y="456"/>
                    <a:pt x="662" y="445"/>
                    <a:pt x="695" y="432"/>
                  </a:cubicBezTo>
                  <a:cubicBezTo>
                    <a:pt x="695" y="432"/>
                    <a:pt x="954" y="799"/>
                    <a:pt x="1064" y="800"/>
                  </a:cubicBezTo>
                  <a:lnTo>
                    <a:pt x="1356" y="523"/>
                  </a:lnTo>
                  <a:cubicBezTo>
                    <a:pt x="1356" y="523"/>
                    <a:pt x="1102" y="1"/>
                    <a:pt x="711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8" name="Google Shape;2268;p9">
              <a:extLst>
                <a:ext uri="{FF2B5EF4-FFF2-40B4-BE49-F238E27FC236}">
                  <a16:creationId xmlns:a16="http://schemas.microsoft.com/office/drawing/2014/main" id="{688D4692-6222-E4DE-B014-7630997E3B2D}"/>
                </a:ext>
              </a:extLst>
            </p:cNvPr>
            <p:cNvSpPr/>
            <p:nvPr/>
          </p:nvSpPr>
          <p:spPr>
            <a:xfrm>
              <a:off x="2374275" y="4231000"/>
              <a:ext cx="27625" cy="16275"/>
            </a:xfrm>
            <a:custGeom>
              <a:avLst/>
              <a:gdLst/>
              <a:ahLst/>
              <a:cxnLst/>
              <a:rect l="l" t="t" r="r" b="b"/>
              <a:pathLst>
                <a:path w="1105" h="651" extrusionOk="0">
                  <a:moveTo>
                    <a:pt x="804" y="1"/>
                  </a:moveTo>
                  <a:cubicBezTo>
                    <a:pt x="498" y="1"/>
                    <a:pt x="0" y="293"/>
                    <a:pt x="79" y="501"/>
                  </a:cubicBezTo>
                  <a:cubicBezTo>
                    <a:pt x="121" y="608"/>
                    <a:pt x="216" y="651"/>
                    <a:pt x="331" y="651"/>
                  </a:cubicBezTo>
                  <a:cubicBezTo>
                    <a:pt x="645" y="651"/>
                    <a:pt x="1105" y="331"/>
                    <a:pt x="1015" y="110"/>
                  </a:cubicBezTo>
                  <a:cubicBezTo>
                    <a:pt x="984" y="32"/>
                    <a:pt x="904" y="1"/>
                    <a:pt x="804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69" name="Google Shape;2269;p9">
              <a:extLst>
                <a:ext uri="{FF2B5EF4-FFF2-40B4-BE49-F238E27FC236}">
                  <a16:creationId xmlns:a16="http://schemas.microsoft.com/office/drawing/2014/main" id="{CBA1C9D6-0647-3E65-BCFB-0CF3BE7445FC}"/>
                </a:ext>
              </a:extLst>
            </p:cNvPr>
            <p:cNvSpPr/>
            <p:nvPr/>
          </p:nvSpPr>
          <p:spPr>
            <a:xfrm>
              <a:off x="2366075" y="4222575"/>
              <a:ext cx="26250" cy="13650"/>
            </a:xfrm>
            <a:custGeom>
              <a:avLst/>
              <a:gdLst/>
              <a:ahLst/>
              <a:cxnLst/>
              <a:rect l="l" t="t" r="r" b="b"/>
              <a:pathLst>
                <a:path w="1050" h="546" extrusionOk="0">
                  <a:moveTo>
                    <a:pt x="665" y="0"/>
                  </a:moveTo>
                  <a:cubicBezTo>
                    <a:pt x="368" y="0"/>
                    <a:pt x="1" y="135"/>
                    <a:pt x="19" y="316"/>
                  </a:cubicBezTo>
                  <a:cubicBezTo>
                    <a:pt x="36" y="480"/>
                    <a:pt x="196" y="546"/>
                    <a:pt x="384" y="546"/>
                  </a:cubicBezTo>
                  <a:cubicBezTo>
                    <a:pt x="682" y="546"/>
                    <a:pt x="1049" y="381"/>
                    <a:pt x="1025" y="183"/>
                  </a:cubicBezTo>
                  <a:cubicBezTo>
                    <a:pt x="1010" y="54"/>
                    <a:pt x="851" y="0"/>
                    <a:pt x="66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0" name="Google Shape;2270;p9">
              <a:extLst>
                <a:ext uri="{FF2B5EF4-FFF2-40B4-BE49-F238E27FC236}">
                  <a16:creationId xmlns:a16="http://schemas.microsoft.com/office/drawing/2014/main" id="{7A0A707C-CA00-6CAB-E8AE-7BFF526B7194}"/>
                </a:ext>
              </a:extLst>
            </p:cNvPr>
            <p:cNvSpPr/>
            <p:nvPr/>
          </p:nvSpPr>
          <p:spPr>
            <a:xfrm>
              <a:off x="2384075" y="4241775"/>
              <a:ext cx="19700" cy="12100"/>
            </a:xfrm>
            <a:custGeom>
              <a:avLst/>
              <a:gdLst/>
              <a:ahLst/>
              <a:cxnLst/>
              <a:rect l="l" t="t" r="r" b="b"/>
              <a:pathLst>
                <a:path w="788" h="484" extrusionOk="0">
                  <a:moveTo>
                    <a:pt x="534" y="0"/>
                  </a:moveTo>
                  <a:cubicBezTo>
                    <a:pt x="332" y="0"/>
                    <a:pt x="1" y="154"/>
                    <a:pt x="67" y="362"/>
                  </a:cubicBezTo>
                  <a:cubicBezTo>
                    <a:pt x="95" y="447"/>
                    <a:pt x="174" y="483"/>
                    <a:pt x="267" y="483"/>
                  </a:cubicBezTo>
                  <a:cubicBezTo>
                    <a:pt x="487" y="483"/>
                    <a:pt x="787" y="280"/>
                    <a:pt x="673" y="55"/>
                  </a:cubicBezTo>
                  <a:cubicBezTo>
                    <a:pt x="654" y="17"/>
                    <a:pt x="601" y="0"/>
                    <a:pt x="53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1" name="Google Shape;2271;p9">
              <a:extLst>
                <a:ext uri="{FF2B5EF4-FFF2-40B4-BE49-F238E27FC236}">
                  <a16:creationId xmlns:a16="http://schemas.microsoft.com/office/drawing/2014/main" id="{4E0990BE-7554-A6B4-1B44-E319F43F2955}"/>
                </a:ext>
              </a:extLst>
            </p:cNvPr>
            <p:cNvSpPr/>
            <p:nvPr/>
          </p:nvSpPr>
          <p:spPr>
            <a:xfrm>
              <a:off x="1982250" y="4255525"/>
              <a:ext cx="121125" cy="108975"/>
            </a:xfrm>
            <a:custGeom>
              <a:avLst/>
              <a:gdLst/>
              <a:ahLst/>
              <a:cxnLst/>
              <a:rect l="l" t="t" r="r" b="b"/>
              <a:pathLst>
                <a:path w="4845" h="4359" extrusionOk="0">
                  <a:moveTo>
                    <a:pt x="1292" y="0"/>
                  </a:moveTo>
                  <a:cubicBezTo>
                    <a:pt x="1055" y="0"/>
                    <a:pt x="771" y="94"/>
                    <a:pt x="624" y="257"/>
                  </a:cubicBezTo>
                  <a:cubicBezTo>
                    <a:pt x="34" y="911"/>
                    <a:pt x="1" y="1791"/>
                    <a:pt x="706" y="2318"/>
                  </a:cubicBezTo>
                  <a:cubicBezTo>
                    <a:pt x="1738" y="3087"/>
                    <a:pt x="3649" y="4359"/>
                    <a:pt x="4193" y="4359"/>
                  </a:cubicBezTo>
                  <a:cubicBezTo>
                    <a:pt x="4205" y="4359"/>
                    <a:pt x="4217" y="4358"/>
                    <a:pt x="4227" y="4357"/>
                  </a:cubicBezTo>
                  <a:lnTo>
                    <a:pt x="4844" y="2241"/>
                  </a:lnTo>
                  <a:cubicBezTo>
                    <a:pt x="3954" y="1167"/>
                    <a:pt x="1458" y="18"/>
                    <a:pt x="1458" y="18"/>
                  </a:cubicBezTo>
                  <a:cubicBezTo>
                    <a:pt x="1408" y="6"/>
                    <a:pt x="1351" y="0"/>
                    <a:pt x="129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2" name="Google Shape;2272;p9">
              <a:extLst>
                <a:ext uri="{FF2B5EF4-FFF2-40B4-BE49-F238E27FC236}">
                  <a16:creationId xmlns:a16="http://schemas.microsoft.com/office/drawing/2014/main" id="{68EAB9E2-9394-500B-D9AF-50F5BF953951}"/>
                </a:ext>
              </a:extLst>
            </p:cNvPr>
            <p:cNvSpPr/>
            <p:nvPr/>
          </p:nvSpPr>
          <p:spPr>
            <a:xfrm>
              <a:off x="2075200" y="4298650"/>
              <a:ext cx="119575" cy="67650"/>
            </a:xfrm>
            <a:custGeom>
              <a:avLst/>
              <a:gdLst/>
              <a:ahLst/>
              <a:cxnLst/>
              <a:rect l="l" t="t" r="r" b="b"/>
              <a:pathLst>
                <a:path w="4783" h="2706" extrusionOk="0">
                  <a:moveTo>
                    <a:pt x="4282" y="0"/>
                  </a:moveTo>
                  <a:cubicBezTo>
                    <a:pt x="4282" y="0"/>
                    <a:pt x="999" y="371"/>
                    <a:pt x="0" y="486"/>
                  </a:cubicBezTo>
                  <a:lnTo>
                    <a:pt x="199" y="2526"/>
                  </a:lnTo>
                  <a:cubicBezTo>
                    <a:pt x="471" y="2652"/>
                    <a:pt x="769" y="2705"/>
                    <a:pt x="1078" y="2705"/>
                  </a:cubicBezTo>
                  <a:cubicBezTo>
                    <a:pt x="2762" y="2705"/>
                    <a:pt x="4782" y="1128"/>
                    <a:pt x="4782" y="1128"/>
                  </a:cubicBezTo>
                  <a:lnTo>
                    <a:pt x="4282" y="0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3" name="Google Shape;2273;p9">
              <a:extLst>
                <a:ext uri="{FF2B5EF4-FFF2-40B4-BE49-F238E27FC236}">
                  <a16:creationId xmlns:a16="http://schemas.microsoft.com/office/drawing/2014/main" id="{BD502963-0584-5C04-6760-6D6838BFDDAC}"/>
                </a:ext>
              </a:extLst>
            </p:cNvPr>
            <p:cNvSpPr/>
            <p:nvPr/>
          </p:nvSpPr>
          <p:spPr>
            <a:xfrm>
              <a:off x="2162225" y="4282250"/>
              <a:ext cx="56575" cy="46075"/>
            </a:xfrm>
            <a:custGeom>
              <a:avLst/>
              <a:gdLst/>
              <a:ahLst/>
              <a:cxnLst/>
              <a:rect l="l" t="t" r="r" b="b"/>
              <a:pathLst>
                <a:path w="2263" h="1843" extrusionOk="0">
                  <a:moveTo>
                    <a:pt x="927" y="0"/>
                  </a:moveTo>
                  <a:cubicBezTo>
                    <a:pt x="638" y="0"/>
                    <a:pt x="358" y="155"/>
                    <a:pt x="212" y="426"/>
                  </a:cubicBezTo>
                  <a:cubicBezTo>
                    <a:pt x="0" y="821"/>
                    <a:pt x="148" y="1312"/>
                    <a:pt x="542" y="1525"/>
                  </a:cubicBezTo>
                  <a:lnTo>
                    <a:pt x="955" y="1746"/>
                  </a:lnTo>
                  <a:cubicBezTo>
                    <a:pt x="1076" y="1812"/>
                    <a:pt x="1208" y="1843"/>
                    <a:pt x="1337" y="1843"/>
                  </a:cubicBezTo>
                  <a:cubicBezTo>
                    <a:pt x="1626" y="1843"/>
                    <a:pt x="1906" y="1688"/>
                    <a:pt x="2052" y="1416"/>
                  </a:cubicBezTo>
                  <a:cubicBezTo>
                    <a:pt x="2263" y="1022"/>
                    <a:pt x="2115" y="530"/>
                    <a:pt x="1722" y="319"/>
                  </a:cubicBezTo>
                  <a:lnTo>
                    <a:pt x="1310" y="97"/>
                  </a:lnTo>
                  <a:cubicBezTo>
                    <a:pt x="1187" y="31"/>
                    <a:pt x="1056" y="0"/>
                    <a:pt x="927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4" name="Google Shape;2274;p9">
              <a:extLst>
                <a:ext uri="{FF2B5EF4-FFF2-40B4-BE49-F238E27FC236}">
                  <a16:creationId xmlns:a16="http://schemas.microsoft.com/office/drawing/2014/main" id="{88501025-427C-C96E-82C7-F174637F9BD4}"/>
                </a:ext>
              </a:extLst>
            </p:cNvPr>
            <p:cNvSpPr/>
            <p:nvPr/>
          </p:nvSpPr>
          <p:spPr>
            <a:xfrm>
              <a:off x="2182275" y="4266975"/>
              <a:ext cx="31000" cy="24225"/>
            </a:xfrm>
            <a:custGeom>
              <a:avLst/>
              <a:gdLst/>
              <a:ahLst/>
              <a:cxnLst/>
              <a:rect l="l" t="t" r="r" b="b"/>
              <a:pathLst>
                <a:path w="1240" h="969" extrusionOk="0">
                  <a:moveTo>
                    <a:pt x="855" y="0"/>
                  </a:moveTo>
                  <a:cubicBezTo>
                    <a:pt x="570" y="0"/>
                    <a:pt x="1" y="757"/>
                    <a:pt x="249" y="940"/>
                  </a:cubicBezTo>
                  <a:cubicBezTo>
                    <a:pt x="275" y="960"/>
                    <a:pt x="306" y="968"/>
                    <a:pt x="340" y="968"/>
                  </a:cubicBezTo>
                  <a:cubicBezTo>
                    <a:pt x="652" y="968"/>
                    <a:pt x="1239" y="243"/>
                    <a:pt x="927" y="22"/>
                  </a:cubicBezTo>
                  <a:cubicBezTo>
                    <a:pt x="906" y="7"/>
                    <a:pt x="882" y="0"/>
                    <a:pt x="85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5" name="Google Shape;2275;p9">
              <a:extLst>
                <a:ext uri="{FF2B5EF4-FFF2-40B4-BE49-F238E27FC236}">
                  <a16:creationId xmlns:a16="http://schemas.microsoft.com/office/drawing/2014/main" id="{786488AE-4411-E367-3849-E37000BA0236}"/>
                </a:ext>
              </a:extLst>
            </p:cNvPr>
            <p:cNvSpPr/>
            <p:nvPr/>
          </p:nvSpPr>
          <p:spPr>
            <a:xfrm>
              <a:off x="2161050" y="4265275"/>
              <a:ext cx="25175" cy="33000"/>
            </a:xfrm>
            <a:custGeom>
              <a:avLst/>
              <a:gdLst/>
              <a:ahLst/>
              <a:cxnLst/>
              <a:rect l="l" t="t" r="r" b="b"/>
              <a:pathLst>
                <a:path w="1007" h="1320" extrusionOk="0">
                  <a:moveTo>
                    <a:pt x="724" y="0"/>
                  </a:moveTo>
                  <a:cubicBezTo>
                    <a:pt x="613" y="0"/>
                    <a:pt x="372" y="335"/>
                    <a:pt x="259" y="472"/>
                  </a:cubicBezTo>
                  <a:cubicBezTo>
                    <a:pt x="0" y="786"/>
                    <a:pt x="287" y="1319"/>
                    <a:pt x="287" y="1319"/>
                  </a:cubicBezTo>
                  <a:lnTo>
                    <a:pt x="683" y="1249"/>
                  </a:lnTo>
                  <a:cubicBezTo>
                    <a:pt x="747" y="1157"/>
                    <a:pt x="601" y="733"/>
                    <a:pt x="601" y="733"/>
                  </a:cubicBezTo>
                  <a:cubicBezTo>
                    <a:pt x="709" y="667"/>
                    <a:pt x="1007" y="268"/>
                    <a:pt x="756" y="14"/>
                  </a:cubicBezTo>
                  <a:cubicBezTo>
                    <a:pt x="747" y="5"/>
                    <a:pt x="737" y="0"/>
                    <a:pt x="72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6" name="Google Shape;2276;p9">
              <a:extLst>
                <a:ext uri="{FF2B5EF4-FFF2-40B4-BE49-F238E27FC236}">
                  <a16:creationId xmlns:a16="http://schemas.microsoft.com/office/drawing/2014/main" id="{53A62709-7D8C-2CBE-66A9-3E2CAA85B2F3}"/>
                </a:ext>
              </a:extLst>
            </p:cNvPr>
            <p:cNvSpPr/>
            <p:nvPr/>
          </p:nvSpPr>
          <p:spPr>
            <a:xfrm>
              <a:off x="2198525" y="4293475"/>
              <a:ext cx="29825" cy="17075"/>
            </a:xfrm>
            <a:custGeom>
              <a:avLst/>
              <a:gdLst/>
              <a:ahLst/>
              <a:cxnLst/>
              <a:rect l="l" t="t" r="r" b="b"/>
              <a:pathLst>
                <a:path w="1193" h="683" extrusionOk="0">
                  <a:moveTo>
                    <a:pt x="852" y="0"/>
                  </a:moveTo>
                  <a:cubicBezTo>
                    <a:pt x="550" y="0"/>
                    <a:pt x="0" y="366"/>
                    <a:pt x="145" y="597"/>
                  </a:cubicBezTo>
                  <a:cubicBezTo>
                    <a:pt x="182" y="657"/>
                    <a:pt x="255" y="682"/>
                    <a:pt x="344" y="682"/>
                  </a:cubicBezTo>
                  <a:cubicBezTo>
                    <a:pt x="665" y="682"/>
                    <a:pt x="1192" y="346"/>
                    <a:pt x="1011" y="68"/>
                  </a:cubicBezTo>
                  <a:cubicBezTo>
                    <a:pt x="980" y="21"/>
                    <a:pt x="923" y="0"/>
                    <a:pt x="85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7" name="Google Shape;2277;p9">
              <a:extLst>
                <a:ext uri="{FF2B5EF4-FFF2-40B4-BE49-F238E27FC236}">
                  <a16:creationId xmlns:a16="http://schemas.microsoft.com/office/drawing/2014/main" id="{4E1FA8D0-5973-8E86-D59A-A067101CCF8E}"/>
                </a:ext>
              </a:extLst>
            </p:cNvPr>
            <p:cNvSpPr/>
            <p:nvPr/>
          </p:nvSpPr>
          <p:spPr>
            <a:xfrm>
              <a:off x="2196050" y="4278775"/>
              <a:ext cx="29750" cy="20400"/>
            </a:xfrm>
            <a:custGeom>
              <a:avLst/>
              <a:gdLst/>
              <a:ahLst/>
              <a:cxnLst/>
              <a:rect l="l" t="t" r="r" b="b"/>
              <a:pathLst>
                <a:path w="1190" h="816" extrusionOk="0">
                  <a:moveTo>
                    <a:pt x="817" y="1"/>
                  </a:moveTo>
                  <a:cubicBezTo>
                    <a:pt x="534" y="1"/>
                    <a:pt x="1" y="570"/>
                    <a:pt x="217" y="772"/>
                  </a:cubicBezTo>
                  <a:cubicBezTo>
                    <a:pt x="250" y="802"/>
                    <a:pt x="293" y="816"/>
                    <a:pt x="341" y="816"/>
                  </a:cubicBezTo>
                  <a:cubicBezTo>
                    <a:pt x="648" y="816"/>
                    <a:pt x="1189" y="279"/>
                    <a:pt x="916" y="35"/>
                  </a:cubicBezTo>
                  <a:cubicBezTo>
                    <a:pt x="889" y="11"/>
                    <a:pt x="855" y="1"/>
                    <a:pt x="817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8" name="Google Shape;2278;p9">
              <a:extLst>
                <a:ext uri="{FF2B5EF4-FFF2-40B4-BE49-F238E27FC236}">
                  <a16:creationId xmlns:a16="http://schemas.microsoft.com/office/drawing/2014/main" id="{680401A8-BF37-C69C-7079-E78BB86155A3}"/>
                </a:ext>
              </a:extLst>
            </p:cNvPr>
            <p:cNvSpPr/>
            <p:nvPr/>
          </p:nvSpPr>
          <p:spPr>
            <a:xfrm>
              <a:off x="2207550" y="4305275"/>
              <a:ext cx="19900" cy="12650"/>
            </a:xfrm>
            <a:custGeom>
              <a:avLst/>
              <a:gdLst/>
              <a:ahLst/>
              <a:cxnLst/>
              <a:rect l="l" t="t" r="r" b="b"/>
              <a:pathLst>
                <a:path w="796" h="506" extrusionOk="0">
                  <a:moveTo>
                    <a:pt x="512" y="1"/>
                  </a:moveTo>
                  <a:cubicBezTo>
                    <a:pt x="297" y="1"/>
                    <a:pt x="0" y="267"/>
                    <a:pt x="61" y="384"/>
                  </a:cubicBezTo>
                  <a:cubicBezTo>
                    <a:pt x="105" y="471"/>
                    <a:pt x="183" y="506"/>
                    <a:pt x="269" y="506"/>
                  </a:cubicBezTo>
                  <a:cubicBezTo>
                    <a:pt x="501" y="506"/>
                    <a:pt x="796" y="252"/>
                    <a:pt x="665" y="73"/>
                  </a:cubicBezTo>
                  <a:cubicBezTo>
                    <a:pt x="627" y="22"/>
                    <a:pt x="573" y="1"/>
                    <a:pt x="512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  <p:sp>
          <p:nvSpPr>
            <p:cNvPr id="179" name="Google Shape;2279;p9">
              <a:extLst>
                <a:ext uri="{FF2B5EF4-FFF2-40B4-BE49-F238E27FC236}">
                  <a16:creationId xmlns:a16="http://schemas.microsoft.com/office/drawing/2014/main" id="{30B5A94F-3ACD-A5A2-1D7F-1658CB79B777}"/>
                </a:ext>
              </a:extLst>
            </p:cNvPr>
            <p:cNvSpPr/>
            <p:nvPr/>
          </p:nvSpPr>
          <p:spPr>
            <a:xfrm>
              <a:off x="1959050" y="4442050"/>
              <a:ext cx="94800" cy="60225"/>
            </a:xfrm>
            <a:custGeom>
              <a:avLst/>
              <a:gdLst/>
              <a:ahLst/>
              <a:cxnLst/>
              <a:rect l="l" t="t" r="r" b="b"/>
              <a:pathLst>
                <a:path w="3792" h="2409" extrusionOk="0">
                  <a:moveTo>
                    <a:pt x="1275" y="0"/>
                  </a:moveTo>
                  <a:cubicBezTo>
                    <a:pt x="758" y="0"/>
                    <a:pt x="179" y="484"/>
                    <a:pt x="287" y="1008"/>
                  </a:cubicBezTo>
                  <a:cubicBezTo>
                    <a:pt x="324" y="1189"/>
                    <a:pt x="500" y="1415"/>
                    <a:pt x="432" y="1607"/>
                  </a:cubicBezTo>
                  <a:cubicBezTo>
                    <a:pt x="393" y="1715"/>
                    <a:pt x="258" y="1723"/>
                    <a:pt x="171" y="1773"/>
                  </a:cubicBezTo>
                  <a:cubicBezTo>
                    <a:pt x="105" y="1809"/>
                    <a:pt x="49" y="1861"/>
                    <a:pt x="1" y="1918"/>
                  </a:cubicBezTo>
                  <a:cubicBezTo>
                    <a:pt x="78" y="1958"/>
                    <a:pt x="163" y="1993"/>
                    <a:pt x="254" y="2024"/>
                  </a:cubicBezTo>
                  <a:cubicBezTo>
                    <a:pt x="343" y="1965"/>
                    <a:pt x="453" y="1946"/>
                    <a:pt x="541" y="1874"/>
                  </a:cubicBezTo>
                  <a:cubicBezTo>
                    <a:pt x="755" y="1704"/>
                    <a:pt x="700" y="1409"/>
                    <a:pt x="612" y="1188"/>
                  </a:cubicBezTo>
                  <a:cubicBezTo>
                    <a:pt x="545" y="1016"/>
                    <a:pt x="480" y="864"/>
                    <a:pt x="573" y="686"/>
                  </a:cubicBezTo>
                  <a:cubicBezTo>
                    <a:pt x="647" y="543"/>
                    <a:pt x="787" y="431"/>
                    <a:pt x="924" y="353"/>
                  </a:cubicBezTo>
                  <a:cubicBezTo>
                    <a:pt x="1027" y="294"/>
                    <a:pt x="1149" y="251"/>
                    <a:pt x="1271" y="251"/>
                  </a:cubicBezTo>
                  <a:cubicBezTo>
                    <a:pt x="1315" y="251"/>
                    <a:pt x="1360" y="257"/>
                    <a:pt x="1404" y="270"/>
                  </a:cubicBezTo>
                  <a:cubicBezTo>
                    <a:pt x="1585" y="323"/>
                    <a:pt x="1666" y="475"/>
                    <a:pt x="1719" y="645"/>
                  </a:cubicBezTo>
                  <a:cubicBezTo>
                    <a:pt x="1800" y="901"/>
                    <a:pt x="1853" y="1177"/>
                    <a:pt x="2083" y="1345"/>
                  </a:cubicBezTo>
                  <a:cubicBezTo>
                    <a:pt x="2169" y="1408"/>
                    <a:pt x="2255" y="1433"/>
                    <a:pt x="2339" y="1433"/>
                  </a:cubicBezTo>
                  <a:cubicBezTo>
                    <a:pt x="2478" y="1433"/>
                    <a:pt x="2614" y="1364"/>
                    <a:pt x="2744" y="1276"/>
                  </a:cubicBezTo>
                  <a:cubicBezTo>
                    <a:pt x="2838" y="1213"/>
                    <a:pt x="2928" y="1168"/>
                    <a:pt x="3031" y="1168"/>
                  </a:cubicBezTo>
                  <a:cubicBezTo>
                    <a:pt x="3067" y="1168"/>
                    <a:pt x="3104" y="1173"/>
                    <a:pt x="3144" y="1185"/>
                  </a:cubicBezTo>
                  <a:cubicBezTo>
                    <a:pt x="3287" y="1229"/>
                    <a:pt x="3413" y="1337"/>
                    <a:pt x="3464" y="1480"/>
                  </a:cubicBezTo>
                  <a:cubicBezTo>
                    <a:pt x="3591" y="1827"/>
                    <a:pt x="3299" y="2125"/>
                    <a:pt x="2997" y="2232"/>
                  </a:cubicBezTo>
                  <a:cubicBezTo>
                    <a:pt x="2880" y="2274"/>
                    <a:pt x="2770" y="2316"/>
                    <a:pt x="2671" y="2369"/>
                  </a:cubicBezTo>
                  <a:cubicBezTo>
                    <a:pt x="2857" y="2384"/>
                    <a:pt x="3045" y="2396"/>
                    <a:pt x="3229" y="2409"/>
                  </a:cubicBezTo>
                  <a:cubicBezTo>
                    <a:pt x="3248" y="2399"/>
                    <a:pt x="3268" y="2393"/>
                    <a:pt x="3287" y="2384"/>
                  </a:cubicBezTo>
                  <a:cubicBezTo>
                    <a:pt x="3426" y="2307"/>
                    <a:pt x="3544" y="2192"/>
                    <a:pt x="3624" y="2055"/>
                  </a:cubicBezTo>
                  <a:cubicBezTo>
                    <a:pt x="3773" y="1801"/>
                    <a:pt x="3791" y="1467"/>
                    <a:pt x="3614" y="1223"/>
                  </a:cubicBezTo>
                  <a:cubicBezTo>
                    <a:pt x="3479" y="1036"/>
                    <a:pt x="3253" y="915"/>
                    <a:pt x="3023" y="915"/>
                  </a:cubicBezTo>
                  <a:cubicBezTo>
                    <a:pt x="2980" y="915"/>
                    <a:pt x="2936" y="919"/>
                    <a:pt x="2893" y="928"/>
                  </a:cubicBezTo>
                  <a:cubicBezTo>
                    <a:pt x="2732" y="962"/>
                    <a:pt x="2625" y="1075"/>
                    <a:pt x="2481" y="1147"/>
                  </a:cubicBezTo>
                  <a:cubicBezTo>
                    <a:pt x="2439" y="1168"/>
                    <a:pt x="2399" y="1178"/>
                    <a:pt x="2362" y="1178"/>
                  </a:cubicBezTo>
                  <a:cubicBezTo>
                    <a:pt x="2210" y="1178"/>
                    <a:pt x="2104" y="1017"/>
                    <a:pt x="2050" y="866"/>
                  </a:cubicBezTo>
                  <a:cubicBezTo>
                    <a:pt x="1941" y="566"/>
                    <a:pt x="1906" y="222"/>
                    <a:pt x="1583" y="67"/>
                  </a:cubicBezTo>
                  <a:cubicBezTo>
                    <a:pt x="1488" y="21"/>
                    <a:pt x="1383" y="0"/>
                    <a:pt x="12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1764"/>
            </a:p>
          </p:txBody>
        </p:sp>
      </p:grpSp>
      <p:sp>
        <p:nvSpPr>
          <p:cNvPr id="180" name="Google Shape;2026;p3">
            <a:extLst>
              <a:ext uri="{FF2B5EF4-FFF2-40B4-BE49-F238E27FC236}">
                <a16:creationId xmlns:a16="http://schemas.microsoft.com/office/drawing/2014/main" id="{6673563C-B5C0-F9AE-170F-9D46C881EAB2}"/>
              </a:ext>
            </a:extLst>
          </p:cNvPr>
          <p:cNvSpPr txBox="1"/>
          <p:nvPr/>
        </p:nvSpPr>
        <p:spPr>
          <a:xfrm>
            <a:off x="792865" y="1887976"/>
            <a:ext cx="10606269" cy="808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/>
            <a:r>
              <a:rPr lang="en-US" sz="4500" b="1" dirty="0">
                <a:latin typeface="+mj-lt"/>
              </a:rPr>
              <a:t>HOẠT ĐỘNG 2. ĐỌC HIỂU</a:t>
            </a:r>
            <a:endParaRPr sz="4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97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29187B-7293-7864-1F56-C0CEDD8DB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023D462-683C-E76F-E43B-35EBE86DE7D5}"/>
              </a:ext>
            </a:extLst>
          </p:cNvPr>
          <p:cNvSpPr/>
          <p:nvPr/>
        </p:nvSpPr>
        <p:spPr>
          <a:xfrm>
            <a:off x="4722103" y="1009650"/>
            <a:ext cx="2747791" cy="5905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Google Shape;2429;p10">
            <a:extLst>
              <a:ext uri="{FF2B5EF4-FFF2-40B4-BE49-F238E27FC236}">
                <a16:creationId xmlns:a16="http://schemas.microsoft.com/office/drawing/2014/main" id="{D06DB899-8A02-E663-F141-9EF371325EC5}"/>
              </a:ext>
            </a:extLst>
          </p:cNvPr>
          <p:cNvSpPr txBox="1"/>
          <p:nvPr/>
        </p:nvSpPr>
        <p:spPr>
          <a:xfrm>
            <a:off x="2960723" y="1097031"/>
            <a:ext cx="6270549" cy="42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/>
            <a:r>
              <a:rPr lang="en-US" sz="2000" b="1" dirty="0">
                <a:latin typeface="+mj-lt"/>
              </a:rPr>
              <a:t>GIẢI NGHĨA TỪ MỚI </a:t>
            </a:r>
            <a:endParaRPr sz="2000" dirty="0">
              <a:latin typeface="+mj-lt"/>
            </a:endParaRPr>
          </a:p>
        </p:txBody>
      </p:sp>
      <p:sp>
        <p:nvSpPr>
          <p:cNvPr id="3" name="Google Shape;2430;p10">
            <a:extLst>
              <a:ext uri="{FF2B5EF4-FFF2-40B4-BE49-F238E27FC236}">
                <a16:creationId xmlns:a16="http://schemas.microsoft.com/office/drawing/2014/main" id="{08CE6941-409E-27E3-37A6-2971A9CF4238}"/>
              </a:ext>
            </a:extLst>
          </p:cNvPr>
          <p:cNvSpPr txBox="1"/>
          <p:nvPr/>
        </p:nvSpPr>
        <p:spPr>
          <a:xfrm>
            <a:off x="1469587" y="2022547"/>
            <a:ext cx="2568753" cy="177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+mj-lt"/>
              </a:rPr>
              <a:t>Mũ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nồi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xanh</a:t>
            </a:r>
            <a:r>
              <a:rPr lang="en-US" sz="1800" b="1" dirty="0">
                <a:latin typeface="+mj-lt"/>
              </a:rPr>
              <a:t>: </a:t>
            </a:r>
            <a:r>
              <a:rPr lang="en-US" sz="1800" dirty="0" err="1">
                <a:latin typeface="+mj-lt"/>
              </a:rPr>
              <a:t>mũ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Lực </a:t>
            </a:r>
            <a:r>
              <a:rPr lang="en-US" sz="1800" dirty="0" err="1">
                <a:latin typeface="+mj-lt"/>
              </a:rPr>
              <a:t>lượng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gìn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giữ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hòa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bình</a:t>
            </a:r>
            <a:r>
              <a:rPr lang="en-US" sz="1800" dirty="0">
                <a:latin typeface="+mj-lt"/>
              </a:rPr>
              <a:t> Liên </a:t>
            </a:r>
            <a:r>
              <a:rPr lang="en-US" sz="1800" dirty="0" err="1">
                <a:latin typeface="+mj-lt"/>
              </a:rPr>
              <a:t>hợp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quốc</a:t>
            </a:r>
            <a:r>
              <a:rPr lang="en-US" sz="1800" dirty="0">
                <a:latin typeface="+mj-lt"/>
              </a:rPr>
              <a:t>. </a:t>
            </a:r>
            <a:endParaRPr sz="1800" dirty="0">
              <a:latin typeface="+mj-lt"/>
            </a:endParaRPr>
          </a:p>
        </p:txBody>
      </p:sp>
      <p:sp>
        <p:nvSpPr>
          <p:cNvPr id="4" name="Google Shape;2431;p10">
            <a:extLst>
              <a:ext uri="{FF2B5EF4-FFF2-40B4-BE49-F238E27FC236}">
                <a16:creationId xmlns:a16="http://schemas.microsoft.com/office/drawing/2014/main" id="{EC92A8D1-7303-8BA1-E22B-BBA93E243238}"/>
              </a:ext>
            </a:extLst>
          </p:cNvPr>
          <p:cNvSpPr txBox="1"/>
          <p:nvPr/>
        </p:nvSpPr>
        <p:spPr>
          <a:xfrm>
            <a:off x="4759046" y="2022547"/>
            <a:ext cx="2747791" cy="219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>
                <a:latin typeface="+mj-lt"/>
              </a:rPr>
              <a:t>Trung Phi: </a:t>
            </a:r>
            <a:r>
              <a:rPr lang="en-US" sz="1800" dirty="0" err="1">
                <a:latin typeface="+mj-lt"/>
              </a:rPr>
              <a:t>quốc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châu</a:t>
            </a:r>
            <a:r>
              <a:rPr lang="en-US" sz="1800" dirty="0">
                <a:latin typeface="+mj-lt"/>
              </a:rPr>
              <a:t> Phi, </a:t>
            </a:r>
            <a:r>
              <a:rPr lang="en-US" sz="1800" dirty="0" err="1">
                <a:latin typeface="+mj-lt"/>
              </a:rPr>
              <a:t>có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thủ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đô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là</a:t>
            </a:r>
            <a:r>
              <a:rPr lang="en-US" sz="1800" dirty="0">
                <a:latin typeface="+mj-lt"/>
              </a:rPr>
              <a:t> Bang-</a:t>
            </a:r>
            <a:r>
              <a:rPr lang="en-US" sz="1800" dirty="0" err="1">
                <a:latin typeface="+mj-lt"/>
              </a:rPr>
              <a:t>ghi</a:t>
            </a:r>
            <a:r>
              <a:rPr lang="en-US" sz="1800" dirty="0">
                <a:latin typeface="+mj-lt"/>
              </a:rPr>
              <a:t>, </a:t>
            </a:r>
            <a:r>
              <a:rPr lang="en-US" sz="1800" dirty="0" err="1">
                <a:latin typeface="+mj-lt"/>
              </a:rPr>
              <a:t>sử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dụng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tiếng</a:t>
            </a:r>
            <a:r>
              <a:rPr lang="en-US" sz="1800" dirty="0">
                <a:latin typeface="+mj-lt"/>
              </a:rPr>
              <a:t> Pháp </a:t>
            </a:r>
            <a:r>
              <a:rPr lang="en-US" sz="1800" dirty="0" err="1">
                <a:latin typeface="+mj-lt"/>
              </a:rPr>
              <a:t>làm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ngôn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ngữ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quốc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gia</a:t>
            </a:r>
            <a:r>
              <a:rPr lang="en-US" sz="1800" dirty="0">
                <a:latin typeface="+mj-lt"/>
              </a:rPr>
              <a:t>.</a:t>
            </a:r>
            <a:endParaRPr sz="1800" dirty="0">
              <a:latin typeface="+mj-lt"/>
            </a:endParaRPr>
          </a:p>
        </p:txBody>
      </p:sp>
      <p:sp>
        <p:nvSpPr>
          <p:cNvPr id="7" name="Google Shape;2434;p10">
            <a:extLst>
              <a:ext uri="{FF2B5EF4-FFF2-40B4-BE49-F238E27FC236}">
                <a16:creationId xmlns:a16="http://schemas.microsoft.com/office/drawing/2014/main" id="{D484C38B-81FB-C356-B942-C43A7B9DAA85}"/>
              </a:ext>
            </a:extLst>
          </p:cNvPr>
          <p:cNvSpPr txBox="1"/>
          <p:nvPr/>
        </p:nvSpPr>
        <p:spPr>
          <a:xfrm>
            <a:off x="3000767" y="4717778"/>
            <a:ext cx="2568753" cy="177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+mj-lt"/>
              </a:rPr>
              <a:t>Trống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cơm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khéo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vỗ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nên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bông</a:t>
            </a:r>
            <a:r>
              <a:rPr lang="en-US" sz="1800" b="1" dirty="0">
                <a:latin typeface="+mj-lt"/>
              </a:rPr>
              <a:t>: </a:t>
            </a:r>
            <a:r>
              <a:rPr lang="en-US" sz="1800" dirty="0" err="1">
                <a:latin typeface="+mj-lt"/>
              </a:rPr>
              <a:t>lời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một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bài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dân</a:t>
            </a:r>
            <a:r>
              <a:rPr lang="en-US" sz="1800" dirty="0">
                <a:latin typeface="+mj-lt"/>
              </a:rPr>
              <a:t> ca </a:t>
            </a:r>
            <a:r>
              <a:rPr lang="en-US" sz="1800" dirty="0" err="1">
                <a:latin typeface="+mj-lt"/>
              </a:rPr>
              <a:t>nổi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tiếng</a:t>
            </a:r>
            <a:r>
              <a:rPr lang="en-US" sz="1800" dirty="0">
                <a:latin typeface="+mj-lt"/>
              </a:rPr>
              <a:t> ở Việt Nam. </a:t>
            </a:r>
            <a:endParaRPr sz="1800" dirty="0">
              <a:latin typeface="+mj-lt"/>
            </a:endParaRPr>
          </a:p>
        </p:txBody>
      </p:sp>
      <p:sp>
        <p:nvSpPr>
          <p:cNvPr id="8" name="Google Shape;2435;p10">
            <a:extLst>
              <a:ext uri="{FF2B5EF4-FFF2-40B4-BE49-F238E27FC236}">
                <a16:creationId xmlns:a16="http://schemas.microsoft.com/office/drawing/2014/main" id="{22545812-AA68-2B63-5104-C0177CB2BEDC}"/>
              </a:ext>
            </a:extLst>
          </p:cNvPr>
          <p:cNvSpPr txBox="1"/>
          <p:nvPr/>
        </p:nvSpPr>
        <p:spPr>
          <a:xfrm>
            <a:off x="6622481" y="4717778"/>
            <a:ext cx="2737998" cy="177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+mj-lt"/>
              </a:rPr>
              <a:t>Dân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tị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nạn</a:t>
            </a:r>
            <a:r>
              <a:rPr lang="en-US" sz="1800" b="1" dirty="0">
                <a:latin typeface="+mj-lt"/>
              </a:rPr>
              <a:t>: </a:t>
            </a:r>
            <a:r>
              <a:rPr lang="en-US" sz="1800" dirty="0" err="1">
                <a:latin typeface="+mj-lt"/>
              </a:rPr>
              <a:t>người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dân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phải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rời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quê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hương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đến</a:t>
            </a:r>
            <a:r>
              <a:rPr lang="en-US" sz="1800" dirty="0">
                <a:latin typeface="+mj-lt"/>
              </a:rPr>
              <a:t> ở </a:t>
            </a:r>
            <a:r>
              <a:rPr lang="en-US" sz="1800" dirty="0" err="1">
                <a:latin typeface="+mj-lt"/>
              </a:rPr>
              <a:t>nơi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khác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để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tránh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nguy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hiểm</a:t>
            </a:r>
            <a:r>
              <a:rPr lang="en-US" sz="1800" dirty="0">
                <a:latin typeface="+mj-lt"/>
              </a:rPr>
              <a:t>. </a:t>
            </a:r>
            <a:endParaRPr sz="1800" dirty="0">
              <a:latin typeface="+mj-lt"/>
            </a:endParaRPr>
          </a:p>
        </p:txBody>
      </p:sp>
      <p:sp>
        <p:nvSpPr>
          <p:cNvPr id="12" name="Google Shape;2431;p10">
            <a:extLst>
              <a:ext uri="{FF2B5EF4-FFF2-40B4-BE49-F238E27FC236}">
                <a16:creationId xmlns:a16="http://schemas.microsoft.com/office/drawing/2014/main" id="{F979CA4F-60F4-D6C6-D6FB-3F8741BD8A25}"/>
              </a:ext>
            </a:extLst>
          </p:cNvPr>
          <p:cNvSpPr txBox="1"/>
          <p:nvPr/>
        </p:nvSpPr>
        <p:spPr>
          <a:xfrm>
            <a:off x="8227543" y="2022547"/>
            <a:ext cx="2828384" cy="177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+mj-lt"/>
              </a:rPr>
              <a:t>Dân</a:t>
            </a:r>
            <a:r>
              <a:rPr lang="en-US" sz="1800" b="1" dirty="0">
                <a:latin typeface="+mj-lt"/>
              </a:rPr>
              <a:t> ca </a:t>
            </a:r>
            <a:r>
              <a:rPr lang="en-US" sz="1800" b="1" dirty="0" err="1">
                <a:latin typeface="+mj-lt"/>
              </a:rPr>
              <a:t>quan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>
                <a:latin typeface="+mj-lt"/>
              </a:rPr>
              <a:t>họ</a:t>
            </a:r>
            <a:r>
              <a:rPr lang="en-US" sz="1800" b="1" dirty="0">
                <a:latin typeface="+mj-lt"/>
              </a:rPr>
              <a:t>: </a:t>
            </a:r>
            <a:r>
              <a:rPr lang="en-US" sz="1800" dirty="0" err="1">
                <a:latin typeface="+mj-lt"/>
              </a:rPr>
              <a:t>lối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hát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dân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gian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nổi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tiếng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của</a:t>
            </a:r>
            <a:r>
              <a:rPr lang="en-US" sz="1800" dirty="0">
                <a:latin typeface="+mj-lt"/>
              </a:rPr>
              <a:t> Việt Nam, </a:t>
            </a:r>
            <a:r>
              <a:rPr lang="en-US" sz="1800" dirty="0" err="1">
                <a:latin typeface="+mj-lt"/>
              </a:rPr>
              <a:t>bắt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nguồn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từ</a:t>
            </a:r>
            <a:r>
              <a:rPr lang="en-US" sz="1800" dirty="0">
                <a:latin typeface="+mj-lt"/>
              </a:rPr>
              <a:t> </a:t>
            </a:r>
            <a:r>
              <a:rPr lang="en-US" sz="1800" dirty="0" err="1">
                <a:latin typeface="+mj-lt"/>
              </a:rPr>
              <a:t>tỉnh</a:t>
            </a:r>
            <a:r>
              <a:rPr lang="en-US" sz="1800" dirty="0">
                <a:latin typeface="+mj-lt"/>
              </a:rPr>
              <a:t> Bắc Ninh.</a:t>
            </a:r>
            <a:endParaRPr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994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8C02B2-FF9B-9F4C-411A-43B3302DB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2;p11">
            <a:extLst>
              <a:ext uri="{FF2B5EF4-FFF2-40B4-BE49-F238E27FC236}">
                <a16:creationId xmlns:a16="http://schemas.microsoft.com/office/drawing/2014/main" id="{F943CFF1-50FA-36AF-4321-A6598667E63D}"/>
              </a:ext>
            </a:extLst>
          </p:cNvPr>
          <p:cNvSpPr/>
          <p:nvPr/>
        </p:nvSpPr>
        <p:spPr>
          <a:xfrm>
            <a:off x="852521" y="2094417"/>
            <a:ext cx="10486958" cy="4505908"/>
          </a:xfrm>
          <a:prstGeom prst="roundRect">
            <a:avLst>
              <a:gd name="adj" fmla="val 18038"/>
            </a:avLst>
          </a:prstGeom>
          <a:solidFill>
            <a:schemeClr val="accent5">
              <a:lumMod val="40000"/>
              <a:lumOff val="60000"/>
            </a:schemeClr>
          </a:solidFill>
          <a:ln w="25400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1.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nồi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trong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bài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 ai?  </a:t>
            </a:r>
            <a:endParaRPr sz="2400" dirty="0">
              <a:solidFill>
                <a:schemeClr val="lt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2. </a:t>
            </a:r>
            <a:r>
              <a:rPr lang="en-US" sz="2400" dirty="0" err="1">
                <a:latin typeface="+mj-lt"/>
              </a:rPr>
              <a:t>Cô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và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đồng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đội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việc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để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giúp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người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dân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bạn</a:t>
            </a:r>
            <a:r>
              <a:rPr lang="en-US" sz="2400" dirty="0">
                <a:latin typeface="+mj-lt"/>
              </a:rPr>
              <a:t>?  </a:t>
            </a:r>
            <a:endParaRPr sz="2400" dirty="0">
              <a:solidFill>
                <a:schemeClr val="lt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3. </a:t>
            </a:r>
            <a:r>
              <a:rPr lang="en-US" sz="2400" dirty="0" err="1">
                <a:latin typeface="+mj-lt"/>
              </a:rPr>
              <a:t>Những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hình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ảnh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nào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thấy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cuộc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sống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thanh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bình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trở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mảnh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đất</a:t>
            </a:r>
            <a:r>
              <a:rPr lang="en-US" sz="2400" dirty="0">
                <a:latin typeface="+mj-lt"/>
              </a:rPr>
              <a:t> “</a:t>
            </a:r>
            <a:r>
              <a:rPr lang="en-US" sz="2400" dirty="0" err="1">
                <a:latin typeface="+mj-lt"/>
              </a:rPr>
              <a:t>chưa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sạch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mùi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thuốc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pháo</a:t>
            </a:r>
            <a:r>
              <a:rPr lang="en-US" sz="2400" dirty="0">
                <a:latin typeface="+mj-lt"/>
              </a:rPr>
              <a:t>”? </a:t>
            </a:r>
            <a:endParaRPr sz="2400" dirty="0">
              <a:solidFill>
                <a:schemeClr val="lt1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+mj-lt"/>
              </a:rPr>
              <a:t>Câu</a:t>
            </a:r>
            <a:r>
              <a:rPr lang="en-US" sz="2400" b="1" dirty="0">
                <a:latin typeface="+mj-lt"/>
              </a:rPr>
              <a:t> 4. </a:t>
            </a:r>
            <a:r>
              <a:rPr lang="en-US" sz="2400" dirty="0">
                <a:latin typeface="+mj-lt"/>
              </a:rPr>
              <a:t>Em </a:t>
            </a:r>
            <a:r>
              <a:rPr lang="en-US" sz="2400" dirty="0" err="1">
                <a:latin typeface="+mj-lt"/>
              </a:rPr>
              <a:t>có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cảm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nghĩ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gì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điệu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dân</a:t>
            </a:r>
            <a:r>
              <a:rPr lang="en-US" sz="2400" dirty="0">
                <a:latin typeface="+mj-lt"/>
              </a:rPr>
              <a:t> ca Việt Nam </a:t>
            </a:r>
            <a:r>
              <a:rPr lang="en-US" sz="2400" dirty="0" err="1">
                <a:latin typeface="+mj-lt"/>
              </a:rPr>
              <a:t>được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hát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một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miền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đất</a:t>
            </a:r>
            <a:r>
              <a:rPr lang="en-US" sz="2400" dirty="0">
                <a:latin typeface="+mj-lt"/>
              </a:rPr>
              <a:t> xa </a:t>
            </a:r>
            <a:r>
              <a:rPr lang="en-US" sz="2400" dirty="0" err="1">
                <a:latin typeface="+mj-lt"/>
              </a:rPr>
              <a:t>xôi</a:t>
            </a:r>
            <a:r>
              <a:rPr lang="en-US" sz="2400" dirty="0">
                <a:latin typeface="+mj-lt"/>
              </a:rPr>
              <a:t>? </a:t>
            </a:r>
            <a:endParaRPr sz="2400" dirty="0">
              <a:solidFill>
                <a:schemeClr val="lt1"/>
              </a:solidFill>
              <a:latin typeface="+mj-lt"/>
            </a:endParaRPr>
          </a:p>
        </p:txBody>
      </p:sp>
      <p:sp>
        <p:nvSpPr>
          <p:cNvPr id="5" name="Google Shape;2445;p11">
            <a:extLst>
              <a:ext uri="{FF2B5EF4-FFF2-40B4-BE49-F238E27FC236}">
                <a16:creationId xmlns:a16="http://schemas.microsoft.com/office/drawing/2014/main" id="{59B1EFC5-771F-36B3-6C84-4674A69E224B}"/>
              </a:ext>
            </a:extLst>
          </p:cNvPr>
          <p:cNvSpPr txBox="1"/>
          <p:nvPr/>
        </p:nvSpPr>
        <p:spPr>
          <a:xfrm>
            <a:off x="3620119" y="1486401"/>
            <a:ext cx="4951761" cy="48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j-lt"/>
              </a:rPr>
              <a:t>HOẠT ĐỘNG NHÓM</a:t>
            </a:r>
            <a:endParaRPr sz="24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59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53D79-4A70-C46A-F37A-8C53C69D3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50;p12">
            <a:extLst>
              <a:ext uri="{FF2B5EF4-FFF2-40B4-BE49-F238E27FC236}">
                <a16:creationId xmlns:a16="http://schemas.microsoft.com/office/drawing/2014/main" id="{0E1CCBE8-A839-FE90-7DC3-A6B717A66534}"/>
              </a:ext>
            </a:extLst>
          </p:cNvPr>
          <p:cNvGrpSpPr/>
          <p:nvPr/>
        </p:nvGrpSpPr>
        <p:grpSpPr>
          <a:xfrm>
            <a:off x="585224" y="1603398"/>
            <a:ext cx="10922087" cy="1146976"/>
            <a:chOff x="153585" y="1629644"/>
            <a:chExt cx="8669172" cy="910388"/>
          </a:xfrm>
        </p:grpSpPr>
        <p:sp>
          <p:nvSpPr>
            <p:cNvPr id="3" name="Google Shape;2451;p12">
              <a:extLst>
                <a:ext uri="{FF2B5EF4-FFF2-40B4-BE49-F238E27FC236}">
                  <a16:creationId xmlns:a16="http://schemas.microsoft.com/office/drawing/2014/main" id="{D598384F-98B2-0463-A0D6-54D97A73DD95}"/>
                </a:ext>
              </a:extLst>
            </p:cNvPr>
            <p:cNvSpPr/>
            <p:nvPr/>
          </p:nvSpPr>
          <p:spPr>
            <a:xfrm>
              <a:off x="375737" y="1776019"/>
              <a:ext cx="8447020" cy="764013"/>
            </a:xfrm>
            <a:prstGeom prst="roundRect">
              <a:avLst>
                <a:gd name="adj" fmla="val 16667"/>
              </a:avLst>
            </a:prstGeom>
            <a:solidFill>
              <a:srgbClr val="EDF6F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400">
                <a:solidFill>
                  <a:srgbClr val="FAFAFA"/>
                </a:solidFill>
                <a:latin typeface="+mj-lt"/>
              </a:endParaRPr>
            </a:p>
          </p:txBody>
        </p:sp>
        <p:pic>
          <p:nvPicPr>
            <p:cNvPr id="4" name="Google Shape;2452;p12" descr="https://cdn-icons-png.flaticon.com/128/5184/5184592.png">
              <a:extLst>
                <a:ext uri="{FF2B5EF4-FFF2-40B4-BE49-F238E27FC236}">
                  <a16:creationId xmlns:a16="http://schemas.microsoft.com/office/drawing/2014/main" id="{52A45CD8-1EDD-D449-6748-099AB265DA5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53585" y="1629644"/>
              <a:ext cx="444304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453;p12">
              <a:extLst>
                <a:ext uri="{FF2B5EF4-FFF2-40B4-BE49-F238E27FC236}">
                  <a16:creationId xmlns:a16="http://schemas.microsoft.com/office/drawing/2014/main" id="{D7CC6936-15D8-AFBF-215E-CC3423A3945D}"/>
                </a:ext>
              </a:extLst>
            </p:cNvPr>
            <p:cNvSpPr txBox="1"/>
            <p:nvPr/>
          </p:nvSpPr>
          <p:spPr>
            <a:xfrm>
              <a:off x="597889" y="1888516"/>
              <a:ext cx="7686690" cy="5320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+mj-lt"/>
                </a:rPr>
                <a:t> </a:t>
              </a:r>
              <a:r>
                <a:rPr lang="en-US" sz="2400" b="1" dirty="0" err="1">
                  <a:latin typeface="+mj-lt"/>
                </a:rPr>
                <a:t>Câu</a:t>
              </a:r>
              <a:r>
                <a:rPr lang="en-US" sz="2400" b="1" dirty="0">
                  <a:latin typeface="+mj-lt"/>
                </a:rPr>
                <a:t> 1. </a:t>
              </a:r>
              <a:r>
                <a:rPr lang="en-US" sz="2400" dirty="0" err="1">
                  <a:latin typeface="+mj-lt"/>
                </a:rPr>
                <a:t>Cô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gái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mũ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nồi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xanh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trong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bài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là</a:t>
              </a:r>
              <a:r>
                <a:rPr lang="en-US" sz="2400" dirty="0">
                  <a:latin typeface="+mj-lt"/>
                </a:rPr>
                <a:t> ai?  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6" name="Google Shape;2454;p12">
            <a:extLst>
              <a:ext uri="{FF2B5EF4-FFF2-40B4-BE49-F238E27FC236}">
                <a16:creationId xmlns:a16="http://schemas.microsoft.com/office/drawing/2014/main" id="{CCC38D26-E0C3-F6C1-F4B8-BB34956EE0E0}"/>
              </a:ext>
            </a:extLst>
          </p:cNvPr>
          <p:cNvGrpSpPr/>
          <p:nvPr/>
        </p:nvGrpSpPr>
        <p:grpSpPr>
          <a:xfrm>
            <a:off x="829152" y="3052957"/>
            <a:ext cx="5685948" cy="3298332"/>
            <a:chOff x="863682" y="1149816"/>
            <a:chExt cx="4513100" cy="2419696"/>
          </a:xfrm>
        </p:grpSpPr>
        <p:grpSp>
          <p:nvGrpSpPr>
            <p:cNvPr id="9" name="Google Shape;2456;p12">
              <a:extLst>
                <a:ext uri="{FF2B5EF4-FFF2-40B4-BE49-F238E27FC236}">
                  <a16:creationId xmlns:a16="http://schemas.microsoft.com/office/drawing/2014/main" id="{A99175DD-FC1F-8B23-D288-5D4615014460}"/>
                </a:ext>
              </a:extLst>
            </p:cNvPr>
            <p:cNvGrpSpPr/>
            <p:nvPr/>
          </p:nvGrpSpPr>
          <p:grpSpPr>
            <a:xfrm>
              <a:off x="863682" y="1366931"/>
              <a:ext cx="4513100" cy="2202581"/>
              <a:chOff x="640842" y="1722473"/>
              <a:chExt cx="4513100" cy="2202581"/>
            </a:xfrm>
          </p:grpSpPr>
          <p:sp>
            <p:nvSpPr>
              <p:cNvPr id="11" name="Google Shape;2457;p12">
                <a:extLst>
                  <a:ext uri="{FF2B5EF4-FFF2-40B4-BE49-F238E27FC236}">
                    <a16:creationId xmlns:a16="http://schemas.microsoft.com/office/drawing/2014/main" id="{5A1F6A95-BFD6-9EB2-8E18-7DE47EFB2D8C}"/>
                  </a:ext>
                </a:extLst>
              </p:cNvPr>
              <p:cNvSpPr/>
              <p:nvPr/>
            </p:nvSpPr>
            <p:spPr>
              <a:xfrm>
                <a:off x="640842" y="1722473"/>
                <a:ext cx="4513100" cy="2202581"/>
              </a:xfrm>
              <a:prstGeom prst="foldedCorner">
                <a:avLst>
                  <a:gd name="adj" fmla="val 16667"/>
                </a:avLst>
              </a:prstGeom>
              <a:solidFill>
                <a:srgbClr val="E3EEF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15184" tIns="57576" rIns="115184" bIns="57576" anchor="ctr" anchorCtr="0">
                <a:noAutofit/>
              </a:bodyPr>
              <a:lstStyle/>
              <a:p>
                <a:pPr algn="ctr">
                  <a:buSzPts val="1800"/>
                </a:pPr>
                <a:endParaRPr sz="2400">
                  <a:solidFill>
                    <a:srgbClr val="F8C865"/>
                  </a:solidFill>
                  <a:latin typeface="+mj-lt"/>
                </a:endParaRPr>
              </a:p>
            </p:txBody>
          </p:sp>
          <p:sp>
            <p:nvSpPr>
              <p:cNvPr id="12" name="Google Shape;2458;p12">
                <a:extLst>
                  <a:ext uri="{FF2B5EF4-FFF2-40B4-BE49-F238E27FC236}">
                    <a16:creationId xmlns:a16="http://schemas.microsoft.com/office/drawing/2014/main" id="{76659B8A-4697-4F0A-8AA3-5DBADCA82994}"/>
                  </a:ext>
                </a:extLst>
              </p:cNvPr>
              <p:cNvSpPr txBox="1"/>
              <p:nvPr/>
            </p:nvSpPr>
            <p:spPr>
              <a:xfrm>
                <a:off x="850990" y="1943251"/>
                <a:ext cx="4151747" cy="171098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15184" tIns="57576" rIns="115184" bIns="57576" anchor="t" anchorCtr="0">
                <a:spAutoFit/>
              </a:bodyPr>
              <a:lstStyle/>
              <a:p>
                <a:pPr algn="just">
                  <a:lnSpc>
                    <a:spcPct val="150000"/>
                  </a:lnSpc>
                  <a:buSzPts val="2000"/>
                </a:pPr>
                <a:r>
                  <a:rPr lang="en-US" sz="2400">
                    <a:latin typeface="+mj-lt"/>
                  </a:rPr>
                  <a:t>Một nữ chiến sĩ Việt Nam tham gia lực lượng gìn giữ hòa bình của Liên hợp quốc ở nước Cộng hòa Trung Phi / ở châu Phi. </a:t>
                </a:r>
                <a:endParaRPr sz="2400">
                  <a:solidFill>
                    <a:srgbClr val="FF0000"/>
                  </a:solidFill>
                  <a:latin typeface="+mj-lt"/>
                </a:endParaRPr>
              </a:p>
            </p:txBody>
          </p:sp>
        </p:grpSp>
        <p:pic>
          <p:nvPicPr>
            <p:cNvPr id="8" name="Google Shape;2460;p12">
              <a:extLst>
                <a:ext uri="{FF2B5EF4-FFF2-40B4-BE49-F238E27FC236}">
                  <a16:creationId xmlns:a16="http://schemas.microsoft.com/office/drawing/2014/main" id="{86C55EBE-5E10-70A2-CF64-AFBED5153E8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519853">
              <a:off x="2813150" y="1149816"/>
              <a:ext cx="377044" cy="37704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Google Shape;2461;p12" descr="5 nữ chiến sĩ mũ nồi xanh lên đường làm nhiệm vụ">
            <a:extLst>
              <a:ext uri="{FF2B5EF4-FFF2-40B4-BE49-F238E27FC236}">
                <a16:creationId xmlns:a16="http://schemas.microsoft.com/office/drawing/2014/main" id="{53B70EA0-045B-83BE-A70A-7ACB187BB2D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08092" y="3348911"/>
            <a:ext cx="4499219" cy="281522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85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07ACFC-516A-987F-EE89-867D3DE8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2466;p13">
            <a:extLst>
              <a:ext uri="{FF2B5EF4-FFF2-40B4-BE49-F238E27FC236}">
                <a16:creationId xmlns:a16="http://schemas.microsoft.com/office/drawing/2014/main" id="{D32E14FE-688A-08BD-A224-857C6F91B9CB}"/>
              </a:ext>
            </a:extLst>
          </p:cNvPr>
          <p:cNvGrpSpPr/>
          <p:nvPr/>
        </p:nvGrpSpPr>
        <p:grpSpPr>
          <a:xfrm>
            <a:off x="701379" y="1600776"/>
            <a:ext cx="10527011" cy="1265997"/>
            <a:chOff x="207828" y="1737970"/>
            <a:chExt cx="8918084" cy="1154476"/>
          </a:xfrm>
        </p:grpSpPr>
        <p:sp>
          <p:nvSpPr>
            <p:cNvPr id="15" name="Google Shape;2467;p13">
              <a:extLst>
                <a:ext uri="{FF2B5EF4-FFF2-40B4-BE49-F238E27FC236}">
                  <a16:creationId xmlns:a16="http://schemas.microsoft.com/office/drawing/2014/main" id="{10A974CF-9162-535C-58BD-86F23AF9CFBD}"/>
                </a:ext>
              </a:extLst>
            </p:cNvPr>
            <p:cNvSpPr/>
            <p:nvPr/>
          </p:nvSpPr>
          <p:spPr>
            <a:xfrm>
              <a:off x="375737" y="1864429"/>
              <a:ext cx="8750175" cy="971115"/>
            </a:xfrm>
            <a:prstGeom prst="roundRect">
              <a:avLst>
                <a:gd name="adj" fmla="val 16667"/>
              </a:avLst>
            </a:prstGeom>
            <a:solidFill>
              <a:srgbClr val="EDF6F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400">
                <a:solidFill>
                  <a:srgbClr val="FAFAFA"/>
                </a:solidFill>
                <a:latin typeface="+mj-lt"/>
              </a:endParaRPr>
            </a:p>
          </p:txBody>
        </p:sp>
        <p:pic>
          <p:nvPicPr>
            <p:cNvPr id="16" name="Google Shape;2468;p13" descr="https://cdn-icons-png.flaticon.com/128/5184/5184592.png">
              <a:extLst>
                <a:ext uri="{FF2B5EF4-FFF2-40B4-BE49-F238E27FC236}">
                  <a16:creationId xmlns:a16="http://schemas.microsoft.com/office/drawing/2014/main" id="{B8569F89-3F51-190D-0B0D-0690052F481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7828" y="1737970"/>
              <a:ext cx="417272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Google Shape;2469;p13">
              <a:extLst>
                <a:ext uri="{FF2B5EF4-FFF2-40B4-BE49-F238E27FC236}">
                  <a16:creationId xmlns:a16="http://schemas.microsoft.com/office/drawing/2014/main" id="{2F177536-E80D-5C48-5705-7C95FEEB75CD}"/>
                </a:ext>
              </a:extLst>
            </p:cNvPr>
            <p:cNvSpPr txBox="1"/>
            <p:nvPr/>
          </p:nvSpPr>
          <p:spPr>
            <a:xfrm>
              <a:off x="625100" y="1776019"/>
              <a:ext cx="7901445" cy="11164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>
                  <a:latin typeface="+mj-lt"/>
                </a:rPr>
                <a:t> </a:t>
              </a:r>
              <a:r>
                <a:rPr lang="en-US" sz="2400" b="1" dirty="0" err="1">
                  <a:latin typeface="+mj-lt"/>
                </a:rPr>
                <a:t>Câu</a:t>
              </a:r>
              <a:r>
                <a:rPr lang="en-US" sz="2400" b="1" dirty="0">
                  <a:latin typeface="+mj-lt"/>
                </a:rPr>
                <a:t> 2: </a:t>
              </a:r>
              <a:r>
                <a:rPr lang="en-US" sz="2400" dirty="0" err="1">
                  <a:latin typeface="+mj-lt"/>
                </a:rPr>
                <a:t>Cô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và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đồng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đội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đã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làm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những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việc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gì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để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giúp</a:t>
              </a:r>
              <a:r>
                <a:rPr lang="en-US" sz="2400" dirty="0"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latin typeface="+mj-lt"/>
                </a:rPr>
                <a:t>người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dân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nước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bạn</a:t>
              </a:r>
              <a:r>
                <a:rPr lang="en-US" sz="2400" dirty="0">
                  <a:latin typeface="+mj-lt"/>
                </a:rPr>
                <a:t>? </a:t>
              </a:r>
              <a:endParaRPr sz="2400" dirty="0">
                <a:latin typeface="+mj-lt"/>
              </a:endParaRPr>
            </a:p>
          </p:txBody>
        </p:sp>
      </p:grpSp>
      <p:sp>
        <p:nvSpPr>
          <p:cNvPr id="18" name="Google Shape;2470;p13">
            <a:extLst>
              <a:ext uri="{FF2B5EF4-FFF2-40B4-BE49-F238E27FC236}">
                <a16:creationId xmlns:a16="http://schemas.microsoft.com/office/drawing/2014/main" id="{0A563312-D25E-CBA0-4464-0F6483794836}"/>
              </a:ext>
            </a:extLst>
          </p:cNvPr>
          <p:cNvSpPr/>
          <p:nvPr/>
        </p:nvSpPr>
        <p:spPr>
          <a:xfrm>
            <a:off x="6424175" y="2957221"/>
            <a:ext cx="4804215" cy="1064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+mj-lt"/>
              </a:rPr>
              <a:t>xây nhà cho người tị nạn</a:t>
            </a:r>
            <a:endParaRPr sz="2400">
              <a:latin typeface="+mj-lt"/>
            </a:endParaRPr>
          </a:p>
        </p:txBody>
      </p:sp>
      <p:sp>
        <p:nvSpPr>
          <p:cNvPr id="19" name="Google Shape;2471;p13">
            <a:extLst>
              <a:ext uri="{FF2B5EF4-FFF2-40B4-BE49-F238E27FC236}">
                <a16:creationId xmlns:a16="http://schemas.microsoft.com/office/drawing/2014/main" id="{719EBF19-B405-D950-4131-26FC483CAFFD}"/>
              </a:ext>
            </a:extLst>
          </p:cNvPr>
          <p:cNvSpPr/>
          <p:nvPr/>
        </p:nvSpPr>
        <p:spPr>
          <a:xfrm>
            <a:off x="6424173" y="4295956"/>
            <a:ext cx="4804217" cy="10512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+mj-lt"/>
              </a:rPr>
              <a:t>hướng dẫn họ trồng rau</a:t>
            </a:r>
            <a:endParaRPr sz="2400">
              <a:latin typeface="+mj-lt"/>
            </a:endParaRPr>
          </a:p>
        </p:txBody>
      </p:sp>
      <p:sp>
        <p:nvSpPr>
          <p:cNvPr id="20" name="Google Shape;2472;p13">
            <a:extLst>
              <a:ext uri="{FF2B5EF4-FFF2-40B4-BE49-F238E27FC236}">
                <a16:creationId xmlns:a16="http://schemas.microsoft.com/office/drawing/2014/main" id="{13D2C66E-F168-AAF9-6107-6CF92F5C85C8}"/>
              </a:ext>
            </a:extLst>
          </p:cNvPr>
          <p:cNvSpPr/>
          <p:nvPr/>
        </p:nvSpPr>
        <p:spPr>
          <a:xfrm>
            <a:off x="6424173" y="5618103"/>
            <a:ext cx="4804217" cy="10237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just"/>
            <a:r>
              <a:rPr lang="en-US" sz="2400">
                <a:latin typeface="+mj-lt"/>
              </a:rPr>
              <a:t>dạy trẻ em,…</a:t>
            </a:r>
            <a:endParaRPr sz="2400">
              <a:latin typeface="+mj-lt"/>
            </a:endParaRPr>
          </a:p>
        </p:txBody>
      </p:sp>
      <p:pic>
        <p:nvPicPr>
          <p:cNvPr id="21" name="Google Shape;2473;p13" descr="Chuyện đẹp mỗi tuần &quot;379 ngày vì hai chữ Hòa bình&quot;">
            <a:extLst>
              <a:ext uri="{FF2B5EF4-FFF2-40B4-BE49-F238E27FC236}">
                <a16:creationId xmlns:a16="http://schemas.microsoft.com/office/drawing/2014/main" id="{FF55163D-852E-65A9-E1ED-F4DD6BC2678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4654"/>
          <a:stretch/>
        </p:blipFill>
        <p:spPr>
          <a:xfrm>
            <a:off x="942813" y="3181201"/>
            <a:ext cx="3800796" cy="32807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" name="Google Shape;2475;p13">
            <a:extLst>
              <a:ext uri="{FF2B5EF4-FFF2-40B4-BE49-F238E27FC236}">
                <a16:creationId xmlns:a16="http://schemas.microsoft.com/office/drawing/2014/main" id="{F84CD1DE-9A24-1319-6FBB-1596D9814939}"/>
              </a:ext>
            </a:extLst>
          </p:cNvPr>
          <p:cNvCxnSpPr>
            <a:stCxn id="21" idx="3"/>
            <a:endCxn id="18" idx="1"/>
          </p:cNvCxnSpPr>
          <p:nvPr/>
        </p:nvCxnSpPr>
        <p:spPr>
          <a:xfrm flipV="1">
            <a:off x="4743609" y="3489683"/>
            <a:ext cx="1680566" cy="1331901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24" name="Google Shape;2476;p13">
            <a:extLst>
              <a:ext uri="{FF2B5EF4-FFF2-40B4-BE49-F238E27FC236}">
                <a16:creationId xmlns:a16="http://schemas.microsoft.com/office/drawing/2014/main" id="{7F0181BC-67A0-8A3C-7593-6998F967AA78}"/>
              </a:ext>
            </a:extLst>
          </p:cNvPr>
          <p:cNvCxnSpPr>
            <a:stCxn id="21" idx="3"/>
            <a:endCxn id="20" idx="1"/>
          </p:cNvCxnSpPr>
          <p:nvPr/>
        </p:nvCxnSpPr>
        <p:spPr>
          <a:xfrm>
            <a:off x="4743609" y="4821584"/>
            <a:ext cx="1680564" cy="1308370"/>
          </a:xfrm>
          <a:prstGeom prst="bentConnector3">
            <a:avLst>
              <a:gd name="adj1" fmla="val 50000"/>
            </a:avLst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61CEE5-60F9-5258-BD34-C1951F78119A}"/>
              </a:ext>
            </a:extLst>
          </p:cNvPr>
          <p:cNvCxnSpPr>
            <a:stCxn id="21" idx="3"/>
            <a:endCxn id="19" idx="1"/>
          </p:cNvCxnSpPr>
          <p:nvPr/>
        </p:nvCxnSpPr>
        <p:spPr>
          <a:xfrm>
            <a:off x="4743609" y="4821584"/>
            <a:ext cx="1680564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9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3A12A8-88CB-5746-778E-ABB0B2E8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81;p14">
            <a:extLst>
              <a:ext uri="{FF2B5EF4-FFF2-40B4-BE49-F238E27FC236}">
                <a16:creationId xmlns:a16="http://schemas.microsoft.com/office/drawing/2014/main" id="{532C6768-7082-0DD9-DAD5-65096C5B7679}"/>
              </a:ext>
            </a:extLst>
          </p:cNvPr>
          <p:cNvGrpSpPr/>
          <p:nvPr/>
        </p:nvGrpSpPr>
        <p:grpSpPr>
          <a:xfrm>
            <a:off x="466725" y="1608688"/>
            <a:ext cx="10899909" cy="1375495"/>
            <a:chOff x="375737" y="1655989"/>
            <a:chExt cx="7842943" cy="1091769"/>
          </a:xfrm>
        </p:grpSpPr>
        <p:sp>
          <p:nvSpPr>
            <p:cNvPr id="3" name="Google Shape;2482;p14">
              <a:extLst>
                <a:ext uri="{FF2B5EF4-FFF2-40B4-BE49-F238E27FC236}">
                  <a16:creationId xmlns:a16="http://schemas.microsoft.com/office/drawing/2014/main" id="{6ECEE77C-AF4D-2817-FB0E-753451AA457C}"/>
                </a:ext>
              </a:extLst>
            </p:cNvPr>
            <p:cNvSpPr/>
            <p:nvPr/>
          </p:nvSpPr>
          <p:spPr>
            <a:xfrm>
              <a:off x="546975" y="1776019"/>
              <a:ext cx="7671705" cy="958660"/>
            </a:xfrm>
            <a:prstGeom prst="roundRect">
              <a:avLst>
                <a:gd name="adj" fmla="val 16667"/>
              </a:avLst>
            </a:prstGeom>
            <a:solidFill>
              <a:srgbClr val="EDF6F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400">
                <a:solidFill>
                  <a:srgbClr val="FAFAFA"/>
                </a:solidFill>
                <a:latin typeface="+mj-lt"/>
              </a:endParaRPr>
            </a:p>
          </p:txBody>
        </p:sp>
        <p:pic>
          <p:nvPicPr>
            <p:cNvPr id="4" name="Google Shape;2483;p14" descr="https://cdn-icons-png.flaticon.com/128/5184/5184592.png">
              <a:extLst>
                <a:ext uri="{FF2B5EF4-FFF2-40B4-BE49-F238E27FC236}">
                  <a16:creationId xmlns:a16="http://schemas.microsoft.com/office/drawing/2014/main" id="{11C5A8A5-8DA1-4BC4-C663-29442217984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75737" y="1655989"/>
              <a:ext cx="421803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484;p14">
              <a:extLst>
                <a:ext uri="{FF2B5EF4-FFF2-40B4-BE49-F238E27FC236}">
                  <a16:creationId xmlns:a16="http://schemas.microsoft.com/office/drawing/2014/main" id="{BB568031-AC20-7DE8-7C25-BAFCB59DAD23}"/>
                </a:ext>
              </a:extLst>
            </p:cNvPr>
            <p:cNvSpPr txBox="1"/>
            <p:nvPr/>
          </p:nvSpPr>
          <p:spPr>
            <a:xfrm>
              <a:off x="710721" y="1776019"/>
              <a:ext cx="7344213" cy="9717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>
                  <a:latin typeface="+mj-lt"/>
                </a:rPr>
                <a:t> </a:t>
              </a:r>
              <a:r>
                <a:rPr lang="en-US" sz="2400" b="1">
                  <a:latin typeface="+mj-lt"/>
                </a:rPr>
                <a:t>Câu 3: </a:t>
              </a:r>
              <a:r>
                <a:rPr lang="en-US" sz="2400">
                  <a:latin typeface="+mj-lt"/>
                </a:rPr>
                <a:t>Những hình ảnh nào cho thấy cuộc sống thanh bình đã trở lại trên mảnh đất “chưa sạch mùi thuốc pháo”? </a:t>
              </a:r>
              <a:endParaRPr sz="2400">
                <a:solidFill>
                  <a:schemeClr val="dk1"/>
                </a:solidFill>
                <a:latin typeface="+mj-lt"/>
              </a:endParaRPr>
            </a:p>
          </p:txBody>
        </p:sp>
      </p:grpSp>
      <p:grpSp>
        <p:nvGrpSpPr>
          <p:cNvPr id="7" name="Google Shape;2486;p14">
            <a:extLst>
              <a:ext uri="{FF2B5EF4-FFF2-40B4-BE49-F238E27FC236}">
                <a16:creationId xmlns:a16="http://schemas.microsoft.com/office/drawing/2014/main" id="{B783CF71-AD30-314B-6242-82B5105DD680}"/>
              </a:ext>
            </a:extLst>
          </p:cNvPr>
          <p:cNvGrpSpPr/>
          <p:nvPr/>
        </p:nvGrpSpPr>
        <p:grpSpPr>
          <a:xfrm>
            <a:off x="4843366" y="3170816"/>
            <a:ext cx="6523269" cy="3324225"/>
            <a:chOff x="-457515" y="2074618"/>
            <a:chExt cx="4323939" cy="2954387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Google Shape;2487;p14">
              <a:extLst>
                <a:ext uri="{FF2B5EF4-FFF2-40B4-BE49-F238E27FC236}">
                  <a16:creationId xmlns:a16="http://schemas.microsoft.com/office/drawing/2014/main" id="{69BD0428-0898-896E-4A0B-4C5BCDA4C51C}"/>
                </a:ext>
              </a:extLst>
            </p:cNvPr>
            <p:cNvSpPr/>
            <p:nvPr/>
          </p:nvSpPr>
          <p:spPr>
            <a:xfrm>
              <a:off x="-457515" y="2074618"/>
              <a:ext cx="4323939" cy="2954387"/>
            </a:xfrm>
            <a:prstGeom prst="roundRect">
              <a:avLst>
                <a:gd name="adj" fmla="val 4729"/>
              </a:avLst>
            </a:prstGeom>
            <a:grpFill/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just"/>
              <a:endParaRPr sz="2400">
                <a:solidFill>
                  <a:srgbClr val="071C30"/>
                </a:solidFill>
                <a:latin typeface="+mj-lt"/>
              </a:endParaRPr>
            </a:p>
          </p:txBody>
        </p:sp>
        <p:sp>
          <p:nvSpPr>
            <p:cNvPr id="12" name="Google Shape;2488;p14">
              <a:extLst>
                <a:ext uri="{FF2B5EF4-FFF2-40B4-BE49-F238E27FC236}">
                  <a16:creationId xmlns:a16="http://schemas.microsoft.com/office/drawing/2014/main" id="{DAACEC37-7426-8330-DA68-B33B50321AF2}"/>
                </a:ext>
              </a:extLst>
            </p:cNvPr>
            <p:cNvSpPr txBox="1"/>
            <p:nvPr/>
          </p:nvSpPr>
          <p:spPr>
            <a:xfrm>
              <a:off x="-374780" y="2515416"/>
              <a:ext cx="4158468" cy="207279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+mj-lt"/>
                </a:rPr>
                <a:t>Dân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tị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nạn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khỏi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sống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trong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lều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trại</a:t>
              </a:r>
              <a:endParaRPr sz="2400" dirty="0">
                <a:latin typeface="+mj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>
                  <a:latin typeface="+mj-lt"/>
                </a:rPr>
                <a:t>Bao </a:t>
              </a:r>
              <a:r>
                <a:rPr lang="en-US" sz="2400" dirty="0" err="1">
                  <a:latin typeface="+mj-lt"/>
                </a:rPr>
                <a:t>dãy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nhà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cùng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đồng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đội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cỏ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xây</a:t>
              </a:r>
              <a:endParaRPr sz="2400" dirty="0">
                <a:latin typeface="+mj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+mj-lt"/>
                </a:rPr>
                <a:t>Nhiều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mảnh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vườn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đã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trổ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vàng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hoa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cải</a:t>
              </a:r>
              <a:endParaRPr sz="2400" dirty="0">
                <a:latin typeface="+mj-lt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400" dirty="0" err="1">
                  <a:latin typeface="+mj-lt"/>
                </a:rPr>
                <a:t>Bên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tiếng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cười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của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trẻ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ngây</a:t>
              </a:r>
              <a:r>
                <a:rPr lang="en-US" sz="2400" dirty="0">
                  <a:latin typeface="+mj-lt"/>
                </a:rPr>
                <a:t>.</a:t>
              </a:r>
              <a:endParaRPr sz="2400" dirty="0">
                <a:latin typeface="+mj-lt"/>
              </a:endParaRPr>
            </a:p>
          </p:txBody>
        </p:sp>
      </p:grpSp>
      <p:pic>
        <p:nvPicPr>
          <p:cNvPr id="13" name="Google Shape;2492;p14">
            <a:extLst>
              <a:ext uri="{FF2B5EF4-FFF2-40B4-BE49-F238E27FC236}">
                <a16:creationId xmlns:a16="http://schemas.microsoft.com/office/drawing/2014/main" id="{B7E82ECF-DBB3-5066-05B6-D8C3065D246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707" y="3429000"/>
            <a:ext cx="3526820" cy="283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43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27B228-D726-D822-23B8-4ADC4629C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97;p15">
            <a:extLst>
              <a:ext uri="{FF2B5EF4-FFF2-40B4-BE49-F238E27FC236}">
                <a16:creationId xmlns:a16="http://schemas.microsoft.com/office/drawing/2014/main" id="{88655D35-592F-FC15-5AE9-AC32F81E7741}"/>
              </a:ext>
            </a:extLst>
          </p:cNvPr>
          <p:cNvGrpSpPr/>
          <p:nvPr/>
        </p:nvGrpSpPr>
        <p:grpSpPr>
          <a:xfrm>
            <a:off x="858749" y="1652287"/>
            <a:ext cx="10718400" cy="1085064"/>
            <a:chOff x="70369" y="1701957"/>
            <a:chExt cx="8148311" cy="1032722"/>
          </a:xfrm>
        </p:grpSpPr>
        <p:sp>
          <p:nvSpPr>
            <p:cNvPr id="3" name="Google Shape;2498;p15">
              <a:extLst>
                <a:ext uri="{FF2B5EF4-FFF2-40B4-BE49-F238E27FC236}">
                  <a16:creationId xmlns:a16="http://schemas.microsoft.com/office/drawing/2014/main" id="{BD7BB0E5-334F-2FD4-4218-9A41D2054BD5}"/>
                </a:ext>
              </a:extLst>
            </p:cNvPr>
            <p:cNvSpPr/>
            <p:nvPr/>
          </p:nvSpPr>
          <p:spPr>
            <a:xfrm>
              <a:off x="260736" y="1776019"/>
              <a:ext cx="7957944" cy="958660"/>
            </a:xfrm>
            <a:prstGeom prst="roundRect">
              <a:avLst>
                <a:gd name="adj" fmla="val 16667"/>
              </a:avLst>
            </a:prstGeom>
            <a:solidFill>
              <a:srgbClr val="EDF6F9"/>
            </a:solidFill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200">
                <a:solidFill>
                  <a:srgbClr val="FAFAFA"/>
                </a:solidFill>
                <a:latin typeface="+mj-lt"/>
              </a:endParaRPr>
            </a:p>
          </p:txBody>
        </p:sp>
        <p:pic>
          <p:nvPicPr>
            <p:cNvPr id="4" name="Google Shape;2499;p15" descr="https://cdn-icons-png.flaticon.com/128/5184/5184592.png">
              <a:extLst>
                <a:ext uri="{FF2B5EF4-FFF2-40B4-BE49-F238E27FC236}">
                  <a16:creationId xmlns:a16="http://schemas.microsoft.com/office/drawing/2014/main" id="{A4520B6F-03AE-491D-7F02-17E51563A3A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369" y="1701957"/>
              <a:ext cx="352430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500;p15">
              <a:extLst>
                <a:ext uri="{FF2B5EF4-FFF2-40B4-BE49-F238E27FC236}">
                  <a16:creationId xmlns:a16="http://schemas.microsoft.com/office/drawing/2014/main" id="{19267624-8C6B-D121-F9E1-0505B2E80D72}"/>
                </a:ext>
              </a:extLst>
            </p:cNvPr>
            <p:cNvSpPr txBox="1"/>
            <p:nvPr/>
          </p:nvSpPr>
          <p:spPr>
            <a:xfrm>
              <a:off x="625101" y="1776019"/>
              <a:ext cx="7344213" cy="8984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200">
                  <a:latin typeface="+mj-lt"/>
                </a:rPr>
                <a:t> </a:t>
              </a:r>
              <a:r>
                <a:rPr lang="en-US" sz="2200" b="1">
                  <a:latin typeface="+mj-lt"/>
                </a:rPr>
                <a:t>Câu 4. </a:t>
              </a:r>
              <a:r>
                <a:rPr lang="en-US" sz="2200">
                  <a:latin typeface="+mj-lt"/>
                </a:rPr>
                <a:t>Em có cảm nghĩ gì khi biết điệu dân ca Việt Nam được hát trên một miền đất xa xôi? </a:t>
              </a:r>
              <a:endParaRPr sz="2200">
                <a:latin typeface="+mj-lt"/>
              </a:endParaRPr>
            </a:p>
          </p:txBody>
        </p:sp>
      </p:grpSp>
      <p:grpSp>
        <p:nvGrpSpPr>
          <p:cNvPr id="6" name="Google Shape;2501;p15">
            <a:extLst>
              <a:ext uri="{FF2B5EF4-FFF2-40B4-BE49-F238E27FC236}">
                <a16:creationId xmlns:a16="http://schemas.microsoft.com/office/drawing/2014/main" id="{DFC61D24-B94E-4723-3853-8121C1E24D10}"/>
              </a:ext>
            </a:extLst>
          </p:cNvPr>
          <p:cNvGrpSpPr/>
          <p:nvPr/>
        </p:nvGrpSpPr>
        <p:grpSpPr>
          <a:xfrm>
            <a:off x="1090544" y="2990973"/>
            <a:ext cx="4320117" cy="647191"/>
            <a:chOff x="579437" y="925773"/>
            <a:chExt cx="3308684" cy="51369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" name="Google Shape;2502;p15">
              <a:extLst>
                <a:ext uri="{FF2B5EF4-FFF2-40B4-BE49-F238E27FC236}">
                  <a16:creationId xmlns:a16="http://schemas.microsoft.com/office/drawing/2014/main" id="{6275FE9F-59D3-A641-1CF3-EB8FDFB842D8}"/>
                </a:ext>
              </a:extLst>
            </p:cNvPr>
            <p:cNvSpPr/>
            <p:nvPr/>
          </p:nvSpPr>
          <p:spPr>
            <a:xfrm>
              <a:off x="579438" y="925773"/>
              <a:ext cx="1409699" cy="513694"/>
            </a:xfrm>
            <a:prstGeom prst="homePlate">
              <a:avLst>
                <a:gd name="adj" fmla="val 32962"/>
              </a:avLst>
            </a:prstGeom>
            <a:grpFill/>
            <a:ln w="2540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r>
                <a:rPr lang="en-US" sz="2200" b="1">
                  <a:solidFill>
                    <a:schemeClr val="tx1"/>
                  </a:solidFill>
                  <a:latin typeface="+mj-lt"/>
                </a:rPr>
                <a:t>Gợi ý</a:t>
              </a:r>
              <a:endParaRPr sz="220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8" name="Google Shape;2503;p15">
              <a:extLst>
                <a:ext uri="{FF2B5EF4-FFF2-40B4-BE49-F238E27FC236}">
                  <a16:creationId xmlns:a16="http://schemas.microsoft.com/office/drawing/2014/main" id="{23B6EF8E-2EF8-C2C0-90EB-1496EF94CAE8}"/>
                </a:ext>
              </a:extLst>
            </p:cNvPr>
            <p:cNvCxnSpPr/>
            <p:nvPr/>
          </p:nvCxnSpPr>
          <p:spPr>
            <a:xfrm>
              <a:off x="579437" y="1439439"/>
              <a:ext cx="3308684" cy="0"/>
            </a:xfrm>
            <a:prstGeom prst="straightConnector1">
              <a:avLst/>
            </a:prstGeom>
            <a:grpFill/>
            <a:ln w="38100" cap="flat" cmpd="sng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9" name="Google Shape;2504;p15">
            <a:extLst>
              <a:ext uri="{FF2B5EF4-FFF2-40B4-BE49-F238E27FC236}">
                <a16:creationId xmlns:a16="http://schemas.microsoft.com/office/drawing/2014/main" id="{FEA4A43A-1789-610A-7391-2410CEC2751A}"/>
              </a:ext>
            </a:extLst>
          </p:cNvPr>
          <p:cNvGrpSpPr/>
          <p:nvPr/>
        </p:nvGrpSpPr>
        <p:grpSpPr>
          <a:xfrm>
            <a:off x="614850" y="3839384"/>
            <a:ext cx="10962299" cy="1206123"/>
            <a:chOff x="446998" y="1247434"/>
            <a:chExt cx="7244303" cy="837818"/>
          </a:xfrm>
        </p:grpSpPr>
        <p:sp>
          <p:nvSpPr>
            <p:cNvPr id="10" name="Google Shape;2505;p15">
              <a:extLst>
                <a:ext uri="{FF2B5EF4-FFF2-40B4-BE49-F238E27FC236}">
                  <a16:creationId xmlns:a16="http://schemas.microsoft.com/office/drawing/2014/main" id="{FBF9C5D8-71CF-8B11-B82F-DDBFD5F8E4D1}"/>
                </a:ext>
              </a:extLst>
            </p:cNvPr>
            <p:cNvSpPr/>
            <p:nvPr/>
          </p:nvSpPr>
          <p:spPr>
            <a:xfrm>
              <a:off x="773658" y="1297977"/>
              <a:ext cx="6917643" cy="787275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 dirty="0">
                  <a:latin typeface="+mj-lt"/>
                </a:rPr>
                <a:t>     Em </a:t>
              </a:r>
              <a:r>
                <a:rPr lang="en-US" sz="2200" dirty="0" err="1">
                  <a:latin typeface="+mj-lt"/>
                </a:rPr>
                <a:t>rất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vui</a:t>
              </a:r>
              <a:r>
                <a:rPr lang="en-US" sz="2200" dirty="0">
                  <a:latin typeface="+mj-lt"/>
                </a:rPr>
                <a:t> / </a:t>
              </a:r>
              <a:r>
                <a:rPr lang="en-US" sz="2200" dirty="0" err="1">
                  <a:latin typeface="+mj-lt"/>
                </a:rPr>
                <a:t>rất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bất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ngờ</a:t>
              </a:r>
              <a:r>
                <a:rPr lang="en-US" sz="2200" dirty="0">
                  <a:latin typeface="+mj-lt"/>
                </a:rPr>
                <a:t> / </a:t>
              </a:r>
              <a:r>
                <a:rPr lang="en-US" sz="2200" dirty="0" err="1">
                  <a:latin typeface="+mj-lt"/>
                </a:rPr>
                <a:t>rất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tự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hào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vì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điệu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dân</a:t>
              </a:r>
              <a:r>
                <a:rPr lang="en-US" sz="2200" dirty="0">
                  <a:latin typeface="+mj-lt"/>
                </a:rPr>
                <a:t> ca Việt Nam </a:t>
              </a:r>
              <a:r>
                <a:rPr lang="en-US" sz="2200" dirty="0" err="1">
                  <a:latin typeface="+mj-lt"/>
                </a:rPr>
                <a:t>được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hát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trên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một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miền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đất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châu</a:t>
              </a:r>
              <a:r>
                <a:rPr lang="en-US" sz="2200" dirty="0">
                  <a:latin typeface="+mj-lt"/>
                </a:rPr>
                <a:t> Phi xa </a:t>
              </a:r>
              <a:r>
                <a:rPr lang="en-US" sz="2200" dirty="0" err="1">
                  <a:latin typeface="+mj-lt"/>
                </a:rPr>
                <a:t>xôi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như</a:t>
              </a:r>
              <a:r>
                <a:rPr lang="en-US" sz="2200" dirty="0">
                  <a:latin typeface="+mj-lt"/>
                </a:rPr>
                <a:t> </a:t>
              </a:r>
              <a:r>
                <a:rPr lang="en-US" sz="2200" dirty="0" err="1">
                  <a:latin typeface="+mj-lt"/>
                </a:rPr>
                <a:t>vậy</a:t>
              </a:r>
              <a:r>
                <a:rPr lang="en-US" sz="2200" dirty="0">
                  <a:latin typeface="+mj-lt"/>
                </a:rPr>
                <a:t>.</a:t>
              </a:r>
              <a:endParaRPr sz="2200" dirty="0">
                <a:latin typeface="+mj-lt"/>
              </a:endParaRPr>
            </a:p>
          </p:txBody>
        </p:sp>
        <p:sp>
          <p:nvSpPr>
            <p:cNvPr id="11" name="Google Shape;2506;p15">
              <a:extLst>
                <a:ext uri="{FF2B5EF4-FFF2-40B4-BE49-F238E27FC236}">
                  <a16:creationId xmlns:a16="http://schemas.microsoft.com/office/drawing/2014/main" id="{BE57D590-8AA3-68A8-FC7B-A7B040402F61}"/>
                </a:ext>
              </a:extLst>
            </p:cNvPr>
            <p:cNvSpPr/>
            <p:nvPr/>
          </p:nvSpPr>
          <p:spPr>
            <a:xfrm>
              <a:off x="446998" y="1247434"/>
              <a:ext cx="628715" cy="572731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200">
                <a:latin typeface="+mj-lt"/>
              </a:endParaRPr>
            </a:p>
          </p:txBody>
        </p:sp>
      </p:grpSp>
      <p:grpSp>
        <p:nvGrpSpPr>
          <p:cNvPr id="12" name="Google Shape;2507;p15">
            <a:extLst>
              <a:ext uri="{FF2B5EF4-FFF2-40B4-BE49-F238E27FC236}">
                <a16:creationId xmlns:a16="http://schemas.microsoft.com/office/drawing/2014/main" id="{429AC530-436A-6A79-42B6-95641070C996}"/>
              </a:ext>
            </a:extLst>
          </p:cNvPr>
          <p:cNvGrpSpPr/>
          <p:nvPr/>
        </p:nvGrpSpPr>
        <p:grpSpPr>
          <a:xfrm>
            <a:off x="632853" y="5276190"/>
            <a:ext cx="10944296" cy="1279098"/>
            <a:chOff x="458896" y="1368833"/>
            <a:chExt cx="7232405" cy="888509"/>
          </a:xfrm>
        </p:grpSpPr>
        <p:sp>
          <p:nvSpPr>
            <p:cNvPr id="13" name="Google Shape;2508;p15">
              <a:extLst>
                <a:ext uri="{FF2B5EF4-FFF2-40B4-BE49-F238E27FC236}">
                  <a16:creationId xmlns:a16="http://schemas.microsoft.com/office/drawing/2014/main" id="{F18FA5FA-F99C-86B3-6333-ACA3BA9F1F08}"/>
                </a:ext>
              </a:extLst>
            </p:cNvPr>
            <p:cNvSpPr/>
            <p:nvPr/>
          </p:nvSpPr>
          <p:spPr>
            <a:xfrm>
              <a:off x="773658" y="1470068"/>
              <a:ext cx="6917643" cy="787274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200">
                  <a:latin typeface="+mj-lt"/>
                </a:rPr>
                <a:t>     Em rất cảm ơn người chiến sĩ mũ nồi xanh đã mang điệu dân ca Việt Nam đến một miền đất xa xôi như vậy. </a:t>
              </a:r>
              <a:endParaRPr sz="2200">
                <a:latin typeface="+mj-lt"/>
              </a:endParaRPr>
            </a:p>
          </p:txBody>
        </p:sp>
        <p:sp>
          <p:nvSpPr>
            <p:cNvPr id="14" name="Google Shape;2509;p15">
              <a:extLst>
                <a:ext uri="{FF2B5EF4-FFF2-40B4-BE49-F238E27FC236}">
                  <a16:creationId xmlns:a16="http://schemas.microsoft.com/office/drawing/2014/main" id="{C0519F6B-7D4D-F5B8-54F6-7119792757F2}"/>
                </a:ext>
              </a:extLst>
            </p:cNvPr>
            <p:cNvSpPr/>
            <p:nvPr/>
          </p:nvSpPr>
          <p:spPr>
            <a:xfrm>
              <a:off x="458896" y="1368833"/>
              <a:ext cx="628715" cy="572731"/>
            </a:xfrm>
            <a:prstGeom prst="diamond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/>
              <a:endParaRPr sz="22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72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D75B9-30BC-156A-7B93-4DC3AD8BC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517;p16">
            <a:extLst>
              <a:ext uri="{FF2B5EF4-FFF2-40B4-BE49-F238E27FC236}">
                <a16:creationId xmlns:a16="http://schemas.microsoft.com/office/drawing/2014/main" id="{8AEE9FF1-E631-52E7-92BC-9AF4B6CA43FF}"/>
              </a:ext>
            </a:extLst>
          </p:cNvPr>
          <p:cNvSpPr txBox="1"/>
          <p:nvPr/>
        </p:nvSpPr>
        <p:spPr>
          <a:xfrm>
            <a:off x="3548313" y="1283737"/>
            <a:ext cx="5095374" cy="485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>
              <a:buClr>
                <a:srgbClr val="953734"/>
              </a:buClr>
              <a:buSzPts val="3000"/>
            </a:pPr>
            <a:r>
              <a:rPr lang="en-US" sz="2400" b="1" dirty="0">
                <a:solidFill>
                  <a:schemeClr val="tx1"/>
                </a:solidFill>
                <a:latin typeface="+mj-lt"/>
              </a:rPr>
              <a:t>Ý CHÍNH BÀI ĐỌC</a:t>
            </a:r>
            <a:endParaRPr sz="24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" name="Google Shape;2518;p16">
            <a:extLst>
              <a:ext uri="{FF2B5EF4-FFF2-40B4-BE49-F238E27FC236}">
                <a16:creationId xmlns:a16="http://schemas.microsoft.com/office/drawing/2014/main" id="{AF73C528-7FD8-D97A-EB64-730B416AE694}"/>
              </a:ext>
            </a:extLst>
          </p:cNvPr>
          <p:cNvGrpSpPr/>
          <p:nvPr/>
        </p:nvGrpSpPr>
        <p:grpSpPr>
          <a:xfrm>
            <a:off x="1353664" y="1904901"/>
            <a:ext cx="9484671" cy="1131382"/>
            <a:chOff x="7244530" y="113400"/>
            <a:chExt cx="15056507" cy="1796019"/>
          </a:xfrm>
        </p:grpSpPr>
        <p:sp>
          <p:nvSpPr>
            <p:cNvPr id="6" name="Google Shape;2519;p16">
              <a:extLst>
                <a:ext uri="{FF2B5EF4-FFF2-40B4-BE49-F238E27FC236}">
                  <a16:creationId xmlns:a16="http://schemas.microsoft.com/office/drawing/2014/main" id="{647ADE1C-EE20-553F-1524-6A4336C486AE}"/>
                </a:ext>
              </a:extLst>
            </p:cNvPr>
            <p:cNvSpPr/>
            <p:nvPr/>
          </p:nvSpPr>
          <p:spPr>
            <a:xfrm>
              <a:off x="7244530" y="352410"/>
              <a:ext cx="1371600" cy="13179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2400" b="1">
                  <a:latin typeface="+mj-lt"/>
                </a:rPr>
                <a:t>1</a:t>
              </a:r>
              <a:endParaRPr sz="2400">
                <a:latin typeface="+mj-lt"/>
              </a:endParaRPr>
            </a:p>
          </p:txBody>
        </p:sp>
        <p:sp>
          <p:nvSpPr>
            <p:cNvPr id="7" name="Google Shape;2520;p16">
              <a:extLst>
                <a:ext uri="{FF2B5EF4-FFF2-40B4-BE49-F238E27FC236}">
                  <a16:creationId xmlns:a16="http://schemas.microsoft.com/office/drawing/2014/main" id="{6EC387BB-04E5-D33E-3B8D-25D7F684A90D}"/>
                </a:ext>
              </a:extLst>
            </p:cNvPr>
            <p:cNvSpPr/>
            <p:nvPr/>
          </p:nvSpPr>
          <p:spPr>
            <a:xfrm>
              <a:off x="8960196" y="113400"/>
              <a:ext cx="13340841" cy="1796019"/>
            </a:xfrm>
            <a:prstGeom prst="plaque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Khổ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1: Các </a:t>
              </a:r>
              <a:r>
                <a:rPr lang="en-US" sz="2400" dirty="0" err="1">
                  <a:latin typeface="+mj-lt"/>
                </a:rPr>
                <a:t>chiến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nữ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của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quân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đội</a:t>
              </a:r>
              <a:r>
                <a:rPr lang="en-US" sz="2400" dirty="0">
                  <a:latin typeface="+mj-lt"/>
                </a:rPr>
                <a:t> Việt Nam </a:t>
              </a:r>
              <a:r>
                <a:rPr lang="en-US" sz="2400" dirty="0" err="1">
                  <a:latin typeface="+mj-lt"/>
                </a:rPr>
                <a:t>bên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cạnh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các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em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nhỏ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nước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bạn</a:t>
              </a:r>
              <a:r>
                <a:rPr lang="en-US" sz="2400" dirty="0">
                  <a:latin typeface="+mj-lt"/>
                </a:rPr>
                <a:t>.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8" name="Google Shape;2521;p16">
            <a:extLst>
              <a:ext uri="{FF2B5EF4-FFF2-40B4-BE49-F238E27FC236}">
                <a16:creationId xmlns:a16="http://schemas.microsoft.com/office/drawing/2014/main" id="{C2603206-24ED-33B9-541A-EA396C0E8018}"/>
              </a:ext>
            </a:extLst>
          </p:cNvPr>
          <p:cNvGrpSpPr/>
          <p:nvPr/>
        </p:nvGrpSpPr>
        <p:grpSpPr>
          <a:xfrm>
            <a:off x="1353664" y="3307395"/>
            <a:ext cx="9472415" cy="830259"/>
            <a:chOff x="7248712" y="329070"/>
            <a:chExt cx="15037052" cy="1317999"/>
          </a:xfrm>
        </p:grpSpPr>
        <p:sp>
          <p:nvSpPr>
            <p:cNvPr id="9" name="Google Shape;2522;p16">
              <a:extLst>
                <a:ext uri="{FF2B5EF4-FFF2-40B4-BE49-F238E27FC236}">
                  <a16:creationId xmlns:a16="http://schemas.microsoft.com/office/drawing/2014/main" id="{61491BB7-F8C9-C20D-FF73-AEEEB3FC6943}"/>
                </a:ext>
              </a:extLst>
            </p:cNvPr>
            <p:cNvSpPr/>
            <p:nvPr/>
          </p:nvSpPr>
          <p:spPr>
            <a:xfrm>
              <a:off x="7248712" y="329070"/>
              <a:ext cx="1371600" cy="13179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2400" b="1">
                  <a:latin typeface="+mj-lt"/>
                </a:rPr>
                <a:t>2</a:t>
              </a:r>
              <a:endParaRPr sz="2400">
                <a:latin typeface="+mj-lt"/>
              </a:endParaRPr>
            </a:p>
          </p:txBody>
        </p:sp>
        <p:sp>
          <p:nvSpPr>
            <p:cNvPr id="10" name="Google Shape;2523;p16">
              <a:extLst>
                <a:ext uri="{FF2B5EF4-FFF2-40B4-BE49-F238E27FC236}">
                  <a16:creationId xmlns:a16="http://schemas.microsoft.com/office/drawing/2014/main" id="{18BD0FD2-8C8A-9DFB-A514-8FC5BA899125}"/>
                </a:ext>
              </a:extLst>
            </p:cNvPr>
            <p:cNvSpPr/>
            <p:nvPr/>
          </p:nvSpPr>
          <p:spPr>
            <a:xfrm>
              <a:off x="8918968" y="329070"/>
              <a:ext cx="13366796" cy="1317999"/>
            </a:xfrm>
            <a:prstGeom prst="plaque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Khổ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2: Các </a:t>
              </a:r>
              <a:r>
                <a:rPr lang="en-US" sz="2400" dirty="0" err="1">
                  <a:latin typeface="+mj-lt"/>
                </a:rPr>
                <a:t>nữ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chiến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dạy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các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em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nhỏ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múa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hát</a:t>
              </a:r>
              <a:r>
                <a:rPr lang="en-US" sz="2400" dirty="0">
                  <a:latin typeface="+mj-lt"/>
                </a:rPr>
                <a:t>. 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11" name="Google Shape;2524;p16">
            <a:extLst>
              <a:ext uri="{FF2B5EF4-FFF2-40B4-BE49-F238E27FC236}">
                <a16:creationId xmlns:a16="http://schemas.microsoft.com/office/drawing/2014/main" id="{E83FBB62-9716-6839-B502-4AC4814F46CA}"/>
              </a:ext>
            </a:extLst>
          </p:cNvPr>
          <p:cNvGrpSpPr/>
          <p:nvPr/>
        </p:nvGrpSpPr>
        <p:grpSpPr>
          <a:xfrm>
            <a:off x="1353664" y="4408767"/>
            <a:ext cx="9472415" cy="830259"/>
            <a:chOff x="7248712" y="471074"/>
            <a:chExt cx="15037052" cy="1318000"/>
          </a:xfrm>
        </p:grpSpPr>
        <p:sp>
          <p:nvSpPr>
            <p:cNvPr id="12" name="Google Shape;2525;p16">
              <a:extLst>
                <a:ext uri="{FF2B5EF4-FFF2-40B4-BE49-F238E27FC236}">
                  <a16:creationId xmlns:a16="http://schemas.microsoft.com/office/drawing/2014/main" id="{49829959-A97C-DA04-4DFE-A5FC4CD67DBF}"/>
                </a:ext>
              </a:extLst>
            </p:cNvPr>
            <p:cNvSpPr/>
            <p:nvPr/>
          </p:nvSpPr>
          <p:spPr>
            <a:xfrm>
              <a:off x="7248712" y="471074"/>
              <a:ext cx="1371600" cy="131800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2400" b="1">
                  <a:latin typeface="+mj-lt"/>
                </a:rPr>
                <a:t>3</a:t>
              </a:r>
              <a:endParaRPr sz="2400">
                <a:latin typeface="+mj-lt"/>
              </a:endParaRPr>
            </a:p>
          </p:txBody>
        </p:sp>
        <p:sp>
          <p:nvSpPr>
            <p:cNvPr id="13" name="Google Shape;2526;p16">
              <a:extLst>
                <a:ext uri="{FF2B5EF4-FFF2-40B4-BE49-F238E27FC236}">
                  <a16:creationId xmlns:a16="http://schemas.microsoft.com/office/drawing/2014/main" id="{35846191-753B-5BF6-2587-8D82CAFAA554}"/>
                </a:ext>
              </a:extLst>
            </p:cNvPr>
            <p:cNvSpPr/>
            <p:nvPr/>
          </p:nvSpPr>
          <p:spPr>
            <a:xfrm>
              <a:off x="8918968" y="471074"/>
              <a:ext cx="13366796" cy="1317999"/>
            </a:xfrm>
            <a:prstGeom prst="plaque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2000"/>
              </a:pPr>
              <a:r>
                <a:rPr lang="en-US" sz="2400" dirty="0" err="1">
                  <a:latin typeface="+mj-lt"/>
                </a:rPr>
                <a:t>Khổ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3: Các </a:t>
              </a:r>
              <a:r>
                <a:rPr lang="en-US" sz="2400" dirty="0" err="1">
                  <a:latin typeface="+mj-lt"/>
                </a:rPr>
                <a:t>nữ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chiến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hướng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dẫn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trẻ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trồng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rau</a:t>
              </a:r>
              <a:r>
                <a:rPr lang="en-US" sz="2400" dirty="0">
                  <a:latin typeface="+mj-lt"/>
                </a:rPr>
                <a:t>.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14" name="Google Shape;2527;p16">
            <a:extLst>
              <a:ext uri="{FF2B5EF4-FFF2-40B4-BE49-F238E27FC236}">
                <a16:creationId xmlns:a16="http://schemas.microsoft.com/office/drawing/2014/main" id="{9F05E111-79A7-BB43-A61F-8844A6C552C4}"/>
              </a:ext>
            </a:extLst>
          </p:cNvPr>
          <p:cNvGrpSpPr/>
          <p:nvPr/>
        </p:nvGrpSpPr>
        <p:grpSpPr>
          <a:xfrm>
            <a:off x="1347536" y="5487115"/>
            <a:ext cx="9484671" cy="1131382"/>
            <a:chOff x="7244530" y="113400"/>
            <a:chExt cx="15056507" cy="1796019"/>
          </a:xfrm>
        </p:grpSpPr>
        <p:sp>
          <p:nvSpPr>
            <p:cNvPr id="15" name="Google Shape;2528;p16">
              <a:extLst>
                <a:ext uri="{FF2B5EF4-FFF2-40B4-BE49-F238E27FC236}">
                  <a16:creationId xmlns:a16="http://schemas.microsoft.com/office/drawing/2014/main" id="{E24BA068-9935-D83E-9504-A90846EE90BF}"/>
                </a:ext>
              </a:extLst>
            </p:cNvPr>
            <p:cNvSpPr/>
            <p:nvPr/>
          </p:nvSpPr>
          <p:spPr>
            <a:xfrm>
              <a:off x="7244530" y="352410"/>
              <a:ext cx="1371600" cy="1317999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2400"/>
              </a:pPr>
              <a:r>
                <a:rPr lang="en-US" sz="2400" b="1">
                  <a:latin typeface="+mj-lt"/>
                </a:rPr>
                <a:t>4</a:t>
              </a:r>
              <a:endParaRPr sz="2400" b="1">
                <a:latin typeface="+mj-lt"/>
              </a:endParaRPr>
            </a:p>
          </p:txBody>
        </p:sp>
        <p:sp>
          <p:nvSpPr>
            <p:cNvPr id="16" name="Google Shape;2529;p16">
              <a:extLst>
                <a:ext uri="{FF2B5EF4-FFF2-40B4-BE49-F238E27FC236}">
                  <a16:creationId xmlns:a16="http://schemas.microsoft.com/office/drawing/2014/main" id="{9FB7EEC1-C139-D68E-8EEE-8941FADDB908}"/>
                </a:ext>
              </a:extLst>
            </p:cNvPr>
            <p:cNvSpPr/>
            <p:nvPr/>
          </p:nvSpPr>
          <p:spPr>
            <a:xfrm>
              <a:off x="8960196" y="113400"/>
              <a:ext cx="13340841" cy="1796019"/>
            </a:xfrm>
            <a:prstGeom prst="plaque">
              <a:avLst>
                <a:gd name="adj" fmla="val 16667"/>
              </a:avLst>
            </a:prstGeom>
            <a:solidFill>
              <a:srgbClr val="FFFFFF"/>
            </a:solidFill>
            <a:ln w="19050" cap="flat" cmpd="sng">
              <a:solidFill>
                <a:srgbClr val="97480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Khổ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 4: Các </a:t>
              </a:r>
              <a:r>
                <a:rPr lang="en-US" sz="2400" dirty="0" err="1">
                  <a:latin typeface="+mj-lt"/>
                </a:rPr>
                <a:t>nữ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chiến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sĩ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cùng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đồng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đội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xây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nhà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mang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đến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mái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ấm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niềm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vui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trẻ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thơ</a:t>
              </a:r>
              <a:r>
                <a:rPr lang="en-US" sz="2400" dirty="0">
                  <a:latin typeface="+mj-lt"/>
                </a:rPr>
                <a:t>.</a:t>
              </a:r>
              <a:endParaRPr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112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11C711-D252-6BCF-F23C-79F83F587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534;p17">
            <a:extLst>
              <a:ext uri="{FF2B5EF4-FFF2-40B4-BE49-F238E27FC236}">
                <a16:creationId xmlns:a16="http://schemas.microsoft.com/office/drawing/2014/main" id="{E408B0AD-10E4-599D-4ECE-8658858F3897}"/>
              </a:ext>
            </a:extLst>
          </p:cNvPr>
          <p:cNvGrpSpPr/>
          <p:nvPr/>
        </p:nvGrpSpPr>
        <p:grpSpPr>
          <a:xfrm flipH="1">
            <a:off x="2933524" y="4277017"/>
            <a:ext cx="1457589" cy="1835214"/>
            <a:chOff x="4370500" y="987900"/>
            <a:chExt cx="2648650" cy="3334850"/>
          </a:xfrm>
        </p:grpSpPr>
        <p:sp>
          <p:nvSpPr>
            <p:cNvPr id="3" name="Google Shape;2535;p17">
              <a:extLst>
                <a:ext uri="{FF2B5EF4-FFF2-40B4-BE49-F238E27FC236}">
                  <a16:creationId xmlns:a16="http://schemas.microsoft.com/office/drawing/2014/main" id="{DF9CE318-1809-7EC6-C9EF-35B8692EEAD6}"/>
                </a:ext>
              </a:extLst>
            </p:cNvPr>
            <p:cNvSpPr/>
            <p:nvPr/>
          </p:nvSpPr>
          <p:spPr>
            <a:xfrm>
              <a:off x="4370500" y="988050"/>
              <a:ext cx="2648650" cy="3334550"/>
            </a:xfrm>
            <a:custGeom>
              <a:avLst/>
              <a:gdLst/>
              <a:ahLst/>
              <a:cxnLst/>
              <a:rect l="l" t="t" r="r" b="b"/>
              <a:pathLst>
                <a:path w="105946" h="133382" extrusionOk="0">
                  <a:moveTo>
                    <a:pt x="43153" y="12877"/>
                  </a:moveTo>
                  <a:lnTo>
                    <a:pt x="43153" y="12877"/>
                  </a:lnTo>
                  <a:cubicBezTo>
                    <a:pt x="44453" y="12900"/>
                    <a:pt x="45486" y="13133"/>
                    <a:pt x="46098" y="13658"/>
                  </a:cubicBezTo>
                  <a:cubicBezTo>
                    <a:pt x="48860" y="16028"/>
                    <a:pt x="48616" y="24081"/>
                    <a:pt x="48308" y="28082"/>
                  </a:cubicBezTo>
                  <a:cubicBezTo>
                    <a:pt x="47393" y="28141"/>
                    <a:pt x="46455" y="28221"/>
                    <a:pt x="45490" y="28321"/>
                  </a:cubicBezTo>
                  <a:cubicBezTo>
                    <a:pt x="45565" y="24492"/>
                    <a:pt x="45264" y="18406"/>
                    <a:pt x="43153" y="12877"/>
                  </a:cubicBezTo>
                  <a:close/>
                  <a:moveTo>
                    <a:pt x="44926" y="0"/>
                  </a:moveTo>
                  <a:cubicBezTo>
                    <a:pt x="40476" y="0"/>
                    <a:pt x="36924" y="867"/>
                    <a:pt x="34091" y="2220"/>
                  </a:cubicBezTo>
                  <a:cubicBezTo>
                    <a:pt x="32094" y="1227"/>
                    <a:pt x="29754" y="559"/>
                    <a:pt x="27014" y="325"/>
                  </a:cubicBezTo>
                  <a:cubicBezTo>
                    <a:pt x="25980" y="237"/>
                    <a:pt x="24990" y="195"/>
                    <a:pt x="24043" y="195"/>
                  </a:cubicBezTo>
                  <a:cubicBezTo>
                    <a:pt x="4863" y="195"/>
                    <a:pt x="3375" y="17413"/>
                    <a:pt x="3375" y="17413"/>
                  </a:cubicBezTo>
                  <a:cubicBezTo>
                    <a:pt x="3375" y="17413"/>
                    <a:pt x="15851" y="12454"/>
                    <a:pt x="22159" y="12454"/>
                  </a:cubicBezTo>
                  <a:cubicBezTo>
                    <a:pt x="23050" y="12454"/>
                    <a:pt x="23818" y="12553"/>
                    <a:pt x="24410" y="12779"/>
                  </a:cubicBezTo>
                  <a:cubicBezTo>
                    <a:pt x="23212" y="15760"/>
                    <a:pt x="23009" y="18084"/>
                    <a:pt x="23009" y="18084"/>
                  </a:cubicBezTo>
                  <a:cubicBezTo>
                    <a:pt x="23009" y="18084"/>
                    <a:pt x="24525" y="17487"/>
                    <a:pt x="26792" y="16698"/>
                  </a:cubicBezTo>
                  <a:cubicBezTo>
                    <a:pt x="28107" y="21954"/>
                    <a:pt x="28052" y="31003"/>
                    <a:pt x="27986" y="34129"/>
                  </a:cubicBezTo>
                  <a:cubicBezTo>
                    <a:pt x="23366" y="37581"/>
                    <a:pt x="20848" y="42174"/>
                    <a:pt x="19582" y="46894"/>
                  </a:cubicBezTo>
                  <a:cubicBezTo>
                    <a:pt x="16391" y="47821"/>
                    <a:pt x="9897" y="50111"/>
                    <a:pt x="6719" y="54131"/>
                  </a:cubicBezTo>
                  <a:cubicBezTo>
                    <a:pt x="2411" y="59580"/>
                    <a:pt x="0" y="69379"/>
                    <a:pt x="4046" y="69607"/>
                  </a:cubicBezTo>
                  <a:cubicBezTo>
                    <a:pt x="4130" y="69612"/>
                    <a:pt x="4218" y="69614"/>
                    <a:pt x="4310" y="69614"/>
                  </a:cubicBezTo>
                  <a:cubicBezTo>
                    <a:pt x="7279" y="69614"/>
                    <a:pt x="14281" y="67132"/>
                    <a:pt x="18949" y="62642"/>
                  </a:cubicBezTo>
                  <a:cubicBezTo>
                    <a:pt x="19505" y="66560"/>
                    <a:pt x="20340" y="69181"/>
                    <a:pt x="20340" y="69181"/>
                  </a:cubicBezTo>
                  <a:cubicBezTo>
                    <a:pt x="20340" y="69181"/>
                    <a:pt x="20967" y="85537"/>
                    <a:pt x="37951" y="90719"/>
                  </a:cubicBezTo>
                  <a:cubicBezTo>
                    <a:pt x="36481" y="95701"/>
                    <a:pt x="36104" y="100062"/>
                    <a:pt x="36596" y="103828"/>
                  </a:cubicBezTo>
                  <a:cubicBezTo>
                    <a:pt x="32791" y="106072"/>
                    <a:pt x="28063" y="109473"/>
                    <a:pt x="27306" y="112876"/>
                  </a:cubicBezTo>
                  <a:cubicBezTo>
                    <a:pt x="26012" y="118706"/>
                    <a:pt x="32058" y="124319"/>
                    <a:pt x="32058" y="124319"/>
                  </a:cubicBezTo>
                  <a:lnTo>
                    <a:pt x="41126" y="120648"/>
                  </a:lnTo>
                  <a:lnTo>
                    <a:pt x="38811" y="116018"/>
                  </a:lnTo>
                  <a:lnTo>
                    <a:pt x="37671" y="113738"/>
                  </a:lnTo>
                  <a:lnTo>
                    <a:pt x="39835" y="112523"/>
                  </a:lnTo>
                  <a:cubicBezTo>
                    <a:pt x="41159" y="114460"/>
                    <a:pt x="42819" y="116111"/>
                    <a:pt x="44734" y="117480"/>
                  </a:cubicBezTo>
                  <a:cubicBezTo>
                    <a:pt x="43332" y="120306"/>
                    <a:pt x="42237" y="123173"/>
                    <a:pt x="42381" y="125024"/>
                  </a:cubicBezTo>
                  <a:cubicBezTo>
                    <a:pt x="42757" y="129837"/>
                    <a:pt x="45746" y="133381"/>
                    <a:pt x="45746" y="133381"/>
                  </a:cubicBezTo>
                  <a:lnTo>
                    <a:pt x="53615" y="131217"/>
                  </a:lnTo>
                  <a:lnTo>
                    <a:pt x="53371" y="125243"/>
                  </a:lnTo>
                  <a:lnTo>
                    <a:pt x="53296" y="123397"/>
                  </a:lnTo>
                  <a:lnTo>
                    <a:pt x="54485" y="121730"/>
                  </a:lnTo>
                  <a:cubicBezTo>
                    <a:pt x="57266" y="122378"/>
                    <a:pt x="60219" y="122695"/>
                    <a:pt x="63229" y="122695"/>
                  </a:cubicBezTo>
                  <a:cubicBezTo>
                    <a:pt x="64347" y="122695"/>
                    <a:pt x="65473" y="122651"/>
                    <a:pt x="66601" y="122564"/>
                  </a:cubicBezTo>
                  <a:cubicBezTo>
                    <a:pt x="69088" y="126179"/>
                    <a:pt x="72933" y="130180"/>
                    <a:pt x="78438" y="131944"/>
                  </a:cubicBezTo>
                  <a:cubicBezTo>
                    <a:pt x="78440" y="131944"/>
                    <a:pt x="78440" y="131944"/>
                    <a:pt x="78441" y="131945"/>
                  </a:cubicBezTo>
                  <a:cubicBezTo>
                    <a:pt x="78487" y="131959"/>
                    <a:pt x="78530" y="131973"/>
                    <a:pt x="78576" y="131987"/>
                  </a:cubicBezTo>
                  <a:cubicBezTo>
                    <a:pt x="78580" y="131988"/>
                    <a:pt x="78582" y="131991"/>
                    <a:pt x="78586" y="131992"/>
                  </a:cubicBezTo>
                  <a:cubicBezTo>
                    <a:pt x="78629" y="132004"/>
                    <a:pt x="78672" y="132018"/>
                    <a:pt x="78713" y="132030"/>
                  </a:cubicBezTo>
                  <a:cubicBezTo>
                    <a:pt x="78720" y="132032"/>
                    <a:pt x="78726" y="132034"/>
                    <a:pt x="78732" y="132035"/>
                  </a:cubicBezTo>
                  <a:cubicBezTo>
                    <a:pt x="78772" y="132048"/>
                    <a:pt x="78812" y="132060"/>
                    <a:pt x="78852" y="132072"/>
                  </a:cubicBezTo>
                  <a:cubicBezTo>
                    <a:pt x="78861" y="132075"/>
                    <a:pt x="78869" y="132077"/>
                    <a:pt x="78877" y="132080"/>
                  </a:cubicBezTo>
                  <a:cubicBezTo>
                    <a:pt x="78915" y="132091"/>
                    <a:pt x="78954" y="132102"/>
                    <a:pt x="78993" y="132113"/>
                  </a:cubicBezTo>
                  <a:cubicBezTo>
                    <a:pt x="79003" y="132116"/>
                    <a:pt x="79014" y="132120"/>
                    <a:pt x="79024" y="132123"/>
                  </a:cubicBezTo>
                  <a:lnTo>
                    <a:pt x="79133" y="132154"/>
                  </a:lnTo>
                  <a:cubicBezTo>
                    <a:pt x="79147" y="132158"/>
                    <a:pt x="79158" y="132160"/>
                    <a:pt x="79170" y="132164"/>
                  </a:cubicBezTo>
                  <a:cubicBezTo>
                    <a:pt x="79206" y="132173"/>
                    <a:pt x="79240" y="132184"/>
                    <a:pt x="79274" y="132193"/>
                  </a:cubicBezTo>
                  <a:lnTo>
                    <a:pt x="79318" y="132205"/>
                  </a:lnTo>
                  <a:cubicBezTo>
                    <a:pt x="79350" y="132214"/>
                    <a:pt x="79383" y="132221"/>
                    <a:pt x="79417" y="132231"/>
                  </a:cubicBezTo>
                  <a:cubicBezTo>
                    <a:pt x="79432" y="132235"/>
                    <a:pt x="79449" y="132240"/>
                    <a:pt x="79465" y="132243"/>
                  </a:cubicBezTo>
                  <a:cubicBezTo>
                    <a:pt x="79496" y="132251"/>
                    <a:pt x="79528" y="132259"/>
                    <a:pt x="79559" y="132268"/>
                  </a:cubicBezTo>
                  <a:cubicBezTo>
                    <a:pt x="79578" y="132272"/>
                    <a:pt x="79594" y="132277"/>
                    <a:pt x="79612" y="132282"/>
                  </a:cubicBezTo>
                  <a:cubicBezTo>
                    <a:pt x="79642" y="132289"/>
                    <a:pt x="79673" y="132297"/>
                    <a:pt x="79704" y="132303"/>
                  </a:cubicBezTo>
                  <a:cubicBezTo>
                    <a:pt x="79723" y="132309"/>
                    <a:pt x="79741" y="132313"/>
                    <a:pt x="79761" y="132318"/>
                  </a:cubicBezTo>
                  <a:cubicBezTo>
                    <a:pt x="79789" y="132324"/>
                    <a:pt x="79818" y="132331"/>
                    <a:pt x="79848" y="132339"/>
                  </a:cubicBezTo>
                  <a:cubicBezTo>
                    <a:pt x="79869" y="132344"/>
                    <a:pt x="79890" y="132349"/>
                    <a:pt x="79910" y="132352"/>
                  </a:cubicBezTo>
                  <a:cubicBezTo>
                    <a:pt x="79937" y="132359"/>
                    <a:pt x="79964" y="132366"/>
                    <a:pt x="79994" y="132372"/>
                  </a:cubicBezTo>
                  <a:lnTo>
                    <a:pt x="80059" y="132388"/>
                  </a:lnTo>
                  <a:cubicBezTo>
                    <a:pt x="80087" y="132394"/>
                    <a:pt x="80114" y="132399"/>
                    <a:pt x="80141" y="132406"/>
                  </a:cubicBezTo>
                  <a:cubicBezTo>
                    <a:pt x="80163" y="132411"/>
                    <a:pt x="80187" y="132417"/>
                    <a:pt x="80209" y="132422"/>
                  </a:cubicBezTo>
                  <a:cubicBezTo>
                    <a:pt x="80239" y="132428"/>
                    <a:pt x="80267" y="132434"/>
                    <a:pt x="80297" y="132439"/>
                  </a:cubicBezTo>
                  <a:cubicBezTo>
                    <a:pt x="80318" y="132444"/>
                    <a:pt x="80338" y="132449"/>
                    <a:pt x="80358" y="132453"/>
                  </a:cubicBezTo>
                  <a:lnTo>
                    <a:pt x="87207" y="125066"/>
                  </a:lnTo>
                  <a:cubicBezTo>
                    <a:pt x="87207" y="125066"/>
                    <a:pt x="84324" y="124082"/>
                    <a:pt x="80696" y="121300"/>
                  </a:cubicBezTo>
                  <a:lnTo>
                    <a:pt x="80695" y="121302"/>
                  </a:lnTo>
                  <a:cubicBezTo>
                    <a:pt x="80126" y="120865"/>
                    <a:pt x="79538" y="120384"/>
                    <a:pt x="78940" y="119855"/>
                  </a:cubicBezTo>
                  <a:cubicBezTo>
                    <a:pt x="80105" y="119421"/>
                    <a:pt x="81246" y="118937"/>
                    <a:pt x="82356" y="118404"/>
                  </a:cubicBezTo>
                  <a:cubicBezTo>
                    <a:pt x="82386" y="118390"/>
                    <a:pt x="82415" y="118376"/>
                    <a:pt x="82443" y="118362"/>
                  </a:cubicBezTo>
                  <a:cubicBezTo>
                    <a:pt x="85830" y="121372"/>
                    <a:pt x="91278" y="125014"/>
                    <a:pt x="97954" y="125175"/>
                  </a:cubicBezTo>
                  <a:lnTo>
                    <a:pt x="97957" y="125175"/>
                  </a:lnTo>
                  <a:cubicBezTo>
                    <a:pt x="98038" y="125178"/>
                    <a:pt x="98121" y="125179"/>
                    <a:pt x="98203" y="125179"/>
                  </a:cubicBezTo>
                  <a:lnTo>
                    <a:pt x="98212" y="125179"/>
                  </a:lnTo>
                  <a:cubicBezTo>
                    <a:pt x="98280" y="125180"/>
                    <a:pt x="98348" y="125180"/>
                    <a:pt x="98417" y="125180"/>
                  </a:cubicBezTo>
                  <a:cubicBezTo>
                    <a:pt x="98514" y="125180"/>
                    <a:pt x="98611" y="125179"/>
                    <a:pt x="98708" y="125178"/>
                  </a:cubicBezTo>
                  <a:lnTo>
                    <a:pt x="98714" y="125178"/>
                  </a:lnTo>
                  <a:cubicBezTo>
                    <a:pt x="98794" y="125178"/>
                    <a:pt x="98874" y="125176"/>
                    <a:pt x="98953" y="125174"/>
                  </a:cubicBezTo>
                  <a:cubicBezTo>
                    <a:pt x="98962" y="125174"/>
                    <a:pt x="98971" y="125174"/>
                    <a:pt x="98979" y="125173"/>
                  </a:cubicBezTo>
                  <a:cubicBezTo>
                    <a:pt x="99057" y="125170"/>
                    <a:pt x="99135" y="125168"/>
                    <a:pt x="99211" y="125165"/>
                  </a:cubicBezTo>
                  <a:cubicBezTo>
                    <a:pt x="99221" y="125165"/>
                    <a:pt x="99230" y="125164"/>
                    <a:pt x="99237" y="125164"/>
                  </a:cubicBezTo>
                  <a:cubicBezTo>
                    <a:pt x="99397" y="125157"/>
                    <a:pt x="99557" y="125148"/>
                    <a:pt x="99719" y="125137"/>
                  </a:cubicBezTo>
                  <a:cubicBezTo>
                    <a:pt x="99727" y="125137"/>
                    <a:pt x="99736" y="125135"/>
                    <a:pt x="99746" y="125135"/>
                  </a:cubicBezTo>
                  <a:cubicBezTo>
                    <a:pt x="99822" y="125129"/>
                    <a:pt x="99897" y="125123"/>
                    <a:pt x="99974" y="125118"/>
                  </a:cubicBezTo>
                  <a:cubicBezTo>
                    <a:pt x="99987" y="125117"/>
                    <a:pt x="100001" y="125116"/>
                    <a:pt x="100015" y="125114"/>
                  </a:cubicBezTo>
                  <a:cubicBezTo>
                    <a:pt x="100090" y="125108"/>
                    <a:pt x="100166" y="125101"/>
                    <a:pt x="100241" y="125093"/>
                  </a:cubicBezTo>
                  <a:lnTo>
                    <a:pt x="100277" y="125090"/>
                  </a:lnTo>
                  <a:cubicBezTo>
                    <a:pt x="100356" y="125082"/>
                    <a:pt x="100436" y="125074"/>
                    <a:pt x="100516" y="125065"/>
                  </a:cubicBezTo>
                  <a:lnTo>
                    <a:pt x="104080" y="114132"/>
                  </a:lnTo>
                  <a:lnTo>
                    <a:pt x="104080" y="114132"/>
                  </a:lnTo>
                  <a:cubicBezTo>
                    <a:pt x="104080" y="114132"/>
                    <a:pt x="103395" y="114251"/>
                    <a:pt x="102210" y="114251"/>
                  </a:cubicBezTo>
                  <a:cubicBezTo>
                    <a:pt x="100865" y="114251"/>
                    <a:pt x="98875" y="114098"/>
                    <a:pt x="96510" y="113445"/>
                  </a:cubicBezTo>
                  <a:cubicBezTo>
                    <a:pt x="96510" y="113446"/>
                    <a:pt x="96510" y="113446"/>
                    <a:pt x="96509" y="113447"/>
                  </a:cubicBezTo>
                  <a:cubicBezTo>
                    <a:pt x="94549" y="112906"/>
                    <a:pt x="92332" y="112019"/>
                    <a:pt x="90008" y="110590"/>
                  </a:cubicBezTo>
                  <a:cubicBezTo>
                    <a:pt x="90557" y="109258"/>
                    <a:pt x="90896" y="107880"/>
                    <a:pt x="91067" y="106510"/>
                  </a:cubicBezTo>
                  <a:cubicBezTo>
                    <a:pt x="91136" y="106511"/>
                    <a:pt x="91206" y="106512"/>
                    <a:pt x="91276" y="106512"/>
                  </a:cubicBezTo>
                  <a:cubicBezTo>
                    <a:pt x="93249" y="106512"/>
                    <a:pt x="95566" y="106089"/>
                    <a:pt x="97425" y="104541"/>
                  </a:cubicBezTo>
                  <a:cubicBezTo>
                    <a:pt x="101514" y="101132"/>
                    <a:pt x="103219" y="97213"/>
                    <a:pt x="103219" y="97213"/>
                  </a:cubicBezTo>
                  <a:lnTo>
                    <a:pt x="103219" y="97213"/>
                  </a:lnTo>
                  <a:lnTo>
                    <a:pt x="98448" y="98405"/>
                  </a:lnTo>
                  <a:cubicBezTo>
                    <a:pt x="105946" y="92100"/>
                    <a:pt x="96234" y="85284"/>
                    <a:pt x="96233" y="85283"/>
                  </a:cubicBezTo>
                  <a:lnTo>
                    <a:pt x="96233" y="85283"/>
                  </a:lnTo>
                  <a:cubicBezTo>
                    <a:pt x="97767" y="90225"/>
                    <a:pt x="93506" y="94996"/>
                    <a:pt x="93506" y="94996"/>
                  </a:cubicBezTo>
                  <a:cubicBezTo>
                    <a:pt x="95040" y="92611"/>
                    <a:pt x="92995" y="89715"/>
                    <a:pt x="92995" y="89715"/>
                  </a:cubicBezTo>
                  <a:cubicBezTo>
                    <a:pt x="92995" y="93207"/>
                    <a:pt x="91063" y="95263"/>
                    <a:pt x="89397" y="96387"/>
                  </a:cubicBezTo>
                  <a:cubicBezTo>
                    <a:pt x="86298" y="90328"/>
                    <a:pt x="81433" y="89388"/>
                    <a:pt x="76900" y="89252"/>
                  </a:cubicBezTo>
                  <a:cubicBezTo>
                    <a:pt x="76279" y="88531"/>
                    <a:pt x="75731" y="87737"/>
                    <a:pt x="75252" y="86941"/>
                  </a:cubicBezTo>
                  <a:cubicBezTo>
                    <a:pt x="88226" y="81564"/>
                    <a:pt x="98614" y="67766"/>
                    <a:pt x="82646" y="54358"/>
                  </a:cubicBezTo>
                  <a:cubicBezTo>
                    <a:pt x="82646" y="54358"/>
                    <a:pt x="82594" y="53932"/>
                    <a:pt x="82484" y="53248"/>
                  </a:cubicBezTo>
                  <a:lnTo>
                    <a:pt x="82484" y="53248"/>
                  </a:lnTo>
                  <a:cubicBezTo>
                    <a:pt x="83346" y="53416"/>
                    <a:pt x="84265" y="53523"/>
                    <a:pt x="85233" y="53539"/>
                  </a:cubicBezTo>
                  <a:cubicBezTo>
                    <a:pt x="85330" y="53541"/>
                    <a:pt x="85427" y="53542"/>
                    <a:pt x="85525" y="53542"/>
                  </a:cubicBezTo>
                  <a:cubicBezTo>
                    <a:pt x="91793" y="53542"/>
                    <a:pt x="99908" y="49962"/>
                    <a:pt x="97882" y="46961"/>
                  </a:cubicBezTo>
                  <a:cubicBezTo>
                    <a:pt x="96258" y="44556"/>
                    <a:pt x="88919" y="39823"/>
                    <a:pt x="82123" y="39823"/>
                  </a:cubicBezTo>
                  <a:cubicBezTo>
                    <a:pt x="80561" y="39823"/>
                    <a:pt x="79028" y="40073"/>
                    <a:pt x="77599" y="40659"/>
                  </a:cubicBezTo>
                  <a:cubicBezTo>
                    <a:pt x="75358" y="37283"/>
                    <a:pt x="72399" y="33856"/>
                    <a:pt x="69908" y="32384"/>
                  </a:cubicBezTo>
                  <a:cubicBezTo>
                    <a:pt x="68853" y="31651"/>
                    <a:pt x="67678" y="30994"/>
                    <a:pt x="66377" y="30427"/>
                  </a:cubicBezTo>
                  <a:cubicBezTo>
                    <a:pt x="66605" y="30097"/>
                    <a:pt x="66694" y="29884"/>
                    <a:pt x="66694" y="29884"/>
                  </a:cubicBezTo>
                  <a:cubicBezTo>
                    <a:pt x="66694" y="29884"/>
                    <a:pt x="71410" y="2105"/>
                    <a:pt x="48079" y="137"/>
                  </a:cubicBezTo>
                  <a:cubicBezTo>
                    <a:pt x="46981" y="45"/>
                    <a:pt x="45931" y="0"/>
                    <a:pt x="44926" y="0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grpSp>
          <p:nvGrpSpPr>
            <p:cNvPr id="4" name="Google Shape;2536;p17">
              <a:extLst>
                <a:ext uri="{FF2B5EF4-FFF2-40B4-BE49-F238E27FC236}">
                  <a16:creationId xmlns:a16="http://schemas.microsoft.com/office/drawing/2014/main" id="{BAB3D2E7-F10F-7AA6-CECD-FAC29AEAD727}"/>
                </a:ext>
              </a:extLst>
            </p:cNvPr>
            <p:cNvGrpSpPr/>
            <p:nvPr/>
          </p:nvGrpSpPr>
          <p:grpSpPr>
            <a:xfrm>
              <a:off x="4370513" y="987900"/>
              <a:ext cx="2648625" cy="3334850"/>
              <a:chOff x="3094250" y="987900"/>
              <a:chExt cx="2648625" cy="3334850"/>
            </a:xfrm>
          </p:grpSpPr>
          <p:sp>
            <p:nvSpPr>
              <p:cNvPr id="5" name="Google Shape;2537;p17">
                <a:extLst>
                  <a:ext uri="{FF2B5EF4-FFF2-40B4-BE49-F238E27FC236}">
                    <a16:creationId xmlns:a16="http://schemas.microsoft.com/office/drawing/2014/main" id="{8702B84F-3737-A969-08AA-DD8564952D9E}"/>
                  </a:ext>
                </a:extLst>
              </p:cNvPr>
              <p:cNvSpPr/>
              <p:nvPr/>
            </p:nvSpPr>
            <p:spPr>
              <a:xfrm>
                <a:off x="3744525" y="3518300"/>
                <a:ext cx="512850" cy="577575"/>
              </a:xfrm>
              <a:custGeom>
                <a:avLst/>
                <a:gdLst/>
                <a:ahLst/>
                <a:cxnLst/>
                <a:rect l="l" t="t" r="r" b="b"/>
                <a:pathLst>
                  <a:path w="20514" h="23103" extrusionOk="0">
                    <a:moveTo>
                      <a:pt x="15546" y="0"/>
                    </a:moveTo>
                    <a:cubicBezTo>
                      <a:pt x="15546" y="0"/>
                      <a:pt x="2592" y="5830"/>
                      <a:pt x="1295" y="11660"/>
                    </a:cubicBezTo>
                    <a:cubicBezTo>
                      <a:pt x="0" y="17490"/>
                      <a:pt x="6046" y="23103"/>
                      <a:pt x="6046" y="23103"/>
                    </a:cubicBezTo>
                    <a:lnTo>
                      <a:pt x="15115" y="19432"/>
                    </a:lnTo>
                    <a:lnTo>
                      <a:pt x="11661" y="12522"/>
                    </a:lnTo>
                    <a:lnTo>
                      <a:pt x="20514" y="7555"/>
                    </a:lnTo>
                    <a:lnTo>
                      <a:pt x="155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" name="Google Shape;2538;p17">
                <a:extLst>
                  <a:ext uri="{FF2B5EF4-FFF2-40B4-BE49-F238E27FC236}">
                    <a16:creationId xmlns:a16="http://schemas.microsoft.com/office/drawing/2014/main" id="{B987A1CF-B767-8793-942B-CF2F7C546D02}"/>
                  </a:ext>
                </a:extLst>
              </p:cNvPr>
              <p:cNvSpPr/>
              <p:nvPr/>
            </p:nvSpPr>
            <p:spPr>
              <a:xfrm>
                <a:off x="3803425" y="3888375"/>
                <a:ext cx="319000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8300" extrusionOk="0">
                    <a:moveTo>
                      <a:pt x="10445" y="0"/>
                    </a:moveTo>
                    <a:cubicBezTo>
                      <a:pt x="7421" y="399"/>
                      <a:pt x="3036" y="2038"/>
                      <a:pt x="0" y="3293"/>
                    </a:cubicBezTo>
                    <a:cubicBezTo>
                      <a:pt x="1461" y="6225"/>
                      <a:pt x="3690" y="8300"/>
                      <a:pt x="3690" y="8300"/>
                    </a:cubicBezTo>
                    <a:lnTo>
                      <a:pt x="12759" y="4629"/>
                    </a:lnTo>
                    <a:lnTo>
                      <a:pt x="104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" name="Google Shape;2539;p17">
                <a:extLst>
                  <a:ext uri="{FF2B5EF4-FFF2-40B4-BE49-F238E27FC236}">
                    <a16:creationId xmlns:a16="http://schemas.microsoft.com/office/drawing/2014/main" id="{EFC14FA4-DF1C-1C57-C572-DC9B93E27365}"/>
                  </a:ext>
                </a:extLst>
              </p:cNvPr>
              <p:cNvSpPr/>
              <p:nvPr/>
            </p:nvSpPr>
            <p:spPr>
              <a:xfrm>
                <a:off x="4666800" y="3744250"/>
                <a:ext cx="607575" cy="554975"/>
              </a:xfrm>
              <a:custGeom>
                <a:avLst/>
                <a:gdLst/>
                <a:ahLst/>
                <a:cxnLst/>
                <a:rect l="l" t="t" r="r" b="b"/>
                <a:pathLst>
                  <a:path w="24303" h="22199" extrusionOk="0">
                    <a:moveTo>
                      <a:pt x="8466" y="1"/>
                    </a:moveTo>
                    <a:lnTo>
                      <a:pt x="1" y="5230"/>
                    </a:lnTo>
                    <a:cubicBezTo>
                      <a:pt x="1" y="5230"/>
                      <a:pt x="4812" y="19560"/>
                      <a:pt x="17454" y="22199"/>
                    </a:cubicBezTo>
                    <a:lnTo>
                      <a:pt x="24302" y="14812"/>
                    </a:lnTo>
                    <a:cubicBezTo>
                      <a:pt x="24302" y="14812"/>
                      <a:pt x="14691" y="11541"/>
                      <a:pt x="84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8" name="Google Shape;2540;p17">
                <a:extLst>
                  <a:ext uri="{FF2B5EF4-FFF2-40B4-BE49-F238E27FC236}">
                    <a16:creationId xmlns:a16="http://schemas.microsoft.com/office/drawing/2014/main" id="{CC90CFF6-4C73-4612-5412-B1B1A9F02240}"/>
                  </a:ext>
                </a:extLst>
              </p:cNvPr>
              <p:cNvSpPr/>
              <p:nvPr/>
            </p:nvSpPr>
            <p:spPr>
              <a:xfrm>
                <a:off x="4896925" y="4020375"/>
                <a:ext cx="377425" cy="278850"/>
              </a:xfrm>
              <a:custGeom>
                <a:avLst/>
                <a:gdLst/>
                <a:ahLst/>
                <a:cxnLst/>
                <a:rect l="l" t="t" r="r" b="b"/>
                <a:pathLst>
                  <a:path w="15097" h="11154" extrusionOk="0">
                    <a:moveTo>
                      <a:pt x="8585" y="1"/>
                    </a:moveTo>
                    <a:lnTo>
                      <a:pt x="0" y="7241"/>
                    </a:lnTo>
                    <a:cubicBezTo>
                      <a:pt x="2268" y="9024"/>
                      <a:pt x="4998" y="10475"/>
                      <a:pt x="8248" y="11154"/>
                    </a:cubicBezTo>
                    <a:lnTo>
                      <a:pt x="15096" y="3767"/>
                    </a:lnTo>
                    <a:cubicBezTo>
                      <a:pt x="15096" y="3767"/>
                      <a:pt x="12215" y="2783"/>
                      <a:pt x="8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9" name="Google Shape;2541;p17">
                <a:extLst>
                  <a:ext uri="{FF2B5EF4-FFF2-40B4-BE49-F238E27FC236}">
                    <a16:creationId xmlns:a16="http://schemas.microsoft.com/office/drawing/2014/main" id="{A2C0D72F-A96C-80ED-13E6-6F69066CD09F}"/>
                  </a:ext>
                </a:extLst>
              </p:cNvPr>
              <p:cNvSpPr/>
              <p:nvPr/>
            </p:nvSpPr>
            <p:spPr>
              <a:xfrm>
                <a:off x="5269950" y="3119975"/>
                <a:ext cx="472925" cy="530750"/>
              </a:xfrm>
              <a:custGeom>
                <a:avLst/>
                <a:gdLst/>
                <a:ahLst/>
                <a:cxnLst/>
                <a:rect l="l" t="t" r="r" b="b"/>
                <a:pathLst>
                  <a:path w="18917" h="21230" extrusionOk="0">
                    <a:moveTo>
                      <a:pt x="9203" y="0"/>
                    </a:moveTo>
                    <a:lnTo>
                      <a:pt x="9203" y="0"/>
                    </a:lnTo>
                    <a:cubicBezTo>
                      <a:pt x="10736" y="4942"/>
                      <a:pt x="6476" y="9713"/>
                      <a:pt x="6476" y="9713"/>
                    </a:cubicBezTo>
                    <a:cubicBezTo>
                      <a:pt x="8009" y="7328"/>
                      <a:pt x="5965" y="4432"/>
                      <a:pt x="5965" y="4432"/>
                    </a:cubicBezTo>
                    <a:cubicBezTo>
                      <a:pt x="5965" y="10565"/>
                      <a:pt x="1" y="12270"/>
                      <a:pt x="1" y="12270"/>
                    </a:cubicBezTo>
                    <a:lnTo>
                      <a:pt x="1" y="20620"/>
                    </a:lnTo>
                    <a:cubicBezTo>
                      <a:pt x="1" y="20620"/>
                      <a:pt x="1878" y="21229"/>
                      <a:pt x="4247" y="21229"/>
                    </a:cubicBezTo>
                    <a:cubicBezTo>
                      <a:pt x="6221" y="21229"/>
                      <a:pt x="8537" y="20807"/>
                      <a:pt x="10395" y="19258"/>
                    </a:cubicBezTo>
                    <a:cubicBezTo>
                      <a:pt x="14485" y="15849"/>
                      <a:pt x="16189" y="11930"/>
                      <a:pt x="16189" y="11930"/>
                    </a:cubicBezTo>
                    <a:lnTo>
                      <a:pt x="16189" y="11930"/>
                    </a:lnTo>
                    <a:lnTo>
                      <a:pt x="11418" y="13122"/>
                    </a:lnTo>
                    <a:cubicBezTo>
                      <a:pt x="18916" y="6817"/>
                      <a:pt x="9204" y="1"/>
                      <a:pt x="92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0" name="Google Shape;2542;p17">
                <a:extLst>
                  <a:ext uri="{FF2B5EF4-FFF2-40B4-BE49-F238E27FC236}">
                    <a16:creationId xmlns:a16="http://schemas.microsoft.com/office/drawing/2014/main" id="{62FCB852-9FCA-2AB9-D056-E07E0E8EA4EF}"/>
                  </a:ext>
                </a:extLst>
              </p:cNvPr>
              <p:cNvSpPr/>
              <p:nvPr/>
            </p:nvSpPr>
            <p:spPr>
              <a:xfrm>
                <a:off x="5421925" y="3111050"/>
                <a:ext cx="262350" cy="549125"/>
              </a:xfrm>
              <a:custGeom>
                <a:avLst/>
                <a:gdLst/>
                <a:ahLst/>
                <a:cxnLst/>
                <a:rect l="l" t="t" r="r" b="b"/>
                <a:pathLst>
                  <a:path w="10494" h="21965" extrusionOk="0">
                    <a:moveTo>
                      <a:pt x="3124" y="0"/>
                    </a:moveTo>
                    <a:cubicBezTo>
                      <a:pt x="3048" y="0"/>
                      <a:pt x="2974" y="24"/>
                      <a:pt x="2911" y="70"/>
                    </a:cubicBezTo>
                    <a:cubicBezTo>
                      <a:pt x="2799" y="154"/>
                      <a:pt x="2745" y="294"/>
                      <a:pt x="2773" y="430"/>
                    </a:cubicBezTo>
                    <a:cubicBezTo>
                      <a:pt x="3846" y="5621"/>
                      <a:pt x="169" y="9790"/>
                      <a:pt x="131" y="9831"/>
                    </a:cubicBezTo>
                    <a:lnTo>
                      <a:pt x="662" y="10309"/>
                    </a:lnTo>
                    <a:cubicBezTo>
                      <a:pt x="817" y="10139"/>
                      <a:pt x="4263" y="6241"/>
                      <a:pt x="3607" y="1076"/>
                    </a:cubicBezTo>
                    <a:lnTo>
                      <a:pt x="3607" y="1076"/>
                    </a:lnTo>
                    <a:cubicBezTo>
                      <a:pt x="4954" y="1970"/>
                      <a:pt x="7937" y="4267"/>
                      <a:pt x="8240" y="7248"/>
                    </a:cubicBezTo>
                    <a:cubicBezTo>
                      <a:pt x="8444" y="9260"/>
                      <a:pt x="7391" y="11264"/>
                      <a:pt x="5106" y="13207"/>
                    </a:cubicBezTo>
                    <a:cubicBezTo>
                      <a:pt x="4979" y="13315"/>
                      <a:pt x="4944" y="13495"/>
                      <a:pt x="5020" y="13643"/>
                    </a:cubicBezTo>
                    <a:cubicBezTo>
                      <a:pt x="5082" y="13764"/>
                      <a:pt x="5207" y="13837"/>
                      <a:pt x="5338" y="13837"/>
                    </a:cubicBezTo>
                    <a:cubicBezTo>
                      <a:pt x="5367" y="13837"/>
                      <a:pt x="5396" y="13834"/>
                      <a:pt x="5425" y="13826"/>
                    </a:cubicBezTo>
                    <a:lnTo>
                      <a:pt x="9458" y="12818"/>
                    </a:lnTo>
                    <a:lnTo>
                      <a:pt x="9458" y="12818"/>
                    </a:lnTo>
                    <a:cubicBezTo>
                      <a:pt x="8390" y="14928"/>
                      <a:pt x="4803" y="21249"/>
                      <a:pt x="74" y="21249"/>
                    </a:cubicBezTo>
                    <a:lnTo>
                      <a:pt x="9" y="21249"/>
                    </a:lnTo>
                    <a:lnTo>
                      <a:pt x="0" y="21964"/>
                    </a:lnTo>
                    <a:lnTo>
                      <a:pt x="73" y="21964"/>
                    </a:lnTo>
                    <a:cubicBezTo>
                      <a:pt x="2616" y="21964"/>
                      <a:pt x="5213" y="20315"/>
                      <a:pt x="7589" y="17190"/>
                    </a:cubicBezTo>
                    <a:cubicBezTo>
                      <a:pt x="9372" y="14845"/>
                      <a:pt x="10396" y="12527"/>
                      <a:pt x="10440" y="12429"/>
                    </a:cubicBezTo>
                    <a:cubicBezTo>
                      <a:pt x="10494" y="12305"/>
                      <a:pt x="10473" y="12159"/>
                      <a:pt x="10385" y="12055"/>
                    </a:cubicBezTo>
                    <a:cubicBezTo>
                      <a:pt x="10316" y="11974"/>
                      <a:pt x="10215" y="11929"/>
                      <a:pt x="10113" y="11929"/>
                    </a:cubicBezTo>
                    <a:cubicBezTo>
                      <a:pt x="10083" y="11929"/>
                      <a:pt x="10054" y="11932"/>
                      <a:pt x="10025" y="11940"/>
                    </a:cubicBezTo>
                    <a:lnTo>
                      <a:pt x="6596" y="12797"/>
                    </a:lnTo>
                    <a:cubicBezTo>
                      <a:pt x="8356" y="10983"/>
                      <a:pt x="9148" y="9094"/>
                      <a:pt x="8952" y="7174"/>
                    </a:cubicBezTo>
                    <a:cubicBezTo>
                      <a:pt x="8522" y="2954"/>
                      <a:pt x="3509" y="161"/>
                      <a:pt x="3296" y="45"/>
                    </a:cubicBezTo>
                    <a:cubicBezTo>
                      <a:pt x="3242" y="15"/>
                      <a:pt x="3183" y="0"/>
                      <a:pt x="3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1" name="Google Shape;2543;p17">
                <a:extLst>
                  <a:ext uri="{FF2B5EF4-FFF2-40B4-BE49-F238E27FC236}">
                    <a16:creationId xmlns:a16="http://schemas.microsoft.com/office/drawing/2014/main" id="{CFD2A092-4AE6-E3AC-FD1D-937888D239C2}"/>
                  </a:ext>
                </a:extLst>
              </p:cNvPr>
              <p:cNvSpPr/>
              <p:nvPr/>
            </p:nvSpPr>
            <p:spPr>
              <a:xfrm>
                <a:off x="3749875" y="2936825"/>
                <a:ext cx="1667425" cy="1118525"/>
              </a:xfrm>
              <a:custGeom>
                <a:avLst/>
                <a:gdLst/>
                <a:ahLst/>
                <a:cxnLst/>
                <a:rect l="l" t="t" r="r" b="b"/>
                <a:pathLst>
                  <a:path w="66697" h="44741" extrusionOk="0">
                    <a:moveTo>
                      <a:pt x="17245" y="1"/>
                    </a:moveTo>
                    <a:lnTo>
                      <a:pt x="17245" y="1"/>
                    </a:lnTo>
                    <a:cubicBezTo>
                      <a:pt x="1" y="31091"/>
                      <a:pt x="17266" y="44740"/>
                      <a:pt x="37000" y="44740"/>
                    </a:cubicBezTo>
                    <a:cubicBezTo>
                      <a:pt x="43489" y="44740"/>
                      <a:pt x="50245" y="43264"/>
                      <a:pt x="56128" y="40447"/>
                    </a:cubicBezTo>
                    <a:cubicBezTo>
                      <a:pt x="66696" y="35387"/>
                      <a:pt x="65961" y="24005"/>
                      <a:pt x="63246" y="18575"/>
                    </a:cubicBezTo>
                    <a:cubicBezTo>
                      <a:pt x="59748" y="11578"/>
                      <a:pt x="53934" y="11272"/>
                      <a:pt x="48910" y="11272"/>
                    </a:cubicBezTo>
                    <a:cubicBezTo>
                      <a:pt x="48429" y="11272"/>
                      <a:pt x="47956" y="11275"/>
                      <a:pt x="47492" y="11275"/>
                    </a:cubicBezTo>
                    <a:cubicBezTo>
                      <a:pt x="44387" y="11275"/>
                      <a:pt x="41727" y="11150"/>
                      <a:pt x="40332" y="9217"/>
                    </a:cubicBezTo>
                    <a:lnTo>
                      <a:pt x="1724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2" name="Google Shape;2544;p17">
                <a:extLst>
                  <a:ext uri="{FF2B5EF4-FFF2-40B4-BE49-F238E27FC236}">
                    <a16:creationId xmlns:a16="http://schemas.microsoft.com/office/drawing/2014/main" id="{56621B08-1624-C2E5-4544-B6A2181DB6EB}"/>
                  </a:ext>
                </a:extLst>
              </p:cNvPr>
              <p:cNvSpPr/>
              <p:nvPr/>
            </p:nvSpPr>
            <p:spPr>
              <a:xfrm>
                <a:off x="4022200" y="3339775"/>
                <a:ext cx="53925" cy="167700"/>
              </a:xfrm>
              <a:custGeom>
                <a:avLst/>
                <a:gdLst/>
                <a:ahLst/>
                <a:cxnLst/>
                <a:rect l="l" t="t" r="r" b="b"/>
                <a:pathLst>
                  <a:path w="2157" h="6708" extrusionOk="0">
                    <a:moveTo>
                      <a:pt x="1113" y="0"/>
                    </a:moveTo>
                    <a:cubicBezTo>
                      <a:pt x="1067" y="186"/>
                      <a:pt x="1" y="4595"/>
                      <a:pt x="1" y="6708"/>
                    </a:cubicBezTo>
                    <a:lnTo>
                      <a:pt x="1073" y="6708"/>
                    </a:lnTo>
                    <a:cubicBezTo>
                      <a:pt x="1073" y="4724"/>
                      <a:pt x="2146" y="298"/>
                      <a:pt x="2156" y="254"/>
                    </a:cubicBezTo>
                    <a:lnTo>
                      <a:pt x="111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3" name="Google Shape;2545;p17">
                <a:extLst>
                  <a:ext uri="{FF2B5EF4-FFF2-40B4-BE49-F238E27FC236}">
                    <a16:creationId xmlns:a16="http://schemas.microsoft.com/office/drawing/2014/main" id="{BF746D2E-EC74-6DA5-F84D-1B056AA8ACE9}"/>
                  </a:ext>
                </a:extLst>
              </p:cNvPr>
              <p:cNvSpPr/>
              <p:nvPr/>
            </p:nvSpPr>
            <p:spPr>
              <a:xfrm>
                <a:off x="4080075" y="3427800"/>
                <a:ext cx="29875" cy="83250"/>
              </a:xfrm>
              <a:custGeom>
                <a:avLst/>
                <a:gdLst/>
                <a:ahLst/>
                <a:cxnLst/>
                <a:rect l="l" t="t" r="r" b="b"/>
                <a:pathLst>
                  <a:path w="1195" h="3330" extrusionOk="0">
                    <a:moveTo>
                      <a:pt x="123" y="0"/>
                    </a:moveTo>
                    <a:lnTo>
                      <a:pt x="0" y="3290"/>
                    </a:lnTo>
                    <a:lnTo>
                      <a:pt x="1073" y="3329"/>
                    </a:lnTo>
                    <a:lnTo>
                      <a:pt x="1194" y="40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4" name="Google Shape;2546;p17">
                <a:extLst>
                  <a:ext uri="{FF2B5EF4-FFF2-40B4-BE49-F238E27FC236}">
                    <a16:creationId xmlns:a16="http://schemas.microsoft.com/office/drawing/2014/main" id="{CC937F91-1AD1-2E11-7B44-A080008FEE1B}"/>
                  </a:ext>
                </a:extLst>
              </p:cNvPr>
              <p:cNvSpPr/>
              <p:nvPr/>
            </p:nvSpPr>
            <p:spPr>
              <a:xfrm>
                <a:off x="4037125" y="3564725"/>
                <a:ext cx="44000" cy="67575"/>
              </a:xfrm>
              <a:custGeom>
                <a:avLst/>
                <a:gdLst/>
                <a:ahLst/>
                <a:cxnLst/>
                <a:rect l="l" t="t" r="r" b="b"/>
                <a:pathLst>
                  <a:path w="1760" h="2703" extrusionOk="0">
                    <a:moveTo>
                      <a:pt x="278" y="0"/>
                    </a:moveTo>
                    <a:cubicBezTo>
                      <a:pt x="248" y="107"/>
                      <a:pt x="0" y="1099"/>
                      <a:pt x="801" y="2702"/>
                    </a:cubicBezTo>
                    <a:lnTo>
                      <a:pt x="1760" y="2222"/>
                    </a:lnTo>
                    <a:cubicBezTo>
                      <a:pt x="1150" y="1001"/>
                      <a:pt x="1311" y="291"/>
                      <a:pt x="1312" y="284"/>
                    </a:cubicBezTo>
                    <a:lnTo>
                      <a:pt x="823" y="156"/>
                    </a:lnTo>
                    <a:lnTo>
                      <a:pt x="823" y="156"/>
                    </a:lnTo>
                    <a:lnTo>
                      <a:pt x="2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5" name="Google Shape;2547;p17">
                <a:extLst>
                  <a:ext uri="{FF2B5EF4-FFF2-40B4-BE49-F238E27FC236}">
                    <a16:creationId xmlns:a16="http://schemas.microsoft.com/office/drawing/2014/main" id="{9552055F-1223-66A6-4FA4-2CD71836001E}"/>
                  </a:ext>
                </a:extLst>
              </p:cNvPr>
              <p:cNvSpPr/>
              <p:nvPr/>
            </p:nvSpPr>
            <p:spPr>
              <a:xfrm>
                <a:off x="4110575" y="3592475"/>
                <a:ext cx="54800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2192" h="3004" extrusionOk="0">
                    <a:moveTo>
                      <a:pt x="1074" y="0"/>
                    </a:moveTo>
                    <a:lnTo>
                      <a:pt x="536" y="11"/>
                    </a:lnTo>
                    <a:lnTo>
                      <a:pt x="0" y="11"/>
                    </a:lnTo>
                    <a:cubicBezTo>
                      <a:pt x="0" y="129"/>
                      <a:pt x="38" y="1210"/>
                      <a:pt x="1319" y="3004"/>
                    </a:cubicBezTo>
                    <a:lnTo>
                      <a:pt x="2192" y="2379"/>
                    </a:lnTo>
                    <a:cubicBezTo>
                      <a:pt x="1117" y="875"/>
                      <a:pt x="1074" y="10"/>
                      <a:pt x="10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6" name="Google Shape;2548;p17">
                <a:extLst>
                  <a:ext uri="{FF2B5EF4-FFF2-40B4-BE49-F238E27FC236}">
                    <a16:creationId xmlns:a16="http://schemas.microsoft.com/office/drawing/2014/main" id="{77455E2A-B547-8FB2-EF48-50CB58B24500}"/>
                  </a:ext>
                </a:extLst>
              </p:cNvPr>
              <p:cNvSpPr/>
              <p:nvPr/>
            </p:nvSpPr>
            <p:spPr>
              <a:xfrm>
                <a:off x="4082850" y="3715525"/>
                <a:ext cx="66775" cy="74525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981" extrusionOk="0">
                    <a:moveTo>
                      <a:pt x="842" y="0"/>
                    </a:moveTo>
                    <a:lnTo>
                      <a:pt x="0" y="665"/>
                    </a:lnTo>
                    <a:lnTo>
                      <a:pt x="1828" y="2981"/>
                    </a:lnTo>
                    <a:lnTo>
                      <a:pt x="2670" y="2316"/>
                    </a:lnTo>
                    <a:lnTo>
                      <a:pt x="8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7" name="Google Shape;2549;p17">
                <a:extLst>
                  <a:ext uri="{FF2B5EF4-FFF2-40B4-BE49-F238E27FC236}">
                    <a16:creationId xmlns:a16="http://schemas.microsoft.com/office/drawing/2014/main" id="{4DB2DB54-683D-3056-DCB6-5CAE14247F8A}"/>
                  </a:ext>
                </a:extLst>
              </p:cNvPr>
              <p:cNvSpPr/>
              <p:nvPr/>
            </p:nvSpPr>
            <p:spPr>
              <a:xfrm>
                <a:off x="5220450" y="3318950"/>
                <a:ext cx="888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3552" h="3972" extrusionOk="0">
                    <a:moveTo>
                      <a:pt x="506" y="1"/>
                    </a:moveTo>
                    <a:lnTo>
                      <a:pt x="0" y="947"/>
                    </a:lnTo>
                    <a:cubicBezTo>
                      <a:pt x="17" y="956"/>
                      <a:pt x="1678" y="1876"/>
                      <a:pt x="2562" y="3972"/>
                    </a:cubicBezTo>
                    <a:lnTo>
                      <a:pt x="3551" y="3556"/>
                    </a:lnTo>
                    <a:cubicBezTo>
                      <a:pt x="2515" y="1093"/>
                      <a:pt x="588" y="44"/>
                      <a:pt x="5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8" name="Google Shape;2550;p17">
                <a:extLst>
                  <a:ext uri="{FF2B5EF4-FFF2-40B4-BE49-F238E27FC236}">
                    <a16:creationId xmlns:a16="http://schemas.microsoft.com/office/drawing/2014/main" id="{79C09808-F74D-F9F6-033C-B121FA0EB495}"/>
                  </a:ext>
                </a:extLst>
              </p:cNvPr>
              <p:cNvSpPr/>
              <p:nvPr/>
            </p:nvSpPr>
            <p:spPr>
              <a:xfrm>
                <a:off x="5311000" y="3508425"/>
                <a:ext cx="32950" cy="69325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2773" extrusionOk="0">
                    <a:moveTo>
                      <a:pt x="1061" y="0"/>
                    </a:moveTo>
                    <a:lnTo>
                      <a:pt x="1" y="164"/>
                    </a:lnTo>
                    <a:cubicBezTo>
                      <a:pt x="64" y="575"/>
                      <a:pt x="189" y="1798"/>
                      <a:pt x="11" y="2512"/>
                    </a:cubicBezTo>
                    <a:lnTo>
                      <a:pt x="1052" y="2773"/>
                    </a:lnTo>
                    <a:cubicBezTo>
                      <a:pt x="1318" y="1705"/>
                      <a:pt x="1072" y="71"/>
                      <a:pt x="10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19" name="Google Shape;2551;p17">
                <a:extLst>
                  <a:ext uri="{FF2B5EF4-FFF2-40B4-BE49-F238E27FC236}">
                    <a16:creationId xmlns:a16="http://schemas.microsoft.com/office/drawing/2014/main" id="{F2710245-5DC1-DDF4-7089-B2C15B7E63D5}"/>
                  </a:ext>
                </a:extLst>
              </p:cNvPr>
              <p:cNvSpPr/>
              <p:nvPr/>
            </p:nvSpPr>
            <p:spPr>
              <a:xfrm>
                <a:off x="5242050" y="3444000"/>
                <a:ext cx="51675" cy="693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2775" extrusionOk="0">
                    <a:moveTo>
                      <a:pt x="970" y="1"/>
                    </a:moveTo>
                    <a:lnTo>
                      <a:pt x="1" y="460"/>
                    </a:lnTo>
                    <a:lnTo>
                      <a:pt x="1097" y="2775"/>
                    </a:lnTo>
                    <a:lnTo>
                      <a:pt x="2067" y="2315"/>
                    </a:lnTo>
                    <a:lnTo>
                      <a:pt x="9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0" name="Google Shape;2552;p17">
                <a:extLst>
                  <a:ext uri="{FF2B5EF4-FFF2-40B4-BE49-F238E27FC236}">
                    <a16:creationId xmlns:a16="http://schemas.microsoft.com/office/drawing/2014/main" id="{E9FCE837-A452-ABCC-4546-2C029A2656C2}"/>
                  </a:ext>
                </a:extLst>
              </p:cNvPr>
              <p:cNvSpPr/>
              <p:nvPr/>
            </p:nvSpPr>
            <p:spPr>
              <a:xfrm>
                <a:off x="3669500" y="987900"/>
                <a:ext cx="1210000" cy="849000"/>
              </a:xfrm>
              <a:custGeom>
                <a:avLst/>
                <a:gdLst/>
                <a:ahLst/>
                <a:cxnLst/>
                <a:rect l="l" t="t" r="r" b="b"/>
                <a:pathLst>
                  <a:path w="48400" h="33960" extrusionOk="0">
                    <a:moveTo>
                      <a:pt x="21917" y="1"/>
                    </a:moveTo>
                    <a:cubicBezTo>
                      <a:pt x="1579" y="1"/>
                      <a:pt x="1" y="18083"/>
                      <a:pt x="1" y="18083"/>
                    </a:cubicBezTo>
                    <a:cubicBezTo>
                      <a:pt x="1" y="18083"/>
                      <a:pt x="13230" y="12875"/>
                      <a:pt x="19920" y="12875"/>
                    </a:cubicBezTo>
                    <a:cubicBezTo>
                      <a:pt x="21323" y="12875"/>
                      <a:pt x="22438" y="13104"/>
                      <a:pt x="23084" y="13658"/>
                    </a:cubicBezTo>
                    <a:cubicBezTo>
                      <a:pt x="26807" y="16854"/>
                      <a:pt x="25070" y="30375"/>
                      <a:pt x="25070" y="30375"/>
                    </a:cubicBezTo>
                    <a:cubicBezTo>
                      <a:pt x="25070" y="30375"/>
                      <a:pt x="31100" y="33959"/>
                      <a:pt x="35925" y="33959"/>
                    </a:cubicBezTo>
                    <a:cubicBezTo>
                      <a:pt x="36462" y="33959"/>
                      <a:pt x="36984" y="33915"/>
                      <a:pt x="37480" y="33816"/>
                    </a:cubicBezTo>
                    <a:cubicBezTo>
                      <a:pt x="42444" y="32833"/>
                      <a:pt x="43685" y="29884"/>
                      <a:pt x="43685" y="29884"/>
                    </a:cubicBezTo>
                    <a:cubicBezTo>
                      <a:pt x="43685" y="29884"/>
                      <a:pt x="48400" y="2105"/>
                      <a:pt x="25069" y="137"/>
                    </a:cubicBezTo>
                    <a:cubicBezTo>
                      <a:pt x="23971" y="45"/>
                      <a:pt x="22921" y="1"/>
                      <a:pt x="219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1" name="Google Shape;2553;p17">
                <a:extLst>
                  <a:ext uri="{FF2B5EF4-FFF2-40B4-BE49-F238E27FC236}">
                    <a16:creationId xmlns:a16="http://schemas.microsoft.com/office/drawing/2014/main" id="{BEBB591D-B5A2-E7FD-5946-295D5779BDC4}"/>
                  </a:ext>
                </a:extLst>
              </p:cNvPr>
              <p:cNvSpPr/>
              <p:nvPr/>
            </p:nvSpPr>
            <p:spPr>
              <a:xfrm>
                <a:off x="4405575" y="1546325"/>
                <a:ext cx="353625" cy="57300"/>
              </a:xfrm>
              <a:custGeom>
                <a:avLst/>
                <a:gdLst/>
                <a:ahLst/>
                <a:cxnLst/>
                <a:rect l="l" t="t" r="r" b="b"/>
                <a:pathLst>
                  <a:path w="14145" h="2292" extrusionOk="0">
                    <a:moveTo>
                      <a:pt x="2518" y="1"/>
                    </a:moveTo>
                    <a:cubicBezTo>
                      <a:pt x="1108" y="1"/>
                      <a:pt x="128" y="41"/>
                      <a:pt x="1" y="46"/>
                    </a:cubicBezTo>
                    <a:lnTo>
                      <a:pt x="32" y="762"/>
                    </a:lnTo>
                    <a:cubicBezTo>
                      <a:pt x="63" y="760"/>
                      <a:pt x="1015" y="721"/>
                      <a:pt x="2425" y="721"/>
                    </a:cubicBezTo>
                    <a:cubicBezTo>
                      <a:pt x="5679" y="721"/>
                      <a:pt x="11373" y="929"/>
                      <a:pt x="13795" y="2291"/>
                    </a:cubicBezTo>
                    <a:lnTo>
                      <a:pt x="14144" y="1668"/>
                    </a:lnTo>
                    <a:cubicBezTo>
                      <a:pt x="11581" y="226"/>
                      <a:pt x="5849" y="1"/>
                      <a:pt x="25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2" name="Google Shape;2554;p17">
                <a:extLst>
                  <a:ext uri="{FF2B5EF4-FFF2-40B4-BE49-F238E27FC236}">
                    <a16:creationId xmlns:a16="http://schemas.microsoft.com/office/drawing/2014/main" id="{5F68C15C-2B6C-217D-28AD-2211EBB1E448}"/>
                  </a:ext>
                </a:extLst>
              </p:cNvPr>
              <p:cNvSpPr/>
              <p:nvPr/>
            </p:nvSpPr>
            <p:spPr>
              <a:xfrm>
                <a:off x="4453025" y="1387200"/>
                <a:ext cx="252825" cy="26150"/>
              </a:xfrm>
              <a:custGeom>
                <a:avLst/>
                <a:gdLst/>
                <a:ahLst/>
                <a:cxnLst/>
                <a:rect l="l" t="t" r="r" b="b"/>
                <a:pathLst>
                  <a:path w="10113" h="1046" extrusionOk="0">
                    <a:moveTo>
                      <a:pt x="5285" y="1"/>
                    </a:moveTo>
                    <a:cubicBezTo>
                      <a:pt x="2597" y="1"/>
                      <a:pt x="163" y="210"/>
                      <a:pt x="1" y="225"/>
                    </a:cubicBezTo>
                    <a:lnTo>
                      <a:pt x="63" y="938"/>
                    </a:lnTo>
                    <a:cubicBezTo>
                      <a:pt x="103" y="935"/>
                      <a:pt x="2590" y="721"/>
                      <a:pt x="5307" y="721"/>
                    </a:cubicBezTo>
                    <a:cubicBezTo>
                      <a:pt x="6943" y="721"/>
                      <a:pt x="8662" y="798"/>
                      <a:pt x="9981" y="1046"/>
                    </a:cubicBezTo>
                    <a:lnTo>
                      <a:pt x="10113" y="341"/>
                    </a:lnTo>
                    <a:cubicBezTo>
                      <a:pt x="8729" y="82"/>
                      <a:pt x="6958" y="1"/>
                      <a:pt x="5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3" name="Google Shape;2555;p17">
                <a:extLst>
                  <a:ext uri="{FF2B5EF4-FFF2-40B4-BE49-F238E27FC236}">
                    <a16:creationId xmlns:a16="http://schemas.microsoft.com/office/drawing/2014/main" id="{9EBDBB63-088C-29FF-F126-49177BDF9A3C}"/>
                  </a:ext>
                </a:extLst>
              </p:cNvPr>
              <p:cNvSpPr/>
              <p:nvPr/>
            </p:nvSpPr>
            <p:spPr>
              <a:xfrm>
                <a:off x="4380725" y="1212775"/>
                <a:ext cx="253750" cy="87775"/>
              </a:xfrm>
              <a:custGeom>
                <a:avLst/>
                <a:gdLst/>
                <a:ahLst/>
                <a:cxnLst/>
                <a:rect l="l" t="t" r="r" b="b"/>
                <a:pathLst>
                  <a:path w="10150" h="3511" extrusionOk="0">
                    <a:moveTo>
                      <a:pt x="10102" y="1"/>
                    </a:moveTo>
                    <a:cubicBezTo>
                      <a:pt x="8388" y="115"/>
                      <a:pt x="341" y="2720"/>
                      <a:pt x="0" y="2830"/>
                    </a:cubicBezTo>
                    <a:lnTo>
                      <a:pt x="221" y="3510"/>
                    </a:lnTo>
                    <a:cubicBezTo>
                      <a:pt x="304" y="3483"/>
                      <a:pt x="8524" y="822"/>
                      <a:pt x="10150" y="714"/>
                    </a:cubicBezTo>
                    <a:lnTo>
                      <a:pt x="101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4" name="Google Shape;2556;p17">
                <a:extLst>
                  <a:ext uri="{FF2B5EF4-FFF2-40B4-BE49-F238E27FC236}">
                    <a16:creationId xmlns:a16="http://schemas.microsoft.com/office/drawing/2014/main" id="{17F54222-7606-74FC-438D-C4193DEECB0E}"/>
                  </a:ext>
                </a:extLst>
              </p:cNvPr>
              <p:cNvSpPr/>
              <p:nvPr/>
            </p:nvSpPr>
            <p:spPr>
              <a:xfrm>
                <a:off x="4210975" y="1047050"/>
                <a:ext cx="214150" cy="180800"/>
              </a:xfrm>
              <a:custGeom>
                <a:avLst/>
                <a:gdLst/>
                <a:ahLst/>
                <a:cxnLst/>
                <a:rect l="l" t="t" r="r" b="b"/>
                <a:pathLst>
                  <a:path w="8566" h="7232" extrusionOk="0">
                    <a:moveTo>
                      <a:pt x="8386" y="0"/>
                    </a:moveTo>
                    <a:cubicBezTo>
                      <a:pt x="5728" y="695"/>
                      <a:pt x="234" y="6494"/>
                      <a:pt x="1" y="6740"/>
                    </a:cubicBezTo>
                    <a:lnTo>
                      <a:pt x="522" y="7232"/>
                    </a:lnTo>
                    <a:cubicBezTo>
                      <a:pt x="578" y="7172"/>
                      <a:pt x="6108" y="1335"/>
                      <a:pt x="8565" y="693"/>
                    </a:cubicBezTo>
                    <a:lnTo>
                      <a:pt x="838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5" name="Google Shape;2557;p17">
                <a:extLst>
                  <a:ext uri="{FF2B5EF4-FFF2-40B4-BE49-F238E27FC236}">
                    <a16:creationId xmlns:a16="http://schemas.microsoft.com/office/drawing/2014/main" id="{D1BD0466-30B9-AA19-5901-0032199D5DA6}"/>
                  </a:ext>
                </a:extLst>
              </p:cNvPr>
              <p:cNvSpPr/>
              <p:nvPr/>
            </p:nvSpPr>
            <p:spPr>
              <a:xfrm>
                <a:off x="4133850" y="1023000"/>
                <a:ext cx="71700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4190" extrusionOk="0">
                    <a:moveTo>
                      <a:pt x="2250" y="0"/>
                    </a:moveTo>
                    <a:lnTo>
                      <a:pt x="0" y="3827"/>
                    </a:lnTo>
                    <a:lnTo>
                      <a:pt x="618" y="4189"/>
                    </a:lnTo>
                    <a:lnTo>
                      <a:pt x="2868" y="363"/>
                    </a:lnTo>
                    <a:lnTo>
                      <a:pt x="22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6" name="Google Shape;2558;p17">
                <a:extLst>
                  <a:ext uri="{FF2B5EF4-FFF2-40B4-BE49-F238E27FC236}">
                    <a16:creationId xmlns:a16="http://schemas.microsoft.com/office/drawing/2014/main" id="{B51599F5-7E1B-C933-BB50-BAC86A3149EF}"/>
                  </a:ext>
                </a:extLst>
              </p:cNvPr>
              <p:cNvSpPr/>
              <p:nvPr/>
            </p:nvSpPr>
            <p:spPr>
              <a:xfrm>
                <a:off x="4962250" y="1983475"/>
                <a:ext cx="629725" cy="342975"/>
              </a:xfrm>
              <a:custGeom>
                <a:avLst/>
                <a:gdLst/>
                <a:ahLst/>
                <a:cxnLst/>
                <a:rect l="l" t="t" r="r" b="b"/>
                <a:pathLst>
                  <a:path w="25189" h="13719" extrusionOk="0">
                    <a:moveTo>
                      <a:pt x="7401" y="0"/>
                    </a:moveTo>
                    <a:cubicBezTo>
                      <a:pt x="5587" y="0"/>
                      <a:pt x="3811" y="338"/>
                      <a:pt x="2193" y="1147"/>
                    </a:cubicBezTo>
                    <a:lnTo>
                      <a:pt x="1" y="9729"/>
                    </a:lnTo>
                    <a:cubicBezTo>
                      <a:pt x="1" y="9729"/>
                      <a:pt x="4209" y="13602"/>
                      <a:pt x="10513" y="13716"/>
                    </a:cubicBezTo>
                    <a:cubicBezTo>
                      <a:pt x="10610" y="13718"/>
                      <a:pt x="10707" y="13719"/>
                      <a:pt x="10805" y="13719"/>
                    </a:cubicBezTo>
                    <a:cubicBezTo>
                      <a:pt x="17074" y="13719"/>
                      <a:pt x="25189" y="10139"/>
                      <a:pt x="23163" y="7138"/>
                    </a:cubicBezTo>
                    <a:cubicBezTo>
                      <a:pt x="21539" y="4733"/>
                      <a:pt x="14198" y="0"/>
                      <a:pt x="74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7" name="Google Shape;2559;p17">
                <a:extLst>
                  <a:ext uri="{FF2B5EF4-FFF2-40B4-BE49-F238E27FC236}">
                    <a16:creationId xmlns:a16="http://schemas.microsoft.com/office/drawing/2014/main" id="{D5B759AD-907D-FA15-DCCA-D210ADC0E11F}"/>
                  </a:ext>
                </a:extLst>
              </p:cNvPr>
              <p:cNvSpPr/>
              <p:nvPr/>
            </p:nvSpPr>
            <p:spPr>
              <a:xfrm>
                <a:off x="5083475" y="2199875"/>
                <a:ext cx="390550" cy="79100"/>
              </a:xfrm>
              <a:custGeom>
                <a:avLst/>
                <a:gdLst/>
                <a:ahLst/>
                <a:cxnLst/>
                <a:rect l="l" t="t" r="r" b="b"/>
                <a:pathLst>
                  <a:path w="15622" h="3164" extrusionOk="0">
                    <a:moveTo>
                      <a:pt x="336" y="0"/>
                    </a:moveTo>
                    <a:lnTo>
                      <a:pt x="0" y="632"/>
                    </a:lnTo>
                    <a:cubicBezTo>
                      <a:pt x="3621" y="2555"/>
                      <a:pt x="6688" y="3164"/>
                      <a:pt x="9122" y="3164"/>
                    </a:cubicBezTo>
                    <a:cubicBezTo>
                      <a:pt x="13180" y="3164"/>
                      <a:pt x="15472" y="1469"/>
                      <a:pt x="15621" y="1355"/>
                    </a:cubicBezTo>
                    <a:lnTo>
                      <a:pt x="15188" y="787"/>
                    </a:lnTo>
                    <a:cubicBezTo>
                      <a:pt x="15173" y="797"/>
                      <a:pt x="13781" y="1834"/>
                      <a:pt x="11270" y="2254"/>
                    </a:cubicBezTo>
                    <a:cubicBezTo>
                      <a:pt x="10654" y="2357"/>
                      <a:pt x="9936" y="2428"/>
                      <a:pt x="9124" y="2428"/>
                    </a:cubicBezTo>
                    <a:cubicBezTo>
                      <a:pt x="6870" y="2428"/>
                      <a:pt x="3887" y="1887"/>
                      <a:pt x="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8" name="Google Shape;2560;p17">
                <a:extLst>
                  <a:ext uri="{FF2B5EF4-FFF2-40B4-BE49-F238E27FC236}">
                    <a16:creationId xmlns:a16="http://schemas.microsoft.com/office/drawing/2014/main" id="{1016812C-D465-80EA-E3BF-D4883815569D}"/>
                  </a:ext>
                </a:extLst>
              </p:cNvPr>
              <p:cNvSpPr/>
              <p:nvPr/>
            </p:nvSpPr>
            <p:spPr>
              <a:xfrm>
                <a:off x="3318225" y="1686500"/>
                <a:ext cx="2241350" cy="1748625"/>
              </a:xfrm>
              <a:custGeom>
                <a:avLst/>
                <a:gdLst/>
                <a:ahLst/>
                <a:cxnLst/>
                <a:rect l="l" t="t" r="r" b="b"/>
                <a:pathLst>
                  <a:path w="89654" h="69945" extrusionOk="0">
                    <a:moveTo>
                      <a:pt x="43383" y="0"/>
                    </a:moveTo>
                    <a:cubicBezTo>
                      <a:pt x="40348" y="0"/>
                      <a:pt x="36996" y="248"/>
                      <a:pt x="33304" y="774"/>
                    </a:cubicBezTo>
                    <a:cubicBezTo>
                      <a:pt x="0" y="5516"/>
                      <a:pt x="11381" y="41236"/>
                      <a:pt x="11381" y="41236"/>
                    </a:cubicBezTo>
                    <a:cubicBezTo>
                      <a:pt x="11381" y="41236"/>
                      <a:pt x="12266" y="64329"/>
                      <a:pt x="40425" y="64329"/>
                    </a:cubicBezTo>
                    <a:cubicBezTo>
                      <a:pt x="41227" y="64329"/>
                      <a:pt x="42051" y="64311"/>
                      <a:pt x="42898" y="64272"/>
                    </a:cubicBezTo>
                    <a:lnTo>
                      <a:pt x="51592" y="62470"/>
                    </a:lnTo>
                    <a:cubicBezTo>
                      <a:pt x="52734" y="67976"/>
                      <a:pt x="57124" y="68108"/>
                      <a:pt x="57124" y="68108"/>
                    </a:cubicBezTo>
                    <a:lnTo>
                      <a:pt x="56626" y="63636"/>
                    </a:lnTo>
                    <a:lnTo>
                      <a:pt x="56626" y="63636"/>
                    </a:lnTo>
                    <a:cubicBezTo>
                      <a:pt x="56626" y="63637"/>
                      <a:pt x="57304" y="66896"/>
                      <a:pt x="60436" y="68606"/>
                    </a:cubicBezTo>
                    <a:cubicBezTo>
                      <a:pt x="62267" y="69606"/>
                      <a:pt x="64172" y="69945"/>
                      <a:pt x="65913" y="69945"/>
                    </a:cubicBezTo>
                    <a:cubicBezTo>
                      <a:pt x="69583" y="69945"/>
                      <a:pt x="72529" y="68440"/>
                      <a:pt x="72529" y="68440"/>
                    </a:cubicBezTo>
                    <a:cubicBezTo>
                      <a:pt x="69548" y="68273"/>
                      <a:pt x="67394" y="64464"/>
                      <a:pt x="67394" y="64463"/>
                    </a:cubicBezTo>
                    <a:lnTo>
                      <a:pt x="67394" y="64463"/>
                    </a:lnTo>
                    <a:cubicBezTo>
                      <a:pt x="68576" y="65005"/>
                      <a:pt x="69494" y="65196"/>
                      <a:pt x="70201" y="65196"/>
                    </a:cubicBezTo>
                    <a:cubicBezTo>
                      <a:pt x="71873" y="65196"/>
                      <a:pt x="72364" y="64132"/>
                      <a:pt x="72364" y="64132"/>
                    </a:cubicBezTo>
                    <a:cubicBezTo>
                      <a:pt x="69719" y="63666"/>
                      <a:pt x="67695" y="61336"/>
                      <a:pt x="66292" y="58996"/>
                    </a:cubicBezTo>
                    <a:cubicBezTo>
                      <a:pt x="79266" y="53619"/>
                      <a:pt x="89653" y="39821"/>
                      <a:pt x="73685" y="26412"/>
                    </a:cubicBezTo>
                    <a:cubicBezTo>
                      <a:pt x="73685" y="26412"/>
                      <a:pt x="73058" y="21273"/>
                      <a:pt x="71528" y="18007"/>
                    </a:cubicBezTo>
                    <a:cubicBezTo>
                      <a:pt x="69872" y="13806"/>
                      <a:pt x="64841" y="6739"/>
                      <a:pt x="60948" y="4440"/>
                    </a:cubicBezTo>
                    <a:cubicBezTo>
                      <a:pt x="56941" y="1652"/>
                      <a:pt x="51217" y="0"/>
                      <a:pt x="433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29" name="Google Shape;2561;p17">
                <a:extLst>
                  <a:ext uri="{FF2B5EF4-FFF2-40B4-BE49-F238E27FC236}">
                    <a16:creationId xmlns:a16="http://schemas.microsoft.com/office/drawing/2014/main" id="{450C308D-713B-689B-944C-7867828FA0DC}"/>
                  </a:ext>
                </a:extLst>
              </p:cNvPr>
              <p:cNvSpPr/>
              <p:nvPr/>
            </p:nvSpPr>
            <p:spPr>
              <a:xfrm>
                <a:off x="4907050" y="2889400"/>
                <a:ext cx="409150" cy="300125"/>
              </a:xfrm>
              <a:custGeom>
                <a:avLst/>
                <a:gdLst/>
                <a:ahLst/>
                <a:cxnLst/>
                <a:rect l="l" t="t" r="r" b="b"/>
                <a:pathLst>
                  <a:path w="16366" h="12005" extrusionOk="0">
                    <a:moveTo>
                      <a:pt x="15615" y="1"/>
                    </a:moveTo>
                    <a:cubicBezTo>
                      <a:pt x="15555" y="93"/>
                      <a:pt x="9439" y="9322"/>
                      <a:pt x="1" y="11126"/>
                    </a:cubicBezTo>
                    <a:lnTo>
                      <a:pt x="169" y="12004"/>
                    </a:lnTo>
                    <a:cubicBezTo>
                      <a:pt x="9987" y="10127"/>
                      <a:pt x="16109" y="882"/>
                      <a:pt x="16366" y="489"/>
                    </a:cubicBezTo>
                    <a:lnTo>
                      <a:pt x="1561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0" name="Google Shape;2562;p17">
                <a:extLst>
                  <a:ext uri="{FF2B5EF4-FFF2-40B4-BE49-F238E27FC236}">
                    <a16:creationId xmlns:a16="http://schemas.microsoft.com/office/drawing/2014/main" id="{00B37AA4-11A9-E48B-EFD4-C5E460D560E3}"/>
                  </a:ext>
                </a:extLst>
              </p:cNvPr>
              <p:cNvSpPr/>
              <p:nvPr/>
            </p:nvSpPr>
            <p:spPr>
              <a:xfrm>
                <a:off x="4597000" y="3156850"/>
                <a:ext cx="545775" cy="288650"/>
              </a:xfrm>
              <a:custGeom>
                <a:avLst/>
                <a:gdLst/>
                <a:ahLst/>
                <a:cxnLst/>
                <a:rect l="l" t="t" r="r" b="b"/>
                <a:pathLst>
                  <a:path w="21831" h="11546" extrusionOk="0">
                    <a:moveTo>
                      <a:pt x="15550" y="0"/>
                    </a:moveTo>
                    <a:lnTo>
                      <a:pt x="14730" y="359"/>
                    </a:lnTo>
                    <a:cubicBezTo>
                      <a:pt x="16101" y="3491"/>
                      <a:pt x="18963" y="4948"/>
                      <a:pt x="20336" y="5487"/>
                    </a:cubicBezTo>
                    <a:cubicBezTo>
                      <a:pt x="19956" y="5691"/>
                      <a:pt x="19485" y="5768"/>
                      <a:pt x="18998" y="5768"/>
                    </a:cubicBezTo>
                    <a:cubicBezTo>
                      <a:pt x="18003" y="5768"/>
                      <a:pt x="16936" y="5448"/>
                      <a:pt x="16413" y="5234"/>
                    </a:cubicBezTo>
                    <a:cubicBezTo>
                      <a:pt x="16358" y="5211"/>
                      <a:pt x="16301" y="5200"/>
                      <a:pt x="16244" y="5200"/>
                    </a:cubicBezTo>
                    <a:cubicBezTo>
                      <a:pt x="16119" y="5200"/>
                      <a:pt x="15997" y="5253"/>
                      <a:pt x="15910" y="5349"/>
                    </a:cubicBezTo>
                    <a:cubicBezTo>
                      <a:pt x="15784" y="5489"/>
                      <a:pt x="15759" y="5695"/>
                      <a:pt x="15851" y="5861"/>
                    </a:cubicBezTo>
                    <a:cubicBezTo>
                      <a:pt x="16942" y="7866"/>
                      <a:pt x="18885" y="9032"/>
                      <a:pt x="20121" y="9605"/>
                    </a:cubicBezTo>
                    <a:cubicBezTo>
                      <a:pt x="18067" y="10300"/>
                      <a:pt x="16187" y="10648"/>
                      <a:pt x="14492" y="10648"/>
                    </a:cubicBezTo>
                    <a:cubicBezTo>
                      <a:pt x="12856" y="10648"/>
                      <a:pt x="11392" y="10324"/>
                      <a:pt x="10111" y="9674"/>
                    </a:cubicBezTo>
                    <a:cubicBezTo>
                      <a:pt x="6835" y="8015"/>
                      <a:pt x="5917" y="4738"/>
                      <a:pt x="5907" y="4705"/>
                    </a:cubicBezTo>
                    <a:cubicBezTo>
                      <a:pt x="5858" y="4522"/>
                      <a:pt x="5698" y="4390"/>
                      <a:pt x="5508" y="4375"/>
                    </a:cubicBezTo>
                    <a:cubicBezTo>
                      <a:pt x="5495" y="4374"/>
                      <a:pt x="5482" y="4374"/>
                      <a:pt x="5470" y="4374"/>
                    </a:cubicBezTo>
                    <a:cubicBezTo>
                      <a:pt x="5291" y="4374"/>
                      <a:pt x="5135" y="4480"/>
                      <a:pt x="5064" y="4642"/>
                    </a:cubicBezTo>
                    <a:cubicBezTo>
                      <a:pt x="4617" y="5670"/>
                      <a:pt x="5101" y="7814"/>
                      <a:pt x="5381" y="8860"/>
                    </a:cubicBezTo>
                    <a:cubicBezTo>
                      <a:pt x="1871" y="8679"/>
                      <a:pt x="891" y="3628"/>
                      <a:pt x="880" y="3575"/>
                    </a:cubicBezTo>
                    <a:lnTo>
                      <a:pt x="0" y="3737"/>
                    </a:lnTo>
                    <a:cubicBezTo>
                      <a:pt x="12" y="3801"/>
                      <a:pt x="1160" y="9760"/>
                      <a:pt x="5563" y="9760"/>
                    </a:cubicBezTo>
                    <a:cubicBezTo>
                      <a:pt x="5709" y="9760"/>
                      <a:pt x="5858" y="9753"/>
                      <a:pt x="6011" y="9740"/>
                    </a:cubicBezTo>
                    <a:cubicBezTo>
                      <a:pt x="6145" y="9728"/>
                      <a:pt x="6267" y="9656"/>
                      <a:pt x="6343" y="9545"/>
                    </a:cubicBezTo>
                    <a:cubicBezTo>
                      <a:pt x="6417" y="9431"/>
                      <a:pt x="6439" y="9291"/>
                      <a:pt x="6399" y="9162"/>
                    </a:cubicBezTo>
                    <a:cubicBezTo>
                      <a:pt x="6202" y="8529"/>
                      <a:pt x="5979" y="7624"/>
                      <a:pt x="5859" y="6797"/>
                    </a:cubicBezTo>
                    <a:lnTo>
                      <a:pt x="5859" y="6797"/>
                    </a:lnTo>
                    <a:cubicBezTo>
                      <a:pt x="6543" y="7978"/>
                      <a:pt x="7730" y="9469"/>
                      <a:pt x="9692" y="10466"/>
                    </a:cubicBezTo>
                    <a:cubicBezTo>
                      <a:pt x="11103" y="11187"/>
                      <a:pt x="12707" y="11545"/>
                      <a:pt x="14489" y="11545"/>
                    </a:cubicBezTo>
                    <a:cubicBezTo>
                      <a:pt x="16595" y="11545"/>
                      <a:pt x="18952" y="11044"/>
                      <a:pt x="21537" y="10040"/>
                    </a:cubicBezTo>
                    <a:cubicBezTo>
                      <a:pt x="21714" y="9972"/>
                      <a:pt x="21831" y="9797"/>
                      <a:pt x="21822" y="9607"/>
                    </a:cubicBezTo>
                    <a:cubicBezTo>
                      <a:pt x="21816" y="9415"/>
                      <a:pt x="21688" y="9249"/>
                      <a:pt x="21505" y="9194"/>
                    </a:cubicBezTo>
                    <a:cubicBezTo>
                      <a:pt x="21477" y="9185"/>
                      <a:pt x="18967" y="8408"/>
                      <a:pt x="17332" y="6453"/>
                    </a:cubicBezTo>
                    <a:lnTo>
                      <a:pt x="17332" y="6453"/>
                    </a:lnTo>
                    <a:cubicBezTo>
                      <a:pt x="17823" y="6569"/>
                      <a:pt x="18410" y="6665"/>
                      <a:pt x="19004" y="6665"/>
                    </a:cubicBezTo>
                    <a:cubicBezTo>
                      <a:pt x="19966" y="6665"/>
                      <a:pt x="20947" y="6412"/>
                      <a:pt x="21569" y="5583"/>
                    </a:cubicBezTo>
                    <a:cubicBezTo>
                      <a:pt x="21657" y="5465"/>
                      <a:pt x="21682" y="5311"/>
                      <a:pt x="21634" y="5170"/>
                    </a:cubicBezTo>
                    <a:cubicBezTo>
                      <a:pt x="21586" y="5030"/>
                      <a:pt x="21472" y="4923"/>
                      <a:pt x="21329" y="4885"/>
                    </a:cubicBezTo>
                    <a:cubicBezTo>
                      <a:pt x="21288" y="4873"/>
                      <a:pt x="17176" y="3715"/>
                      <a:pt x="15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1" name="Google Shape;2563;p17">
                <a:extLst>
                  <a:ext uri="{FF2B5EF4-FFF2-40B4-BE49-F238E27FC236}">
                    <a16:creationId xmlns:a16="http://schemas.microsoft.com/office/drawing/2014/main" id="{CA8E963A-27DB-E8FF-E22A-2D0FCD934263}"/>
                  </a:ext>
                </a:extLst>
              </p:cNvPr>
              <p:cNvSpPr/>
              <p:nvPr/>
            </p:nvSpPr>
            <p:spPr>
              <a:xfrm>
                <a:off x="3637975" y="2879900"/>
                <a:ext cx="593425" cy="429250"/>
              </a:xfrm>
              <a:custGeom>
                <a:avLst/>
                <a:gdLst/>
                <a:ahLst/>
                <a:cxnLst/>
                <a:rect l="l" t="t" r="r" b="b"/>
                <a:pathLst>
                  <a:path w="23737" h="17170" extrusionOk="0">
                    <a:moveTo>
                      <a:pt x="865" y="1"/>
                    </a:moveTo>
                    <a:lnTo>
                      <a:pt x="0" y="225"/>
                    </a:lnTo>
                    <a:cubicBezTo>
                      <a:pt x="3763" y="14700"/>
                      <a:pt x="23435" y="17147"/>
                      <a:pt x="23634" y="17169"/>
                    </a:cubicBezTo>
                    <a:lnTo>
                      <a:pt x="23737" y="16282"/>
                    </a:lnTo>
                    <a:cubicBezTo>
                      <a:pt x="23544" y="16259"/>
                      <a:pt x="4474" y="13880"/>
                      <a:pt x="8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2" name="Google Shape;2564;p17">
                <a:extLst>
                  <a:ext uri="{FF2B5EF4-FFF2-40B4-BE49-F238E27FC236}">
                    <a16:creationId xmlns:a16="http://schemas.microsoft.com/office/drawing/2014/main" id="{55EC6F49-30D0-1B09-1F0F-29CFB1A02736}"/>
                  </a:ext>
                </a:extLst>
              </p:cNvPr>
              <p:cNvSpPr/>
              <p:nvPr/>
            </p:nvSpPr>
            <p:spPr>
              <a:xfrm>
                <a:off x="4131750" y="1859025"/>
                <a:ext cx="214325" cy="87900"/>
              </a:xfrm>
              <a:custGeom>
                <a:avLst/>
                <a:gdLst/>
                <a:ahLst/>
                <a:cxnLst/>
                <a:rect l="l" t="t" r="r" b="b"/>
                <a:pathLst>
                  <a:path w="8573" h="3516" extrusionOk="0">
                    <a:moveTo>
                      <a:pt x="4626" y="1"/>
                    </a:moveTo>
                    <a:cubicBezTo>
                      <a:pt x="4158" y="1"/>
                      <a:pt x="3659" y="78"/>
                      <a:pt x="3132" y="263"/>
                    </a:cubicBezTo>
                    <a:cubicBezTo>
                      <a:pt x="338" y="1246"/>
                      <a:pt x="14" y="3298"/>
                      <a:pt x="0" y="3385"/>
                    </a:cubicBezTo>
                    <a:lnTo>
                      <a:pt x="885" y="3516"/>
                    </a:lnTo>
                    <a:cubicBezTo>
                      <a:pt x="895" y="3452"/>
                      <a:pt x="1170" y="1903"/>
                      <a:pt x="3429" y="1106"/>
                    </a:cubicBezTo>
                    <a:cubicBezTo>
                      <a:pt x="3857" y="955"/>
                      <a:pt x="4263" y="892"/>
                      <a:pt x="4643" y="892"/>
                    </a:cubicBezTo>
                    <a:cubicBezTo>
                      <a:pt x="6555" y="892"/>
                      <a:pt x="7796" y="2494"/>
                      <a:pt x="7858" y="2575"/>
                    </a:cubicBezTo>
                    <a:lnTo>
                      <a:pt x="8573" y="2038"/>
                    </a:lnTo>
                    <a:cubicBezTo>
                      <a:pt x="8555" y="2014"/>
                      <a:pt x="7008" y="1"/>
                      <a:pt x="46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3" name="Google Shape;2565;p17">
                <a:extLst>
                  <a:ext uri="{FF2B5EF4-FFF2-40B4-BE49-F238E27FC236}">
                    <a16:creationId xmlns:a16="http://schemas.microsoft.com/office/drawing/2014/main" id="{CE1036A6-CAB1-88B2-C424-F6B8EEBD3E88}"/>
                  </a:ext>
                </a:extLst>
              </p:cNvPr>
              <p:cNvSpPr/>
              <p:nvPr/>
            </p:nvSpPr>
            <p:spPr>
              <a:xfrm>
                <a:off x="4613150" y="1798825"/>
                <a:ext cx="214350" cy="87925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3517" extrusionOk="0">
                    <a:moveTo>
                      <a:pt x="4626" y="0"/>
                    </a:moveTo>
                    <a:cubicBezTo>
                      <a:pt x="4159" y="0"/>
                      <a:pt x="3659" y="78"/>
                      <a:pt x="3133" y="263"/>
                    </a:cubicBezTo>
                    <a:cubicBezTo>
                      <a:pt x="339" y="1246"/>
                      <a:pt x="13" y="3298"/>
                      <a:pt x="0" y="3384"/>
                    </a:cubicBezTo>
                    <a:lnTo>
                      <a:pt x="885" y="3516"/>
                    </a:lnTo>
                    <a:cubicBezTo>
                      <a:pt x="896" y="3450"/>
                      <a:pt x="1172" y="1901"/>
                      <a:pt x="3429" y="1106"/>
                    </a:cubicBezTo>
                    <a:cubicBezTo>
                      <a:pt x="3858" y="955"/>
                      <a:pt x="4264" y="892"/>
                      <a:pt x="4643" y="892"/>
                    </a:cubicBezTo>
                    <a:cubicBezTo>
                      <a:pt x="6556" y="892"/>
                      <a:pt x="7797" y="2494"/>
                      <a:pt x="7858" y="2576"/>
                    </a:cubicBezTo>
                    <a:lnTo>
                      <a:pt x="8573" y="2037"/>
                    </a:lnTo>
                    <a:cubicBezTo>
                      <a:pt x="8554" y="2014"/>
                      <a:pt x="7008" y="0"/>
                      <a:pt x="46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4" name="Google Shape;2566;p17">
                <a:extLst>
                  <a:ext uri="{FF2B5EF4-FFF2-40B4-BE49-F238E27FC236}">
                    <a16:creationId xmlns:a16="http://schemas.microsoft.com/office/drawing/2014/main" id="{3F65881D-B153-ACC8-A90F-A1127871CB64}"/>
                  </a:ext>
                </a:extLst>
              </p:cNvPr>
              <p:cNvSpPr/>
              <p:nvPr/>
            </p:nvSpPr>
            <p:spPr>
              <a:xfrm>
                <a:off x="4536250" y="1946650"/>
                <a:ext cx="575950" cy="565950"/>
              </a:xfrm>
              <a:custGeom>
                <a:avLst/>
                <a:gdLst/>
                <a:ahLst/>
                <a:cxnLst/>
                <a:rect l="l" t="t" r="r" b="b"/>
                <a:pathLst>
                  <a:path w="23038" h="22638" extrusionOk="0">
                    <a:moveTo>
                      <a:pt x="10879" y="0"/>
                    </a:moveTo>
                    <a:cubicBezTo>
                      <a:pt x="1" y="0"/>
                      <a:pt x="1177" y="22638"/>
                      <a:pt x="12167" y="22638"/>
                    </a:cubicBezTo>
                    <a:cubicBezTo>
                      <a:pt x="12229" y="22638"/>
                      <a:pt x="12291" y="22637"/>
                      <a:pt x="12353" y="22636"/>
                    </a:cubicBezTo>
                    <a:cubicBezTo>
                      <a:pt x="23037" y="22390"/>
                      <a:pt x="19681" y="90"/>
                      <a:pt x="10960" y="1"/>
                    </a:cubicBezTo>
                    <a:cubicBezTo>
                      <a:pt x="10933" y="0"/>
                      <a:pt x="10906" y="0"/>
                      <a:pt x="108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5" name="Google Shape;2567;p17">
                <a:extLst>
                  <a:ext uri="{FF2B5EF4-FFF2-40B4-BE49-F238E27FC236}">
                    <a16:creationId xmlns:a16="http://schemas.microsoft.com/office/drawing/2014/main" id="{2B7D4BB9-F3AB-5698-1CA8-5EC3705791C9}"/>
                  </a:ext>
                </a:extLst>
              </p:cNvPr>
              <p:cNvSpPr/>
              <p:nvPr/>
            </p:nvSpPr>
            <p:spPr>
              <a:xfrm>
                <a:off x="4558775" y="1946050"/>
                <a:ext cx="474500" cy="445975"/>
              </a:xfrm>
              <a:custGeom>
                <a:avLst/>
                <a:gdLst/>
                <a:ahLst/>
                <a:cxnLst/>
                <a:rect l="l" t="t" r="r" b="b"/>
                <a:pathLst>
                  <a:path w="18980" h="17839" extrusionOk="0">
                    <a:moveTo>
                      <a:pt x="10008" y="0"/>
                    </a:moveTo>
                    <a:cubicBezTo>
                      <a:pt x="9243" y="0"/>
                      <a:pt x="8440" y="102"/>
                      <a:pt x="7602" y="306"/>
                    </a:cubicBezTo>
                    <a:cubicBezTo>
                      <a:pt x="5426" y="838"/>
                      <a:pt x="3814" y="2046"/>
                      <a:pt x="2810" y="3896"/>
                    </a:cubicBezTo>
                    <a:cubicBezTo>
                      <a:pt x="0" y="9075"/>
                      <a:pt x="2896" y="17484"/>
                      <a:pt x="3021" y="17838"/>
                    </a:cubicBezTo>
                    <a:lnTo>
                      <a:pt x="3865" y="17541"/>
                    </a:lnTo>
                    <a:cubicBezTo>
                      <a:pt x="3837" y="17458"/>
                      <a:pt x="976" y="9149"/>
                      <a:pt x="3598" y="4320"/>
                    </a:cubicBezTo>
                    <a:cubicBezTo>
                      <a:pt x="4476" y="2702"/>
                      <a:pt x="5895" y="1644"/>
                      <a:pt x="7814" y="1174"/>
                    </a:cubicBezTo>
                    <a:cubicBezTo>
                      <a:pt x="8576" y="988"/>
                      <a:pt x="9304" y="895"/>
                      <a:pt x="9996" y="895"/>
                    </a:cubicBezTo>
                    <a:cubicBezTo>
                      <a:pt x="11395" y="895"/>
                      <a:pt x="12647" y="1274"/>
                      <a:pt x="13736" y="2028"/>
                    </a:cubicBezTo>
                    <a:cubicBezTo>
                      <a:pt x="17343" y="4528"/>
                      <a:pt x="18083" y="10359"/>
                      <a:pt x="18091" y="10417"/>
                    </a:cubicBezTo>
                    <a:lnTo>
                      <a:pt x="18979" y="10311"/>
                    </a:lnTo>
                    <a:cubicBezTo>
                      <a:pt x="18949" y="10057"/>
                      <a:pt x="18187" y="4026"/>
                      <a:pt x="14249" y="1296"/>
                    </a:cubicBezTo>
                    <a:cubicBezTo>
                      <a:pt x="13005" y="432"/>
                      <a:pt x="11585" y="0"/>
                      <a:pt x="10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6" name="Google Shape;2568;p17">
                <a:extLst>
                  <a:ext uri="{FF2B5EF4-FFF2-40B4-BE49-F238E27FC236}">
                    <a16:creationId xmlns:a16="http://schemas.microsoft.com/office/drawing/2014/main" id="{7847A591-E518-1853-9083-64C0440A8697}"/>
                  </a:ext>
                </a:extLst>
              </p:cNvPr>
              <p:cNvSpPr/>
              <p:nvPr/>
            </p:nvSpPr>
            <p:spPr>
              <a:xfrm>
                <a:off x="4547125" y="2071875"/>
                <a:ext cx="372925" cy="408050"/>
              </a:xfrm>
              <a:custGeom>
                <a:avLst/>
                <a:gdLst/>
                <a:ahLst/>
                <a:cxnLst/>
                <a:rect l="l" t="t" r="r" b="b"/>
                <a:pathLst>
                  <a:path w="14917" h="16322" extrusionOk="0">
                    <a:moveTo>
                      <a:pt x="7006" y="0"/>
                    </a:moveTo>
                    <a:cubicBezTo>
                      <a:pt x="6704" y="0"/>
                      <a:pt x="6392" y="45"/>
                      <a:pt x="6072" y="140"/>
                    </a:cubicBezTo>
                    <a:cubicBezTo>
                      <a:pt x="1" y="1934"/>
                      <a:pt x="2616" y="16321"/>
                      <a:pt x="8239" y="16321"/>
                    </a:cubicBezTo>
                    <a:cubicBezTo>
                      <a:pt x="8320" y="16321"/>
                      <a:pt x="8403" y="16318"/>
                      <a:pt x="8486" y="16312"/>
                    </a:cubicBezTo>
                    <a:cubicBezTo>
                      <a:pt x="14916" y="15832"/>
                      <a:pt x="12667" y="0"/>
                      <a:pt x="7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7" name="Google Shape;2569;p17">
                <a:extLst>
                  <a:ext uri="{FF2B5EF4-FFF2-40B4-BE49-F238E27FC236}">
                    <a16:creationId xmlns:a16="http://schemas.microsoft.com/office/drawing/2014/main" id="{65BE960B-9F50-DF0F-0AE6-A5D031430DA9}"/>
                  </a:ext>
                </a:extLst>
              </p:cNvPr>
              <p:cNvSpPr/>
              <p:nvPr/>
            </p:nvSpPr>
            <p:spPr>
              <a:xfrm>
                <a:off x="4068775" y="2005750"/>
                <a:ext cx="556225" cy="575150"/>
              </a:xfrm>
              <a:custGeom>
                <a:avLst/>
                <a:gdLst/>
                <a:ahLst/>
                <a:cxnLst/>
                <a:rect l="l" t="t" r="r" b="b"/>
                <a:pathLst>
                  <a:path w="22249" h="23006" extrusionOk="0">
                    <a:moveTo>
                      <a:pt x="9378" y="0"/>
                    </a:moveTo>
                    <a:cubicBezTo>
                      <a:pt x="5979" y="0"/>
                      <a:pt x="3737" y="2175"/>
                      <a:pt x="2590" y="5187"/>
                    </a:cubicBezTo>
                    <a:cubicBezTo>
                      <a:pt x="0" y="11971"/>
                      <a:pt x="2952" y="23006"/>
                      <a:pt x="10686" y="23006"/>
                    </a:cubicBezTo>
                    <a:cubicBezTo>
                      <a:pt x="10749" y="23006"/>
                      <a:pt x="10812" y="23005"/>
                      <a:pt x="10876" y="23004"/>
                    </a:cubicBezTo>
                    <a:cubicBezTo>
                      <a:pt x="22248" y="22742"/>
                      <a:pt x="18762" y="95"/>
                      <a:pt x="9460" y="1"/>
                    </a:cubicBezTo>
                    <a:cubicBezTo>
                      <a:pt x="9433" y="1"/>
                      <a:pt x="9405" y="0"/>
                      <a:pt x="93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8" name="Google Shape;2570;p17">
                <a:extLst>
                  <a:ext uri="{FF2B5EF4-FFF2-40B4-BE49-F238E27FC236}">
                    <a16:creationId xmlns:a16="http://schemas.microsoft.com/office/drawing/2014/main" id="{F9D5406C-1052-4A1F-F05B-8F99C09B702F}"/>
                  </a:ext>
                </a:extLst>
              </p:cNvPr>
              <p:cNvSpPr/>
              <p:nvPr/>
            </p:nvSpPr>
            <p:spPr>
              <a:xfrm>
                <a:off x="4047550" y="1998000"/>
                <a:ext cx="474475" cy="445975"/>
              </a:xfrm>
              <a:custGeom>
                <a:avLst/>
                <a:gdLst/>
                <a:ahLst/>
                <a:cxnLst/>
                <a:rect l="l" t="t" r="r" b="b"/>
                <a:pathLst>
                  <a:path w="18979" h="17839" extrusionOk="0">
                    <a:moveTo>
                      <a:pt x="10008" y="0"/>
                    </a:moveTo>
                    <a:cubicBezTo>
                      <a:pt x="9242" y="0"/>
                      <a:pt x="8440" y="102"/>
                      <a:pt x="7603" y="307"/>
                    </a:cubicBezTo>
                    <a:cubicBezTo>
                      <a:pt x="5427" y="839"/>
                      <a:pt x="3815" y="2046"/>
                      <a:pt x="2811" y="3896"/>
                    </a:cubicBezTo>
                    <a:cubicBezTo>
                      <a:pt x="1" y="9076"/>
                      <a:pt x="2896" y="17485"/>
                      <a:pt x="3021" y="17839"/>
                    </a:cubicBezTo>
                    <a:lnTo>
                      <a:pt x="3866" y="17542"/>
                    </a:lnTo>
                    <a:cubicBezTo>
                      <a:pt x="3837" y="17459"/>
                      <a:pt x="977" y="9150"/>
                      <a:pt x="3598" y="4320"/>
                    </a:cubicBezTo>
                    <a:cubicBezTo>
                      <a:pt x="4476" y="2702"/>
                      <a:pt x="5895" y="1644"/>
                      <a:pt x="7815" y="1175"/>
                    </a:cubicBezTo>
                    <a:cubicBezTo>
                      <a:pt x="8577" y="989"/>
                      <a:pt x="9305" y="896"/>
                      <a:pt x="9997" y="896"/>
                    </a:cubicBezTo>
                    <a:cubicBezTo>
                      <a:pt x="11395" y="896"/>
                      <a:pt x="12646" y="1275"/>
                      <a:pt x="13736" y="2029"/>
                    </a:cubicBezTo>
                    <a:cubicBezTo>
                      <a:pt x="17344" y="4528"/>
                      <a:pt x="18084" y="10359"/>
                      <a:pt x="18090" y="10418"/>
                    </a:cubicBezTo>
                    <a:lnTo>
                      <a:pt x="18979" y="10312"/>
                    </a:lnTo>
                    <a:cubicBezTo>
                      <a:pt x="18950" y="10057"/>
                      <a:pt x="18188" y="4026"/>
                      <a:pt x="14249" y="1296"/>
                    </a:cubicBezTo>
                    <a:cubicBezTo>
                      <a:pt x="13004" y="433"/>
                      <a:pt x="11584" y="0"/>
                      <a:pt x="100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39" name="Google Shape;2571;p17">
                <a:extLst>
                  <a:ext uri="{FF2B5EF4-FFF2-40B4-BE49-F238E27FC236}">
                    <a16:creationId xmlns:a16="http://schemas.microsoft.com/office/drawing/2014/main" id="{7061B84D-4B6D-7D6D-51BB-D875D14D947C}"/>
                  </a:ext>
                </a:extLst>
              </p:cNvPr>
              <p:cNvSpPr/>
              <p:nvPr/>
            </p:nvSpPr>
            <p:spPr>
              <a:xfrm>
                <a:off x="4039950" y="2145125"/>
                <a:ext cx="379675" cy="419250"/>
              </a:xfrm>
              <a:custGeom>
                <a:avLst/>
                <a:gdLst/>
                <a:ahLst/>
                <a:cxnLst/>
                <a:rect l="l" t="t" r="r" b="b"/>
                <a:pathLst>
                  <a:path w="15187" h="16770" extrusionOk="0">
                    <a:moveTo>
                      <a:pt x="7116" y="1"/>
                    </a:moveTo>
                    <a:cubicBezTo>
                      <a:pt x="6811" y="1"/>
                      <a:pt x="6496" y="46"/>
                      <a:pt x="6172" y="143"/>
                    </a:cubicBezTo>
                    <a:cubicBezTo>
                      <a:pt x="1" y="1979"/>
                      <a:pt x="2683" y="16770"/>
                      <a:pt x="8401" y="16770"/>
                    </a:cubicBezTo>
                    <a:cubicBezTo>
                      <a:pt x="8483" y="16770"/>
                      <a:pt x="8565" y="16767"/>
                      <a:pt x="8648" y="16761"/>
                    </a:cubicBezTo>
                    <a:cubicBezTo>
                      <a:pt x="15186" y="16279"/>
                      <a:pt x="12874" y="1"/>
                      <a:pt x="71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0" name="Google Shape;2572;p17">
                <a:extLst>
                  <a:ext uri="{FF2B5EF4-FFF2-40B4-BE49-F238E27FC236}">
                    <a16:creationId xmlns:a16="http://schemas.microsoft.com/office/drawing/2014/main" id="{80A40243-A7E9-7798-7A84-9F25DDEA50CB}"/>
                  </a:ext>
                </a:extLst>
              </p:cNvPr>
              <p:cNvSpPr/>
              <p:nvPr/>
            </p:nvSpPr>
            <p:spPr>
              <a:xfrm>
                <a:off x="4012975" y="2629000"/>
                <a:ext cx="400325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6013" h="10672" extrusionOk="0">
                    <a:moveTo>
                      <a:pt x="8320" y="1"/>
                    </a:moveTo>
                    <a:cubicBezTo>
                      <a:pt x="7440" y="1"/>
                      <a:pt x="6481" y="206"/>
                      <a:pt x="5464" y="674"/>
                    </a:cubicBezTo>
                    <a:cubicBezTo>
                      <a:pt x="0" y="3189"/>
                      <a:pt x="2780" y="10671"/>
                      <a:pt x="7865" y="10671"/>
                    </a:cubicBezTo>
                    <a:cubicBezTo>
                      <a:pt x="8660" y="10671"/>
                      <a:pt x="9513" y="10488"/>
                      <a:pt x="10398" y="10074"/>
                    </a:cubicBezTo>
                    <a:cubicBezTo>
                      <a:pt x="16013" y="7450"/>
                      <a:pt x="13615" y="1"/>
                      <a:pt x="8320" y="1"/>
                    </a:cubicBezTo>
                    <a:close/>
                  </a:path>
                </a:pathLst>
              </a:custGeom>
              <a:solidFill>
                <a:srgbClr val="EA4E1B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1" name="Google Shape;2573;p17">
                <a:extLst>
                  <a:ext uri="{FF2B5EF4-FFF2-40B4-BE49-F238E27FC236}">
                    <a16:creationId xmlns:a16="http://schemas.microsoft.com/office/drawing/2014/main" id="{1D7A0D31-BBCE-9207-1BC1-EB5DD741FC29}"/>
                  </a:ext>
                </a:extLst>
              </p:cNvPr>
              <p:cNvSpPr/>
              <p:nvPr/>
            </p:nvSpPr>
            <p:spPr>
              <a:xfrm>
                <a:off x="4847950" y="2427725"/>
                <a:ext cx="404725" cy="278700"/>
              </a:xfrm>
              <a:custGeom>
                <a:avLst/>
                <a:gdLst/>
                <a:ahLst/>
                <a:cxnLst/>
                <a:rect l="l" t="t" r="r" b="b"/>
                <a:pathLst>
                  <a:path w="16189" h="11148" extrusionOk="0">
                    <a:moveTo>
                      <a:pt x="8745" y="1"/>
                    </a:moveTo>
                    <a:cubicBezTo>
                      <a:pt x="7397" y="1"/>
                      <a:pt x="5907" y="514"/>
                      <a:pt x="4431" y="1745"/>
                    </a:cubicBezTo>
                    <a:cubicBezTo>
                      <a:pt x="1" y="5440"/>
                      <a:pt x="3287" y="11148"/>
                      <a:pt x="7736" y="11148"/>
                    </a:cubicBezTo>
                    <a:cubicBezTo>
                      <a:pt x="9000" y="11148"/>
                      <a:pt x="10358" y="10687"/>
                      <a:pt x="11660" y="9588"/>
                    </a:cubicBezTo>
                    <a:cubicBezTo>
                      <a:pt x="16188" y="5763"/>
                      <a:pt x="13262" y="1"/>
                      <a:pt x="8745" y="1"/>
                    </a:cubicBezTo>
                    <a:close/>
                  </a:path>
                </a:pathLst>
              </a:custGeom>
              <a:solidFill>
                <a:srgbClr val="EA4E1B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2" name="Google Shape;2574;p17">
                <a:extLst>
                  <a:ext uri="{FF2B5EF4-FFF2-40B4-BE49-F238E27FC236}">
                    <a16:creationId xmlns:a16="http://schemas.microsoft.com/office/drawing/2014/main" id="{B89ABBB0-0902-8879-BDAB-B31A26119E17}"/>
                  </a:ext>
                </a:extLst>
              </p:cNvPr>
              <p:cNvSpPr/>
              <p:nvPr/>
            </p:nvSpPr>
            <p:spPr>
              <a:xfrm>
                <a:off x="4500825" y="1681650"/>
                <a:ext cx="616050" cy="458850"/>
              </a:xfrm>
              <a:custGeom>
                <a:avLst/>
                <a:gdLst/>
                <a:ahLst/>
                <a:cxnLst/>
                <a:rect l="l" t="t" r="r" b="b"/>
                <a:pathLst>
                  <a:path w="24642" h="18354" extrusionOk="0">
                    <a:moveTo>
                      <a:pt x="661" y="1"/>
                    </a:moveTo>
                    <a:cubicBezTo>
                      <a:pt x="443" y="1"/>
                      <a:pt x="223" y="4"/>
                      <a:pt x="1" y="10"/>
                    </a:cubicBezTo>
                    <a:lnTo>
                      <a:pt x="25" y="903"/>
                    </a:lnTo>
                    <a:cubicBezTo>
                      <a:pt x="239" y="898"/>
                      <a:pt x="450" y="895"/>
                      <a:pt x="660" y="895"/>
                    </a:cubicBezTo>
                    <a:cubicBezTo>
                      <a:pt x="17247" y="895"/>
                      <a:pt x="23739" y="18177"/>
                      <a:pt x="23803" y="18353"/>
                    </a:cubicBezTo>
                    <a:lnTo>
                      <a:pt x="24642" y="18048"/>
                    </a:lnTo>
                    <a:cubicBezTo>
                      <a:pt x="24573" y="17859"/>
                      <a:pt x="22915" y="13368"/>
                      <a:pt x="19053" y="8864"/>
                    </a:cubicBezTo>
                    <a:cubicBezTo>
                      <a:pt x="15560" y="4790"/>
                      <a:pt x="9564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3" name="Google Shape;2575;p17">
                <a:extLst>
                  <a:ext uri="{FF2B5EF4-FFF2-40B4-BE49-F238E27FC236}">
                    <a16:creationId xmlns:a16="http://schemas.microsoft.com/office/drawing/2014/main" id="{B20544CD-8131-888B-0E51-011F5B8030D3}"/>
                  </a:ext>
                </a:extLst>
              </p:cNvPr>
              <p:cNvSpPr/>
              <p:nvPr/>
            </p:nvSpPr>
            <p:spPr>
              <a:xfrm>
                <a:off x="4291275" y="2387475"/>
                <a:ext cx="685900" cy="468825"/>
              </a:xfrm>
              <a:custGeom>
                <a:avLst/>
                <a:gdLst/>
                <a:ahLst/>
                <a:cxnLst/>
                <a:rect l="l" t="t" r="r" b="b"/>
                <a:pathLst>
                  <a:path w="27436" h="18753" extrusionOk="0">
                    <a:moveTo>
                      <a:pt x="18868" y="0"/>
                    </a:moveTo>
                    <a:cubicBezTo>
                      <a:pt x="15315" y="0"/>
                      <a:pt x="12852" y="4041"/>
                      <a:pt x="12852" y="4041"/>
                    </a:cubicBezTo>
                    <a:cubicBezTo>
                      <a:pt x="12852" y="4041"/>
                      <a:pt x="10791" y="1889"/>
                      <a:pt x="8335" y="1889"/>
                    </a:cubicBezTo>
                    <a:cubicBezTo>
                      <a:pt x="7107" y="1889"/>
                      <a:pt x="5781" y="2427"/>
                      <a:pt x="4564" y="4041"/>
                    </a:cubicBezTo>
                    <a:cubicBezTo>
                      <a:pt x="1" y="10096"/>
                      <a:pt x="4374" y="18752"/>
                      <a:pt x="14156" y="18752"/>
                    </a:cubicBezTo>
                    <a:cubicBezTo>
                      <a:pt x="15394" y="18752"/>
                      <a:pt x="16718" y="18614"/>
                      <a:pt x="18123" y="18313"/>
                    </a:cubicBezTo>
                    <a:cubicBezTo>
                      <a:pt x="26978" y="16419"/>
                      <a:pt x="27435" y="5090"/>
                      <a:pt x="22189" y="1208"/>
                    </a:cubicBezTo>
                    <a:cubicBezTo>
                      <a:pt x="21013" y="338"/>
                      <a:pt x="19895" y="0"/>
                      <a:pt x="188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4" name="Google Shape;2576;p17">
                <a:extLst>
                  <a:ext uri="{FF2B5EF4-FFF2-40B4-BE49-F238E27FC236}">
                    <a16:creationId xmlns:a16="http://schemas.microsoft.com/office/drawing/2014/main" id="{1739A912-C183-8E4C-9B0A-654FE669505B}"/>
                  </a:ext>
                </a:extLst>
              </p:cNvPr>
              <p:cNvSpPr/>
              <p:nvPr/>
            </p:nvSpPr>
            <p:spPr>
              <a:xfrm>
                <a:off x="4487100" y="2511125"/>
                <a:ext cx="97650" cy="42500"/>
              </a:xfrm>
              <a:custGeom>
                <a:avLst/>
                <a:gdLst/>
                <a:ahLst/>
                <a:cxnLst/>
                <a:rect l="l" t="t" r="r" b="b"/>
                <a:pathLst>
                  <a:path w="3906" h="1700" extrusionOk="0">
                    <a:moveTo>
                      <a:pt x="1295" y="0"/>
                    </a:moveTo>
                    <a:cubicBezTo>
                      <a:pt x="893" y="0"/>
                      <a:pt x="546" y="143"/>
                      <a:pt x="369" y="548"/>
                    </a:cubicBezTo>
                    <a:cubicBezTo>
                      <a:pt x="1" y="1391"/>
                      <a:pt x="829" y="1699"/>
                      <a:pt x="1744" y="1699"/>
                    </a:cubicBezTo>
                    <a:cubicBezTo>
                      <a:pt x="2770" y="1699"/>
                      <a:pt x="3906" y="1311"/>
                      <a:pt x="3584" y="852"/>
                    </a:cubicBezTo>
                    <a:cubicBezTo>
                      <a:pt x="3584" y="852"/>
                      <a:pt x="2274" y="0"/>
                      <a:pt x="1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5" name="Google Shape;2577;p17">
                <a:extLst>
                  <a:ext uri="{FF2B5EF4-FFF2-40B4-BE49-F238E27FC236}">
                    <a16:creationId xmlns:a16="http://schemas.microsoft.com/office/drawing/2014/main" id="{9E79E122-727A-1D02-290E-B7EB370F9DEC}"/>
                  </a:ext>
                </a:extLst>
              </p:cNvPr>
              <p:cNvSpPr/>
              <p:nvPr/>
            </p:nvSpPr>
            <p:spPr>
              <a:xfrm>
                <a:off x="4512850" y="2512550"/>
                <a:ext cx="91225" cy="61800"/>
              </a:xfrm>
              <a:custGeom>
                <a:avLst/>
                <a:gdLst/>
                <a:ahLst/>
                <a:cxnLst/>
                <a:rect l="l" t="t" r="r" b="b"/>
                <a:pathLst>
                  <a:path w="3649" h="2472" extrusionOk="0">
                    <a:moveTo>
                      <a:pt x="349" y="0"/>
                    </a:moveTo>
                    <a:cubicBezTo>
                      <a:pt x="236" y="0"/>
                      <a:pt x="120" y="6"/>
                      <a:pt x="1" y="18"/>
                    </a:cubicBezTo>
                    <a:lnTo>
                      <a:pt x="76" y="729"/>
                    </a:lnTo>
                    <a:cubicBezTo>
                      <a:pt x="166" y="720"/>
                      <a:pt x="253" y="715"/>
                      <a:pt x="340" y="715"/>
                    </a:cubicBezTo>
                    <a:cubicBezTo>
                      <a:pt x="2038" y="715"/>
                      <a:pt x="3012" y="2453"/>
                      <a:pt x="3022" y="2472"/>
                    </a:cubicBezTo>
                    <a:lnTo>
                      <a:pt x="3649" y="2129"/>
                    </a:lnTo>
                    <a:cubicBezTo>
                      <a:pt x="3599" y="2037"/>
                      <a:pt x="2461" y="0"/>
                      <a:pt x="3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6" name="Google Shape;2578;p17">
                <a:extLst>
                  <a:ext uri="{FF2B5EF4-FFF2-40B4-BE49-F238E27FC236}">
                    <a16:creationId xmlns:a16="http://schemas.microsoft.com/office/drawing/2014/main" id="{96346D13-9E33-C7E4-974D-AD271B63F7DC}"/>
                  </a:ext>
                </a:extLst>
              </p:cNvPr>
              <p:cNvSpPr/>
              <p:nvPr/>
            </p:nvSpPr>
            <p:spPr>
              <a:xfrm>
                <a:off x="4666050" y="2493875"/>
                <a:ext cx="9902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3961" h="2007" extrusionOk="0">
                    <a:moveTo>
                      <a:pt x="2419" y="0"/>
                    </a:moveTo>
                    <a:cubicBezTo>
                      <a:pt x="1398" y="0"/>
                      <a:pt x="103" y="1547"/>
                      <a:pt x="103" y="1547"/>
                    </a:cubicBezTo>
                    <a:cubicBezTo>
                      <a:pt x="0" y="1864"/>
                      <a:pt x="383" y="2006"/>
                      <a:pt x="916" y="2006"/>
                    </a:cubicBezTo>
                    <a:cubicBezTo>
                      <a:pt x="2080" y="2006"/>
                      <a:pt x="3960" y="1330"/>
                      <a:pt x="3088" y="314"/>
                    </a:cubicBezTo>
                    <a:cubicBezTo>
                      <a:pt x="2896" y="90"/>
                      <a:pt x="2665" y="0"/>
                      <a:pt x="24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7" name="Google Shape;2579;p17">
                <a:extLst>
                  <a:ext uri="{FF2B5EF4-FFF2-40B4-BE49-F238E27FC236}">
                    <a16:creationId xmlns:a16="http://schemas.microsoft.com/office/drawing/2014/main" id="{B537BBCF-9E53-D624-F9A3-6FE71AA630BD}"/>
                  </a:ext>
                </a:extLst>
              </p:cNvPr>
              <p:cNvSpPr/>
              <p:nvPr/>
            </p:nvSpPr>
            <p:spPr>
              <a:xfrm>
                <a:off x="4652200" y="2492800"/>
                <a:ext cx="75025" cy="83175"/>
              </a:xfrm>
              <a:custGeom>
                <a:avLst/>
                <a:gdLst/>
                <a:ahLst/>
                <a:cxnLst/>
                <a:rect l="l" t="t" r="r" b="b"/>
                <a:pathLst>
                  <a:path w="3001" h="3327" extrusionOk="0">
                    <a:moveTo>
                      <a:pt x="2864" y="1"/>
                    </a:moveTo>
                    <a:cubicBezTo>
                      <a:pt x="554" y="452"/>
                      <a:pt x="23" y="3080"/>
                      <a:pt x="0" y="3191"/>
                    </a:cubicBezTo>
                    <a:lnTo>
                      <a:pt x="704" y="3326"/>
                    </a:lnTo>
                    <a:cubicBezTo>
                      <a:pt x="708" y="3304"/>
                      <a:pt x="1160" y="1061"/>
                      <a:pt x="3001" y="702"/>
                    </a:cubicBezTo>
                    <a:lnTo>
                      <a:pt x="286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8" name="Google Shape;2580;p17">
                <a:extLst>
                  <a:ext uri="{FF2B5EF4-FFF2-40B4-BE49-F238E27FC236}">
                    <a16:creationId xmlns:a16="http://schemas.microsoft.com/office/drawing/2014/main" id="{9EBBB5F8-7010-CEE9-9E73-A51BDB3D830C}"/>
                  </a:ext>
                </a:extLst>
              </p:cNvPr>
              <p:cNvSpPr/>
              <p:nvPr/>
            </p:nvSpPr>
            <p:spPr>
              <a:xfrm>
                <a:off x="3094250" y="2148075"/>
                <a:ext cx="582275" cy="580175"/>
              </a:xfrm>
              <a:custGeom>
                <a:avLst/>
                <a:gdLst/>
                <a:ahLst/>
                <a:cxnLst/>
                <a:rect l="l" t="t" r="r" b="b"/>
                <a:pathLst>
                  <a:path w="23291" h="23207" extrusionOk="0">
                    <a:moveTo>
                      <a:pt x="21433" y="1"/>
                    </a:moveTo>
                    <a:cubicBezTo>
                      <a:pt x="21433" y="1"/>
                      <a:pt x="11027" y="2273"/>
                      <a:pt x="6719" y="7723"/>
                    </a:cubicBezTo>
                    <a:cubicBezTo>
                      <a:pt x="2413" y="13171"/>
                      <a:pt x="1" y="22969"/>
                      <a:pt x="4045" y="23199"/>
                    </a:cubicBezTo>
                    <a:cubicBezTo>
                      <a:pt x="4129" y="23204"/>
                      <a:pt x="4217" y="23206"/>
                      <a:pt x="4308" y="23206"/>
                    </a:cubicBezTo>
                    <a:cubicBezTo>
                      <a:pt x="8642" y="23206"/>
                      <a:pt x="21568" y="17916"/>
                      <a:pt x="23290" y="8816"/>
                    </a:cubicBezTo>
                    <a:lnTo>
                      <a:pt x="2143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49" name="Google Shape;2581;p17">
                <a:extLst>
                  <a:ext uri="{FF2B5EF4-FFF2-40B4-BE49-F238E27FC236}">
                    <a16:creationId xmlns:a16="http://schemas.microsoft.com/office/drawing/2014/main" id="{342E77BE-76AF-EB29-9A68-CA4ED0E204D0}"/>
                  </a:ext>
                </a:extLst>
              </p:cNvPr>
              <p:cNvSpPr/>
              <p:nvPr/>
            </p:nvSpPr>
            <p:spPr>
              <a:xfrm>
                <a:off x="3262700" y="2366625"/>
                <a:ext cx="422550" cy="35777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14311" extrusionOk="0">
                    <a:moveTo>
                      <a:pt x="16202" y="0"/>
                    </a:moveTo>
                    <a:cubicBezTo>
                      <a:pt x="14056" y="9952"/>
                      <a:pt x="140" y="13581"/>
                      <a:pt x="0" y="13616"/>
                    </a:cubicBezTo>
                    <a:lnTo>
                      <a:pt x="176" y="14311"/>
                    </a:lnTo>
                    <a:cubicBezTo>
                      <a:pt x="211" y="14301"/>
                      <a:pt x="3829" y="13373"/>
                      <a:pt x="7665" y="11190"/>
                    </a:cubicBezTo>
                    <a:cubicBezTo>
                      <a:pt x="12778" y="8278"/>
                      <a:pt x="15972" y="4461"/>
                      <a:pt x="16902" y="151"/>
                    </a:cubicBezTo>
                    <a:lnTo>
                      <a:pt x="162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0" name="Google Shape;2582;p17">
                <a:extLst>
                  <a:ext uri="{FF2B5EF4-FFF2-40B4-BE49-F238E27FC236}">
                    <a16:creationId xmlns:a16="http://schemas.microsoft.com/office/drawing/2014/main" id="{7A569297-802C-A761-876D-0C5CB4E90D20}"/>
                  </a:ext>
                </a:extLst>
              </p:cNvPr>
              <p:cNvSpPr/>
              <p:nvPr/>
            </p:nvSpPr>
            <p:spPr>
              <a:xfrm>
                <a:off x="3229275" y="2272750"/>
                <a:ext cx="429375" cy="395500"/>
              </a:xfrm>
              <a:custGeom>
                <a:avLst/>
                <a:gdLst/>
                <a:ahLst/>
                <a:cxnLst/>
                <a:rect l="l" t="t" r="r" b="b"/>
                <a:pathLst>
                  <a:path w="17175" h="15820" extrusionOk="0">
                    <a:moveTo>
                      <a:pt x="14171" y="0"/>
                    </a:moveTo>
                    <a:cubicBezTo>
                      <a:pt x="12233" y="1218"/>
                      <a:pt x="7772" y="4331"/>
                      <a:pt x="5659" y="7013"/>
                    </a:cubicBezTo>
                    <a:cubicBezTo>
                      <a:pt x="2516" y="11004"/>
                      <a:pt x="1" y="15112"/>
                      <a:pt x="1848" y="15777"/>
                    </a:cubicBezTo>
                    <a:cubicBezTo>
                      <a:pt x="1928" y="15806"/>
                      <a:pt x="2028" y="15820"/>
                      <a:pt x="2147" y="15820"/>
                    </a:cubicBezTo>
                    <a:cubicBezTo>
                      <a:pt x="4585" y="15820"/>
                      <a:pt x="14821" y="9881"/>
                      <a:pt x="17174" y="4204"/>
                    </a:cubicBezTo>
                    <a:lnTo>
                      <a:pt x="1417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1" name="Google Shape;2583;p17">
                <a:extLst>
                  <a:ext uri="{FF2B5EF4-FFF2-40B4-BE49-F238E27FC236}">
                    <a16:creationId xmlns:a16="http://schemas.microsoft.com/office/drawing/2014/main" id="{BB81B423-3A62-3564-9822-25459F09EA4B}"/>
                  </a:ext>
                </a:extLst>
              </p:cNvPr>
              <p:cNvSpPr/>
              <p:nvPr/>
            </p:nvSpPr>
            <p:spPr>
              <a:xfrm>
                <a:off x="3123050" y="2142325"/>
                <a:ext cx="477150" cy="508425"/>
              </a:xfrm>
              <a:custGeom>
                <a:avLst/>
                <a:gdLst/>
                <a:ahLst/>
                <a:cxnLst/>
                <a:rect l="l" t="t" r="r" b="b"/>
                <a:pathLst>
                  <a:path w="19086" h="20337" extrusionOk="0">
                    <a:moveTo>
                      <a:pt x="18980" y="0"/>
                    </a:moveTo>
                    <a:cubicBezTo>
                      <a:pt x="2027" y="2512"/>
                      <a:pt x="19" y="20085"/>
                      <a:pt x="0" y="20263"/>
                    </a:cubicBezTo>
                    <a:lnTo>
                      <a:pt x="712" y="20336"/>
                    </a:lnTo>
                    <a:cubicBezTo>
                      <a:pt x="731" y="20165"/>
                      <a:pt x="2689" y="3138"/>
                      <a:pt x="19085" y="709"/>
                    </a:cubicBezTo>
                    <a:lnTo>
                      <a:pt x="1898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2" name="Google Shape;2584;p17">
                <a:extLst>
                  <a:ext uri="{FF2B5EF4-FFF2-40B4-BE49-F238E27FC236}">
                    <a16:creationId xmlns:a16="http://schemas.microsoft.com/office/drawing/2014/main" id="{E2EBDD18-17A8-0A97-73CD-55D29B6FBC45}"/>
                  </a:ext>
                </a:extLst>
              </p:cNvPr>
              <p:cNvSpPr/>
              <p:nvPr/>
            </p:nvSpPr>
            <p:spPr>
              <a:xfrm>
                <a:off x="3292150" y="2714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close/>
                  </a:path>
                </a:pathLst>
              </a:custGeom>
              <a:noFill/>
              <a:ln w="17875" cap="flat" cmpd="sng">
                <a:solidFill>
                  <a:srgbClr val="44003E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3" name="Google Shape;2585;p17">
                <a:extLst>
                  <a:ext uri="{FF2B5EF4-FFF2-40B4-BE49-F238E27FC236}">
                    <a16:creationId xmlns:a16="http://schemas.microsoft.com/office/drawing/2014/main" id="{98C453E3-EB57-77A4-15B1-178ECA78FE86}"/>
                  </a:ext>
                </a:extLst>
              </p:cNvPr>
              <p:cNvSpPr/>
              <p:nvPr/>
            </p:nvSpPr>
            <p:spPr>
              <a:xfrm>
                <a:off x="3178625" y="992775"/>
                <a:ext cx="1141075" cy="900225"/>
              </a:xfrm>
              <a:custGeom>
                <a:avLst/>
                <a:gdLst/>
                <a:ahLst/>
                <a:cxnLst/>
                <a:rect l="l" t="t" r="r" b="b"/>
                <a:pathLst>
                  <a:path w="45643" h="36009" extrusionOk="0">
                    <a:moveTo>
                      <a:pt x="20666" y="0"/>
                    </a:moveTo>
                    <a:cubicBezTo>
                      <a:pt x="1487" y="0"/>
                      <a:pt x="0" y="17216"/>
                      <a:pt x="0" y="17216"/>
                    </a:cubicBezTo>
                    <a:cubicBezTo>
                      <a:pt x="0" y="17216"/>
                      <a:pt x="12476" y="12258"/>
                      <a:pt x="18784" y="12258"/>
                    </a:cubicBezTo>
                    <a:cubicBezTo>
                      <a:pt x="20107" y="12258"/>
                      <a:pt x="21159" y="12476"/>
                      <a:pt x="21767" y="13004"/>
                    </a:cubicBezTo>
                    <a:cubicBezTo>
                      <a:pt x="25277" y="16045"/>
                      <a:pt x="24583" y="35032"/>
                      <a:pt x="24583" y="35032"/>
                    </a:cubicBezTo>
                    <a:cubicBezTo>
                      <a:pt x="24583" y="35032"/>
                      <a:pt x="28654" y="36009"/>
                      <a:pt x="32666" y="36009"/>
                    </a:cubicBezTo>
                    <a:cubicBezTo>
                      <a:pt x="33823" y="36009"/>
                      <a:pt x="34976" y="35927"/>
                      <a:pt x="36025" y="35718"/>
                    </a:cubicBezTo>
                    <a:cubicBezTo>
                      <a:pt x="40707" y="34782"/>
                      <a:pt x="41876" y="31973"/>
                      <a:pt x="41876" y="31973"/>
                    </a:cubicBezTo>
                    <a:cubicBezTo>
                      <a:pt x="41876" y="31973"/>
                      <a:pt x="45642" y="2003"/>
                      <a:pt x="23639" y="130"/>
                    </a:cubicBezTo>
                    <a:cubicBezTo>
                      <a:pt x="22603" y="42"/>
                      <a:pt x="21613" y="0"/>
                      <a:pt x="206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4" name="Google Shape;2586;p17">
                <a:extLst>
                  <a:ext uri="{FF2B5EF4-FFF2-40B4-BE49-F238E27FC236}">
                    <a16:creationId xmlns:a16="http://schemas.microsoft.com/office/drawing/2014/main" id="{F4FB50A0-03CA-80D1-A39D-F009DF967E45}"/>
                  </a:ext>
                </a:extLst>
              </p:cNvPr>
              <p:cNvSpPr/>
              <p:nvPr/>
            </p:nvSpPr>
            <p:spPr>
              <a:xfrm>
                <a:off x="3859800" y="1678500"/>
                <a:ext cx="328700" cy="97625"/>
              </a:xfrm>
              <a:custGeom>
                <a:avLst/>
                <a:gdLst/>
                <a:ahLst/>
                <a:cxnLst/>
                <a:rect l="l" t="t" r="r" b="b"/>
                <a:pathLst>
                  <a:path w="13148" h="3905" extrusionOk="0">
                    <a:moveTo>
                      <a:pt x="13001" y="0"/>
                    </a:moveTo>
                    <a:cubicBezTo>
                      <a:pt x="7415" y="932"/>
                      <a:pt x="3602" y="2023"/>
                      <a:pt x="1554" y="2609"/>
                    </a:cubicBezTo>
                    <a:cubicBezTo>
                      <a:pt x="833" y="2814"/>
                      <a:pt x="153" y="3009"/>
                      <a:pt x="0" y="3011"/>
                    </a:cubicBezTo>
                    <a:lnTo>
                      <a:pt x="0" y="3905"/>
                    </a:lnTo>
                    <a:cubicBezTo>
                      <a:pt x="260" y="3905"/>
                      <a:pt x="711" y="3778"/>
                      <a:pt x="1799" y="3467"/>
                    </a:cubicBezTo>
                    <a:cubicBezTo>
                      <a:pt x="3831" y="2886"/>
                      <a:pt x="7613" y="1805"/>
                      <a:pt x="13148" y="883"/>
                    </a:cubicBezTo>
                    <a:lnTo>
                      <a:pt x="1300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5" name="Google Shape;2587;p17">
                <a:extLst>
                  <a:ext uri="{FF2B5EF4-FFF2-40B4-BE49-F238E27FC236}">
                    <a16:creationId xmlns:a16="http://schemas.microsoft.com/office/drawing/2014/main" id="{7BB22742-5A88-A9FB-E0D2-7FD9AC2168F8}"/>
                  </a:ext>
                </a:extLst>
              </p:cNvPr>
              <p:cNvSpPr/>
              <p:nvPr/>
            </p:nvSpPr>
            <p:spPr>
              <a:xfrm>
                <a:off x="3868350" y="1506500"/>
                <a:ext cx="306750" cy="85900"/>
              </a:xfrm>
              <a:custGeom>
                <a:avLst/>
                <a:gdLst/>
                <a:ahLst/>
                <a:cxnLst/>
                <a:rect l="l" t="t" r="r" b="b"/>
                <a:pathLst>
                  <a:path w="12270" h="3436" extrusionOk="0">
                    <a:moveTo>
                      <a:pt x="6977" y="0"/>
                    </a:moveTo>
                    <a:cubicBezTo>
                      <a:pt x="2703" y="0"/>
                      <a:pt x="37" y="2786"/>
                      <a:pt x="0" y="2824"/>
                    </a:cubicBezTo>
                    <a:lnTo>
                      <a:pt x="654" y="3435"/>
                    </a:lnTo>
                    <a:cubicBezTo>
                      <a:pt x="786" y="3294"/>
                      <a:pt x="3119" y="876"/>
                      <a:pt x="6919" y="876"/>
                    </a:cubicBezTo>
                    <a:cubicBezTo>
                      <a:pt x="8366" y="876"/>
                      <a:pt x="10024" y="1226"/>
                      <a:pt x="11855" y="2185"/>
                    </a:cubicBezTo>
                    <a:lnTo>
                      <a:pt x="12270" y="1393"/>
                    </a:lnTo>
                    <a:cubicBezTo>
                      <a:pt x="10323" y="374"/>
                      <a:pt x="8542" y="0"/>
                      <a:pt x="6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6" name="Google Shape;2588;p17">
                <a:extLst>
                  <a:ext uri="{FF2B5EF4-FFF2-40B4-BE49-F238E27FC236}">
                    <a16:creationId xmlns:a16="http://schemas.microsoft.com/office/drawing/2014/main" id="{3F1B8740-4D95-F521-84FE-7A4B0B899EEB}"/>
                  </a:ext>
                </a:extLst>
              </p:cNvPr>
              <p:cNvSpPr/>
              <p:nvPr/>
            </p:nvSpPr>
            <p:spPr>
              <a:xfrm>
                <a:off x="3882225" y="1267725"/>
                <a:ext cx="209400" cy="107900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4316" extrusionOk="0">
                    <a:moveTo>
                      <a:pt x="8270" y="1"/>
                    </a:moveTo>
                    <a:cubicBezTo>
                      <a:pt x="4003" y="512"/>
                      <a:pt x="161" y="3487"/>
                      <a:pt x="0" y="3612"/>
                    </a:cubicBezTo>
                    <a:lnTo>
                      <a:pt x="551" y="4316"/>
                    </a:lnTo>
                    <a:cubicBezTo>
                      <a:pt x="589" y="4288"/>
                      <a:pt x="4355" y="1372"/>
                      <a:pt x="8376" y="889"/>
                    </a:cubicBezTo>
                    <a:lnTo>
                      <a:pt x="82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7" name="Google Shape;2589;p17">
                <a:extLst>
                  <a:ext uri="{FF2B5EF4-FFF2-40B4-BE49-F238E27FC236}">
                    <a16:creationId xmlns:a16="http://schemas.microsoft.com/office/drawing/2014/main" id="{CC1F7A76-53F3-4917-2FFF-D1A3A664DC30}"/>
                  </a:ext>
                </a:extLst>
              </p:cNvPr>
              <p:cNvSpPr/>
              <p:nvPr/>
            </p:nvSpPr>
            <p:spPr>
              <a:xfrm>
                <a:off x="3775475" y="1104375"/>
                <a:ext cx="1783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134" h="4904" extrusionOk="0">
                    <a:moveTo>
                      <a:pt x="6987" y="0"/>
                    </a:moveTo>
                    <a:cubicBezTo>
                      <a:pt x="2838" y="693"/>
                      <a:pt x="115" y="4212"/>
                      <a:pt x="1" y="4362"/>
                    </a:cubicBezTo>
                    <a:lnTo>
                      <a:pt x="711" y="4903"/>
                    </a:lnTo>
                    <a:cubicBezTo>
                      <a:pt x="737" y="4869"/>
                      <a:pt x="3340" y="1515"/>
                      <a:pt x="7133" y="882"/>
                    </a:cubicBezTo>
                    <a:lnTo>
                      <a:pt x="69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8" name="Google Shape;2590;p17">
                <a:extLst>
                  <a:ext uri="{FF2B5EF4-FFF2-40B4-BE49-F238E27FC236}">
                    <a16:creationId xmlns:a16="http://schemas.microsoft.com/office/drawing/2014/main" id="{C4511643-7401-B7C9-F8E3-3F5059C6CF9C}"/>
                  </a:ext>
                </a:extLst>
              </p:cNvPr>
              <p:cNvSpPr/>
              <p:nvPr/>
            </p:nvSpPr>
            <p:spPr>
              <a:xfrm>
                <a:off x="4533225" y="2623175"/>
                <a:ext cx="247300" cy="1264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5057" extrusionOk="0">
                    <a:moveTo>
                      <a:pt x="9246" y="1"/>
                    </a:moveTo>
                    <a:cubicBezTo>
                      <a:pt x="9230" y="34"/>
                      <a:pt x="7604" y="3401"/>
                      <a:pt x="6006" y="4263"/>
                    </a:cubicBezTo>
                    <a:cubicBezTo>
                      <a:pt x="5898" y="4321"/>
                      <a:pt x="5772" y="4348"/>
                      <a:pt x="5632" y="4348"/>
                    </a:cubicBezTo>
                    <a:cubicBezTo>
                      <a:pt x="4374" y="4348"/>
                      <a:pt x="1924" y="2177"/>
                      <a:pt x="531" y="640"/>
                    </a:cubicBezTo>
                    <a:lnTo>
                      <a:pt x="1" y="1120"/>
                    </a:lnTo>
                    <a:cubicBezTo>
                      <a:pt x="651" y="1837"/>
                      <a:pt x="3678" y="5057"/>
                      <a:pt x="5657" y="5057"/>
                    </a:cubicBezTo>
                    <a:cubicBezTo>
                      <a:pt x="5906" y="5057"/>
                      <a:pt x="6136" y="5006"/>
                      <a:pt x="6344" y="4894"/>
                    </a:cubicBezTo>
                    <a:cubicBezTo>
                      <a:pt x="8145" y="3924"/>
                      <a:pt x="9822" y="456"/>
                      <a:pt x="9891" y="309"/>
                    </a:cubicBezTo>
                    <a:lnTo>
                      <a:pt x="924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59" name="Google Shape;2591;p17">
                <a:extLst>
                  <a:ext uri="{FF2B5EF4-FFF2-40B4-BE49-F238E27FC236}">
                    <a16:creationId xmlns:a16="http://schemas.microsoft.com/office/drawing/2014/main" id="{8C9C30B8-3872-4648-A82D-2CB9BD898725}"/>
                  </a:ext>
                </a:extLst>
              </p:cNvPr>
              <p:cNvSpPr/>
              <p:nvPr/>
            </p:nvSpPr>
            <p:spPr>
              <a:xfrm>
                <a:off x="4427050" y="2540275"/>
                <a:ext cx="166375" cy="260125"/>
              </a:xfrm>
              <a:custGeom>
                <a:avLst/>
                <a:gdLst/>
                <a:ahLst/>
                <a:cxnLst/>
                <a:rect l="l" t="t" r="r" b="b"/>
                <a:pathLst>
                  <a:path w="6655" h="10405" extrusionOk="0">
                    <a:moveTo>
                      <a:pt x="252" y="0"/>
                    </a:moveTo>
                    <a:lnTo>
                      <a:pt x="0" y="859"/>
                    </a:lnTo>
                    <a:cubicBezTo>
                      <a:pt x="195" y="916"/>
                      <a:pt x="4763" y="2368"/>
                      <a:pt x="5767" y="10404"/>
                    </a:cubicBezTo>
                    <a:lnTo>
                      <a:pt x="6655" y="10294"/>
                    </a:lnTo>
                    <a:cubicBezTo>
                      <a:pt x="5573" y="1637"/>
                      <a:pt x="468" y="62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0" name="Google Shape;2592;p17">
                <a:extLst>
                  <a:ext uri="{FF2B5EF4-FFF2-40B4-BE49-F238E27FC236}">
                    <a16:creationId xmlns:a16="http://schemas.microsoft.com/office/drawing/2014/main" id="{983D095B-E57F-5ECF-4D01-03B93CFC4C3D}"/>
                  </a:ext>
                </a:extLst>
              </p:cNvPr>
              <p:cNvSpPr/>
              <p:nvPr/>
            </p:nvSpPr>
            <p:spPr>
              <a:xfrm>
                <a:off x="4731875" y="2498375"/>
                <a:ext cx="98950" cy="27075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10830" extrusionOk="0">
                    <a:moveTo>
                      <a:pt x="2834" y="0"/>
                    </a:moveTo>
                    <a:cubicBezTo>
                      <a:pt x="2792" y="48"/>
                      <a:pt x="1805" y="1196"/>
                      <a:pt x="1363" y="3114"/>
                    </a:cubicBezTo>
                    <a:cubicBezTo>
                      <a:pt x="958" y="4873"/>
                      <a:pt x="952" y="7640"/>
                      <a:pt x="3230" y="10829"/>
                    </a:cubicBezTo>
                    <a:lnTo>
                      <a:pt x="3957" y="10310"/>
                    </a:lnTo>
                    <a:cubicBezTo>
                      <a:pt x="1" y="4770"/>
                      <a:pt x="3364" y="754"/>
                      <a:pt x="3509" y="586"/>
                    </a:cubicBezTo>
                    <a:lnTo>
                      <a:pt x="3183" y="304"/>
                    </a:lnTo>
                    <a:lnTo>
                      <a:pt x="3183" y="304"/>
                    </a:lnTo>
                    <a:lnTo>
                      <a:pt x="283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1" name="Google Shape;2593;p17">
                <a:extLst>
                  <a:ext uri="{FF2B5EF4-FFF2-40B4-BE49-F238E27FC236}">
                    <a16:creationId xmlns:a16="http://schemas.microsoft.com/office/drawing/2014/main" id="{101CE78F-BBFB-44DA-F444-DA92D19AD80A}"/>
                  </a:ext>
                </a:extLst>
              </p:cNvPr>
              <p:cNvSpPr/>
              <p:nvPr/>
            </p:nvSpPr>
            <p:spPr>
              <a:xfrm>
                <a:off x="4856825" y="3349600"/>
                <a:ext cx="152675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6107" h="2597" extrusionOk="0">
                    <a:moveTo>
                      <a:pt x="758" y="0"/>
                    </a:moveTo>
                    <a:lnTo>
                      <a:pt x="1" y="759"/>
                    </a:lnTo>
                    <a:cubicBezTo>
                      <a:pt x="1750" y="2508"/>
                      <a:pt x="5294" y="2596"/>
                      <a:pt x="5990" y="2596"/>
                    </a:cubicBezTo>
                    <a:cubicBezTo>
                      <a:pt x="6031" y="2596"/>
                      <a:pt x="6062" y="2596"/>
                      <a:pt x="6083" y="2596"/>
                    </a:cubicBezTo>
                    <a:cubicBezTo>
                      <a:pt x="6093" y="2596"/>
                      <a:pt x="6101" y="2596"/>
                      <a:pt x="6106" y="2596"/>
                    </a:cubicBezTo>
                    <a:lnTo>
                      <a:pt x="6082" y="1524"/>
                    </a:lnTo>
                    <a:cubicBezTo>
                      <a:pt x="6079" y="1524"/>
                      <a:pt x="6042" y="1525"/>
                      <a:pt x="5975" y="1525"/>
                    </a:cubicBezTo>
                    <a:cubicBezTo>
                      <a:pt x="5354" y="1525"/>
                      <a:pt x="2191" y="1433"/>
                      <a:pt x="7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2" name="Google Shape;2594;p17">
                <a:extLst>
                  <a:ext uri="{FF2B5EF4-FFF2-40B4-BE49-F238E27FC236}">
                    <a16:creationId xmlns:a16="http://schemas.microsoft.com/office/drawing/2014/main" id="{65C40BBC-B8BE-3FBF-34FA-AB714C141EDA}"/>
                  </a:ext>
                </a:extLst>
              </p:cNvPr>
              <p:cNvSpPr/>
              <p:nvPr/>
            </p:nvSpPr>
            <p:spPr>
              <a:xfrm>
                <a:off x="4762450" y="3239500"/>
                <a:ext cx="89125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565" h="3649" extrusionOk="0">
                    <a:moveTo>
                      <a:pt x="902" y="1"/>
                    </a:moveTo>
                    <a:lnTo>
                      <a:pt x="0" y="585"/>
                    </a:lnTo>
                    <a:cubicBezTo>
                      <a:pt x="959" y="2067"/>
                      <a:pt x="2806" y="3585"/>
                      <a:pt x="2884" y="3649"/>
                    </a:cubicBezTo>
                    <a:lnTo>
                      <a:pt x="3565" y="2817"/>
                    </a:lnTo>
                    <a:cubicBezTo>
                      <a:pt x="3547" y="2804"/>
                      <a:pt x="1770" y="1344"/>
                      <a:pt x="9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3" name="Google Shape;2595;p17">
                <a:extLst>
                  <a:ext uri="{FF2B5EF4-FFF2-40B4-BE49-F238E27FC236}">
                    <a16:creationId xmlns:a16="http://schemas.microsoft.com/office/drawing/2014/main" id="{A1561B0F-1A3F-C721-58F2-2A74F8ED3817}"/>
                  </a:ext>
                </a:extLst>
              </p:cNvPr>
              <p:cNvSpPr/>
              <p:nvPr/>
            </p:nvSpPr>
            <p:spPr>
              <a:xfrm>
                <a:off x="4850700" y="3247025"/>
                <a:ext cx="73600" cy="7362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945" extrusionOk="0">
                    <a:moveTo>
                      <a:pt x="759" y="0"/>
                    </a:moveTo>
                    <a:lnTo>
                      <a:pt x="0" y="760"/>
                    </a:lnTo>
                    <a:lnTo>
                      <a:pt x="2185" y="2944"/>
                    </a:lnTo>
                    <a:lnTo>
                      <a:pt x="2944" y="2186"/>
                    </a:lnTo>
                    <a:lnTo>
                      <a:pt x="7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4" name="Google Shape;2596;p17">
                <a:extLst>
                  <a:ext uri="{FF2B5EF4-FFF2-40B4-BE49-F238E27FC236}">
                    <a16:creationId xmlns:a16="http://schemas.microsoft.com/office/drawing/2014/main" id="{74E9F940-FA65-3031-8ED8-FA4C2BB6BB54}"/>
                  </a:ext>
                </a:extLst>
              </p:cNvPr>
              <p:cNvSpPr/>
              <p:nvPr/>
            </p:nvSpPr>
            <p:spPr>
              <a:xfrm>
                <a:off x="4641200" y="3234300"/>
                <a:ext cx="57775" cy="80250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210" extrusionOk="0">
                    <a:moveTo>
                      <a:pt x="1037" y="0"/>
                    </a:moveTo>
                    <a:lnTo>
                      <a:pt x="1" y="276"/>
                    </a:lnTo>
                    <a:cubicBezTo>
                      <a:pt x="355" y="1607"/>
                      <a:pt x="1374" y="3144"/>
                      <a:pt x="1416" y="3209"/>
                    </a:cubicBezTo>
                    <a:lnTo>
                      <a:pt x="2310" y="2614"/>
                    </a:lnTo>
                    <a:cubicBezTo>
                      <a:pt x="2300" y="2599"/>
                      <a:pt x="1348" y="1162"/>
                      <a:pt x="10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5" name="Google Shape;2597;p17">
                <a:extLst>
                  <a:ext uri="{FF2B5EF4-FFF2-40B4-BE49-F238E27FC236}">
                    <a16:creationId xmlns:a16="http://schemas.microsoft.com/office/drawing/2014/main" id="{54B8BC82-6ADC-8CE4-B7E9-E3C844676378}"/>
                  </a:ext>
                </a:extLst>
              </p:cNvPr>
              <p:cNvSpPr/>
              <p:nvPr/>
            </p:nvSpPr>
            <p:spPr>
              <a:xfrm>
                <a:off x="3641250" y="1935100"/>
                <a:ext cx="98275" cy="1135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4542" extrusionOk="0">
                    <a:moveTo>
                      <a:pt x="3229" y="0"/>
                    </a:moveTo>
                    <a:cubicBezTo>
                      <a:pt x="3122" y="93"/>
                      <a:pt x="607" y="2280"/>
                      <a:pt x="0" y="4223"/>
                    </a:cubicBezTo>
                    <a:lnTo>
                      <a:pt x="1024" y="4542"/>
                    </a:lnTo>
                    <a:cubicBezTo>
                      <a:pt x="1538" y="2893"/>
                      <a:pt x="3906" y="833"/>
                      <a:pt x="3931" y="812"/>
                    </a:cubicBezTo>
                    <a:lnTo>
                      <a:pt x="322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6" name="Google Shape;2598;p17">
                <a:extLst>
                  <a:ext uri="{FF2B5EF4-FFF2-40B4-BE49-F238E27FC236}">
                    <a16:creationId xmlns:a16="http://schemas.microsoft.com/office/drawing/2014/main" id="{D1286327-3B13-1BC0-5791-B37123E75D90}"/>
                  </a:ext>
                </a:extLst>
              </p:cNvPr>
              <p:cNvSpPr/>
              <p:nvPr/>
            </p:nvSpPr>
            <p:spPr>
              <a:xfrm>
                <a:off x="3680775" y="1993750"/>
                <a:ext cx="7780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112" h="3512" extrusionOk="0">
                    <a:moveTo>
                      <a:pt x="2273" y="1"/>
                    </a:moveTo>
                    <a:lnTo>
                      <a:pt x="1" y="2841"/>
                    </a:lnTo>
                    <a:lnTo>
                      <a:pt x="838" y="3511"/>
                    </a:lnTo>
                    <a:lnTo>
                      <a:pt x="3111" y="671"/>
                    </a:lnTo>
                    <a:lnTo>
                      <a:pt x="227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7" name="Google Shape;2599;p17">
                <a:extLst>
                  <a:ext uri="{FF2B5EF4-FFF2-40B4-BE49-F238E27FC236}">
                    <a16:creationId xmlns:a16="http://schemas.microsoft.com/office/drawing/2014/main" id="{7D42B026-D700-3FE3-5031-0756943C17DB}"/>
                  </a:ext>
                </a:extLst>
              </p:cNvPr>
              <p:cNvSpPr/>
              <p:nvPr/>
            </p:nvSpPr>
            <p:spPr>
              <a:xfrm>
                <a:off x="4144375" y="3701575"/>
                <a:ext cx="417600" cy="620950"/>
              </a:xfrm>
              <a:custGeom>
                <a:avLst/>
                <a:gdLst/>
                <a:ahLst/>
                <a:cxnLst/>
                <a:rect l="l" t="t" r="r" b="b"/>
                <a:pathLst>
                  <a:path w="16704" h="24838" extrusionOk="0">
                    <a:moveTo>
                      <a:pt x="8000" y="0"/>
                    </a:moveTo>
                    <a:cubicBezTo>
                      <a:pt x="8000" y="0"/>
                      <a:pt x="0" y="11667"/>
                      <a:pt x="377" y="16481"/>
                    </a:cubicBezTo>
                    <a:cubicBezTo>
                      <a:pt x="753" y="21293"/>
                      <a:pt x="3742" y="24837"/>
                      <a:pt x="3742" y="24837"/>
                    </a:cubicBezTo>
                    <a:lnTo>
                      <a:pt x="11612" y="22672"/>
                    </a:lnTo>
                    <a:lnTo>
                      <a:pt x="11291" y="14852"/>
                    </a:lnTo>
                    <a:lnTo>
                      <a:pt x="16703" y="7262"/>
                    </a:lnTo>
                    <a:lnTo>
                      <a:pt x="80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8" name="Google Shape;2600;p17">
                <a:extLst>
                  <a:ext uri="{FF2B5EF4-FFF2-40B4-BE49-F238E27FC236}">
                    <a16:creationId xmlns:a16="http://schemas.microsoft.com/office/drawing/2014/main" id="{17617BC3-788F-5F51-6AA3-5DBF9DD64107}"/>
                  </a:ext>
                </a:extLst>
              </p:cNvPr>
              <p:cNvSpPr/>
              <p:nvPr/>
            </p:nvSpPr>
            <p:spPr>
              <a:xfrm>
                <a:off x="4415350" y="3876575"/>
                <a:ext cx="155700" cy="3922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5691" extrusionOk="0">
                    <a:moveTo>
                      <a:pt x="5500" y="0"/>
                    </a:moveTo>
                    <a:lnTo>
                      <a:pt x="88" y="7591"/>
                    </a:lnTo>
                    <a:cubicBezTo>
                      <a:pt x="30" y="7672"/>
                      <a:pt x="1" y="7771"/>
                      <a:pt x="5" y="7870"/>
                    </a:cubicBezTo>
                    <a:lnTo>
                      <a:pt x="326" y="15690"/>
                    </a:lnTo>
                    <a:lnTo>
                      <a:pt x="1219" y="15654"/>
                    </a:lnTo>
                    <a:lnTo>
                      <a:pt x="904" y="7986"/>
                    </a:lnTo>
                    <a:lnTo>
                      <a:pt x="6228" y="520"/>
                    </a:lnTo>
                    <a:lnTo>
                      <a:pt x="550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69" name="Google Shape;2601;p17">
                <a:extLst>
                  <a:ext uri="{FF2B5EF4-FFF2-40B4-BE49-F238E27FC236}">
                    <a16:creationId xmlns:a16="http://schemas.microsoft.com/office/drawing/2014/main" id="{0B0E620E-DC0B-BDAF-F001-DFEFCABC398F}"/>
                  </a:ext>
                </a:extLst>
              </p:cNvPr>
              <p:cNvSpPr/>
              <p:nvPr/>
            </p:nvSpPr>
            <p:spPr>
              <a:xfrm>
                <a:off x="4034050" y="3698425"/>
                <a:ext cx="335275" cy="624325"/>
              </a:xfrm>
              <a:custGeom>
                <a:avLst/>
                <a:gdLst/>
                <a:ahLst/>
                <a:cxnLst/>
                <a:rect l="l" t="t" r="r" b="b"/>
                <a:pathLst>
                  <a:path w="13411" h="24973" extrusionOk="0">
                    <a:moveTo>
                      <a:pt x="12771" y="0"/>
                    </a:moveTo>
                    <a:cubicBezTo>
                      <a:pt x="12627" y="146"/>
                      <a:pt x="9244" y="3624"/>
                      <a:pt x="6891" y="8439"/>
                    </a:cubicBezTo>
                    <a:cubicBezTo>
                      <a:pt x="3736" y="14898"/>
                      <a:pt x="4038" y="20615"/>
                      <a:pt x="7769" y="24973"/>
                    </a:cubicBezTo>
                    <a:lnTo>
                      <a:pt x="8449" y="24389"/>
                    </a:lnTo>
                    <a:cubicBezTo>
                      <a:pt x="1" y="14524"/>
                      <a:pt x="13275" y="764"/>
                      <a:pt x="13410" y="626"/>
                    </a:cubicBezTo>
                    <a:lnTo>
                      <a:pt x="1277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0" name="Google Shape;2602;p17">
                <a:extLst>
                  <a:ext uri="{FF2B5EF4-FFF2-40B4-BE49-F238E27FC236}">
                    <a16:creationId xmlns:a16="http://schemas.microsoft.com/office/drawing/2014/main" id="{A2FB6AC7-91D3-5356-0C8F-8E96570518AA}"/>
                  </a:ext>
                </a:extLst>
              </p:cNvPr>
              <p:cNvSpPr/>
              <p:nvPr/>
            </p:nvSpPr>
            <p:spPr>
              <a:xfrm>
                <a:off x="4159375" y="4115325"/>
                <a:ext cx="275300" cy="207200"/>
              </a:xfrm>
              <a:custGeom>
                <a:avLst/>
                <a:gdLst/>
                <a:ahLst/>
                <a:cxnLst/>
                <a:rect l="l" t="t" r="r" b="b"/>
                <a:pathLst>
                  <a:path w="11012" h="8288" extrusionOk="0">
                    <a:moveTo>
                      <a:pt x="8789" y="1"/>
                    </a:moveTo>
                    <a:cubicBezTo>
                      <a:pt x="5938" y="1"/>
                      <a:pt x="2596" y="769"/>
                      <a:pt x="1" y="1523"/>
                    </a:cubicBezTo>
                    <a:cubicBezTo>
                      <a:pt x="797" y="5504"/>
                      <a:pt x="3142" y="8287"/>
                      <a:pt x="3142" y="8287"/>
                    </a:cubicBezTo>
                    <a:lnTo>
                      <a:pt x="11012" y="6122"/>
                    </a:lnTo>
                    <a:lnTo>
                      <a:pt x="10768" y="149"/>
                    </a:lnTo>
                    <a:cubicBezTo>
                      <a:pt x="10149" y="46"/>
                      <a:pt x="9484" y="1"/>
                      <a:pt x="87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1" name="Google Shape;2603;p17">
                <a:extLst>
                  <a:ext uri="{FF2B5EF4-FFF2-40B4-BE49-F238E27FC236}">
                    <a16:creationId xmlns:a16="http://schemas.microsoft.com/office/drawing/2014/main" id="{FBA2A32F-0D87-D5CC-5464-F14DB9E8F5EE}"/>
                  </a:ext>
                </a:extLst>
              </p:cNvPr>
              <p:cNvSpPr/>
              <p:nvPr/>
            </p:nvSpPr>
            <p:spPr>
              <a:xfrm>
                <a:off x="5060425" y="3656975"/>
                <a:ext cx="635775" cy="460475"/>
              </a:xfrm>
              <a:custGeom>
                <a:avLst/>
                <a:gdLst/>
                <a:ahLst/>
                <a:cxnLst/>
                <a:rect l="l" t="t" r="r" b="b"/>
                <a:pathLst>
                  <a:path w="25431" h="18419" extrusionOk="0">
                    <a:moveTo>
                      <a:pt x="6417" y="1"/>
                    </a:moveTo>
                    <a:lnTo>
                      <a:pt x="0" y="7607"/>
                    </a:lnTo>
                    <a:cubicBezTo>
                      <a:pt x="0" y="7607"/>
                      <a:pt x="8056" y="18419"/>
                      <a:pt x="19763" y="18419"/>
                    </a:cubicBezTo>
                    <a:cubicBezTo>
                      <a:pt x="20452" y="18419"/>
                      <a:pt x="21153" y="18381"/>
                      <a:pt x="21866" y="18302"/>
                    </a:cubicBezTo>
                    <a:lnTo>
                      <a:pt x="25431" y="7369"/>
                    </a:lnTo>
                    <a:lnTo>
                      <a:pt x="25431" y="7369"/>
                    </a:lnTo>
                    <a:cubicBezTo>
                      <a:pt x="25431" y="7369"/>
                      <a:pt x="24742" y="7490"/>
                      <a:pt x="23549" y="7490"/>
                    </a:cubicBezTo>
                    <a:cubicBezTo>
                      <a:pt x="20312" y="7490"/>
                      <a:pt x="13364" y="6601"/>
                      <a:pt x="64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2" name="Google Shape;2604;p17">
                <a:extLst>
                  <a:ext uri="{FF2B5EF4-FFF2-40B4-BE49-F238E27FC236}">
                    <a16:creationId xmlns:a16="http://schemas.microsoft.com/office/drawing/2014/main" id="{10BDDF47-ABAC-05F3-9838-9D30B1FB2DAE}"/>
                  </a:ext>
                </a:extLst>
              </p:cNvPr>
              <p:cNvSpPr/>
              <p:nvPr/>
            </p:nvSpPr>
            <p:spPr>
              <a:xfrm>
                <a:off x="5276450" y="3695725"/>
                <a:ext cx="200350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5049" extrusionOk="0">
                    <a:moveTo>
                      <a:pt x="697" y="0"/>
                    </a:moveTo>
                    <a:lnTo>
                      <a:pt x="1" y="561"/>
                    </a:lnTo>
                    <a:cubicBezTo>
                      <a:pt x="125" y="715"/>
                      <a:pt x="3088" y="4329"/>
                      <a:pt x="7880" y="5049"/>
                    </a:cubicBezTo>
                    <a:lnTo>
                      <a:pt x="8013" y="4163"/>
                    </a:lnTo>
                    <a:cubicBezTo>
                      <a:pt x="3575" y="3498"/>
                      <a:pt x="725" y="36"/>
                      <a:pt x="6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3" name="Google Shape;2605;p17">
                <a:extLst>
                  <a:ext uri="{FF2B5EF4-FFF2-40B4-BE49-F238E27FC236}">
                    <a16:creationId xmlns:a16="http://schemas.microsoft.com/office/drawing/2014/main" id="{85A6FF04-0787-C961-A244-A4A1E8F395CD}"/>
                  </a:ext>
                </a:extLst>
              </p:cNvPr>
              <p:cNvSpPr/>
              <p:nvPr/>
            </p:nvSpPr>
            <p:spPr>
              <a:xfrm>
                <a:off x="5412650" y="3824025"/>
                <a:ext cx="283575" cy="293425"/>
              </a:xfrm>
              <a:custGeom>
                <a:avLst/>
                <a:gdLst/>
                <a:ahLst/>
                <a:cxnLst/>
                <a:rect l="l" t="t" r="r" b="b"/>
                <a:pathLst>
                  <a:path w="11343" h="11737" extrusionOk="0">
                    <a:moveTo>
                      <a:pt x="3773" y="0"/>
                    </a:moveTo>
                    <a:cubicBezTo>
                      <a:pt x="2628" y="3087"/>
                      <a:pt x="1079" y="7386"/>
                      <a:pt x="0" y="10892"/>
                    </a:cubicBezTo>
                    <a:cubicBezTo>
                      <a:pt x="1771" y="11419"/>
                      <a:pt x="3670" y="11737"/>
                      <a:pt x="5676" y="11737"/>
                    </a:cubicBezTo>
                    <a:cubicBezTo>
                      <a:pt x="6364" y="11737"/>
                      <a:pt x="7065" y="11699"/>
                      <a:pt x="7778" y="11620"/>
                    </a:cubicBezTo>
                    <a:lnTo>
                      <a:pt x="11343" y="687"/>
                    </a:lnTo>
                    <a:lnTo>
                      <a:pt x="11343" y="687"/>
                    </a:lnTo>
                    <a:cubicBezTo>
                      <a:pt x="11343" y="687"/>
                      <a:pt x="10658" y="806"/>
                      <a:pt x="9472" y="806"/>
                    </a:cubicBezTo>
                    <a:cubicBezTo>
                      <a:pt x="8127" y="806"/>
                      <a:pt x="6138" y="653"/>
                      <a:pt x="37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  <p:sp>
            <p:nvSpPr>
              <p:cNvPr id="74" name="Google Shape;2606;p17">
                <a:extLst>
                  <a:ext uri="{FF2B5EF4-FFF2-40B4-BE49-F238E27FC236}">
                    <a16:creationId xmlns:a16="http://schemas.microsoft.com/office/drawing/2014/main" id="{04C49B48-4E08-2C6A-A0DE-E8B32F284219}"/>
                  </a:ext>
                </a:extLst>
              </p:cNvPr>
              <p:cNvSpPr/>
              <p:nvPr/>
            </p:nvSpPr>
            <p:spPr>
              <a:xfrm>
                <a:off x="5051825" y="3840025"/>
                <a:ext cx="443175" cy="276300"/>
              </a:xfrm>
              <a:custGeom>
                <a:avLst/>
                <a:gdLst/>
                <a:ahLst/>
                <a:cxnLst/>
                <a:rect l="l" t="t" r="r" b="b"/>
                <a:pathLst>
                  <a:path w="17727" h="11052" extrusionOk="0">
                    <a:moveTo>
                      <a:pt x="689" y="0"/>
                    </a:moveTo>
                    <a:lnTo>
                      <a:pt x="0" y="569"/>
                    </a:lnTo>
                    <a:cubicBezTo>
                      <a:pt x="23" y="598"/>
                      <a:pt x="2351" y="3403"/>
                      <a:pt x="5657" y="6069"/>
                    </a:cubicBezTo>
                    <a:cubicBezTo>
                      <a:pt x="9761" y="9378"/>
                      <a:pt x="13508" y="11052"/>
                      <a:pt x="16815" y="11052"/>
                    </a:cubicBezTo>
                    <a:cubicBezTo>
                      <a:pt x="17123" y="11052"/>
                      <a:pt x="17429" y="11037"/>
                      <a:pt x="17727" y="11007"/>
                    </a:cubicBezTo>
                    <a:lnTo>
                      <a:pt x="17642" y="10117"/>
                    </a:lnTo>
                    <a:cubicBezTo>
                      <a:pt x="17374" y="10143"/>
                      <a:pt x="17106" y="10156"/>
                      <a:pt x="16836" y="10156"/>
                    </a:cubicBezTo>
                    <a:cubicBezTo>
                      <a:pt x="9176" y="10156"/>
                      <a:pt x="777" y="106"/>
                      <a:pt x="6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15184" tIns="115184" rIns="115184" bIns="115184" anchor="ctr" anchorCtr="0">
                <a:noAutofit/>
              </a:bodyPr>
              <a:lstStyle/>
              <a:p>
                <a:pPr algn="ctr">
                  <a:lnSpc>
                    <a:spcPct val="150000"/>
                  </a:lnSpc>
                  <a:buSzPts val="1400"/>
                </a:pPr>
                <a:endParaRPr sz="1764">
                  <a:latin typeface="UTM Avo" panose="02040603050506020204" pitchFamily="18"/>
                </a:endParaRPr>
              </a:p>
            </p:txBody>
          </p:sp>
        </p:grpSp>
      </p:grpSp>
      <p:grpSp>
        <p:nvGrpSpPr>
          <p:cNvPr id="121" name="Google Shape;2653;p17">
            <a:extLst>
              <a:ext uri="{FF2B5EF4-FFF2-40B4-BE49-F238E27FC236}">
                <a16:creationId xmlns:a16="http://schemas.microsoft.com/office/drawing/2014/main" id="{659AC081-D177-AB6C-E170-093271574DE8}"/>
              </a:ext>
            </a:extLst>
          </p:cNvPr>
          <p:cNvGrpSpPr>
            <a:grpSpLocks noChangeAspect="1"/>
          </p:cNvGrpSpPr>
          <p:nvPr/>
        </p:nvGrpSpPr>
        <p:grpSpPr>
          <a:xfrm>
            <a:off x="7482183" y="1380075"/>
            <a:ext cx="3628770" cy="5102884"/>
            <a:chOff x="152400" y="2213563"/>
            <a:chExt cx="1974375" cy="2776425"/>
          </a:xfrm>
        </p:grpSpPr>
        <p:sp>
          <p:nvSpPr>
            <p:cNvPr id="122" name="Google Shape;2654;p17">
              <a:extLst>
                <a:ext uri="{FF2B5EF4-FFF2-40B4-BE49-F238E27FC236}">
                  <a16:creationId xmlns:a16="http://schemas.microsoft.com/office/drawing/2014/main" id="{EC0BBE1B-01F9-BD06-CA4C-02C1B276B3B1}"/>
                </a:ext>
              </a:extLst>
            </p:cNvPr>
            <p:cNvSpPr/>
            <p:nvPr/>
          </p:nvSpPr>
          <p:spPr>
            <a:xfrm>
              <a:off x="237975" y="2270788"/>
              <a:ext cx="1888800" cy="2719200"/>
            </a:xfrm>
            <a:custGeom>
              <a:avLst/>
              <a:gdLst/>
              <a:ahLst/>
              <a:cxnLst/>
              <a:rect l="l" t="t" r="r" b="b"/>
              <a:pathLst>
                <a:path w="25184" h="36256" extrusionOk="0">
                  <a:moveTo>
                    <a:pt x="3406" y="17269"/>
                  </a:moveTo>
                  <a:cubicBezTo>
                    <a:pt x="3396" y="17429"/>
                    <a:pt x="3401" y="17593"/>
                    <a:pt x="3422" y="17760"/>
                  </a:cubicBezTo>
                  <a:cubicBezTo>
                    <a:pt x="3380" y="17775"/>
                    <a:pt x="3337" y="17791"/>
                    <a:pt x="3295" y="17807"/>
                  </a:cubicBezTo>
                  <a:cubicBezTo>
                    <a:pt x="3339" y="17468"/>
                    <a:pt x="3406" y="17269"/>
                    <a:pt x="3406" y="17269"/>
                  </a:cubicBezTo>
                  <a:close/>
                  <a:moveTo>
                    <a:pt x="12296" y="1"/>
                  </a:moveTo>
                  <a:cubicBezTo>
                    <a:pt x="11308" y="1"/>
                    <a:pt x="10327" y="123"/>
                    <a:pt x="9384" y="385"/>
                  </a:cubicBezTo>
                  <a:cubicBezTo>
                    <a:pt x="9275" y="260"/>
                    <a:pt x="9110" y="200"/>
                    <a:pt x="8940" y="200"/>
                  </a:cubicBezTo>
                  <a:cubicBezTo>
                    <a:pt x="8631" y="200"/>
                    <a:pt x="8306" y="398"/>
                    <a:pt x="8265" y="768"/>
                  </a:cubicBezTo>
                  <a:cubicBezTo>
                    <a:pt x="6895" y="1336"/>
                    <a:pt x="5636" y="2231"/>
                    <a:pt x="4589" y="3516"/>
                  </a:cubicBezTo>
                  <a:cubicBezTo>
                    <a:pt x="2285" y="6343"/>
                    <a:pt x="2265" y="12594"/>
                    <a:pt x="2265" y="12594"/>
                  </a:cubicBezTo>
                  <a:cubicBezTo>
                    <a:pt x="2265" y="12594"/>
                    <a:pt x="1397" y="14129"/>
                    <a:pt x="1131" y="16538"/>
                  </a:cubicBezTo>
                  <a:cubicBezTo>
                    <a:pt x="1045" y="17304"/>
                    <a:pt x="1275" y="17987"/>
                    <a:pt x="1624" y="18561"/>
                  </a:cubicBezTo>
                  <a:cubicBezTo>
                    <a:pt x="1614" y="18567"/>
                    <a:pt x="1605" y="18575"/>
                    <a:pt x="1596" y="18581"/>
                  </a:cubicBezTo>
                  <a:cubicBezTo>
                    <a:pt x="1592" y="18583"/>
                    <a:pt x="1587" y="18587"/>
                    <a:pt x="1583" y="18590"/>
                  </a:cubicBezTo>
                  <a:cubicBezTo>
                    <a:pt x="1569" y="18601"/>
                    <a:pt x="1556" y="18611"/>
                    <a:pt x="1546" y="18618"/>
                  </a:cubicBezTo>
                  <a:lnTo>
                    <a:pt x="1970" y="19205"/>
                  </a:lnTo>
                  <a:cubicBezTo>
                    <a:pt x="1608" y="19430"/>
                    <a:pt x="1282" y="19640"/>
                    <a:pt x="1047" y="19798"/>
                  </a:cubicBezTo>
                  <a:cubicBezTo>
                    <a:pt x="666" y="20055"/>
                    <a:pt x="532" y="20525"/>
                    <a:pt x="670" y="20928"/>
                  </a:cubicBezTo>
                  <a:cubicBezTo>
                    <a:pt x="642" y="21038"/>
                    <a:pt x="631" y="21156"/>
                    <a:pt x="641" y="21276"/>
                  </a:cubicBezTo>
                  <a:cubicBezTo>
                    <a:pt x="684" y="21879"/>
                    <a:pt x="1184" y="22340"/>
                    <a:pt x="1781" y="22340"/>
                  </a:cubicBezTo>
                  <a:cubicBezTo>
                    <a:pt x="1802" y="22340"/>
                    <a:pt x="1823" y="22339"/>
                    <a:pt x="1844" y="22338"/>
                  </a:cubicBezTo>
                  <a:cubicBezTo>
                    <a:pt x="2030" y="22328"/>
                    <a:pt x="2238" y="22315"/>
                    <a:pt x="2458" y="22302"/>
                  </a:cubicBezTo>
                  <a:lnTo>
                    <a:pt x="2458" y="22302"/>
                  </a:lnTo>
                  <a:cubicBezTo>
                    <a:pt x="2019" y="23270"/>
                    <a:pt x="1840" y="24106"/>
                    <a:pt x="2096" y="24459"/>
                  </a:cubicBezTo>
                  <a:cubicBezTo>
                    <a:pt x="2117" y="24474"/>
                    <a:pt x="2140" y="24490"/>
                    <a:pt x="2162" y="24505"/>
                  </a:cubicBezTo>
                  <a:cubicBezTo>
                    <a:pt x="1236" y="25422"/>
                    <a:pt x="357" y="27541"/>
                    <a:pt x="1" y="28560"/>
                  </a:cubicBezTo>
                  <a:cubicBezTo>
                    <a:pt x="1" y="28560"/>
                    <a:pt x="572" y="28626"/>
                    <a:pt x="1262" y="28813"/>
                  </a:cubicBezTo>
                  <a:cubicBezTo>
                    <a:pt x="1307" y="28824"/>
                    <a:pt x="1352" y="28838"/>
                    <a:pt x="1395" y="28852"/>
                  </a:cubicBezTo>
                  <a:lnTo>
                    <a:pt x="1102" y="29319"/>
                  </a:lnTo>
                  <a:cubicBezTo>
                    <a:pt x="998" y="29484"/>
                    <a:pt x="964" y="29674"/>
                    <a:pt x="990" y="29855"/>
                  </a:cubicBezTo>
                  <a:cubicBezTo>
                    <a:pt x="992" y="29914"/>
                    <a:pt x="1010" y="29979"/>
                    <a:pt x="1041" y="30047"/>
                  </a:cubicBezTo>
                  <a:lnTo>
                    <a:pt x="1046" y="30054"/>
                  </a:lnTo>
                  <a:cubicBezTo>
                    <a:pt x="1084" y="30146"/>
                    <a:pt x="1140" y="30233"/>
                    <a:pt x="1214" y="30308"/>
                  </a:cubicBezTo>
                  <a:lnTo>
                    <a:pt x="1265" y="30359"/>
                  </a:lnTo>
                  <a:lnTo>
                    <a:pt x="2926" y="32668"/>
                  </a:lnTo>
                  <a:lnTo>
                    <a:pt x="2925" y="32669"/>
                  </a:lnTo>
                  <a:lnTo>
                    <a:pt x="2993" y="32763"/>
                  </a:lnTo>
                  <a:lnTo>
                    <a:pt x="3065" y="32863"/>
                  </a:lnTo>
                  <a:lnTo>
                    <a:pt x="3208" y="33061"/>
                  </a:lnTo>
                  <a:cubicBezTo>
                    <a:pt x="3132" y="33119"/>
                    <a:pt x="3060" y="33187"/>
                    <a:pt x="3013" y="33251"/>
                  </a:cubicBezTo>
                  <a:cubicBezTo>
                    <a:pt x="2910" y="33384"/>
                    <a:pt x="3074" y="33552"/>
                    <a:pt x="3163" y="33630"/>
                  </a:cubicBezTo>
                  <a:cubicBezTo>
                    <a:pt x="3157" y="33634"/>
                    <a:pt x="3153" y="33636"/>
                    <a:pt x="3152" y="33637"/>
                  </a:cubicBezTo>
                  <a:lnTo>
                    <a:pt x="3179" y="33676"/>
                  </a:lnTo>
                  <a:cubicBezTo>
                    <a:pt x="3179" y="33676"/>
                    <a:pt x="3188" y="33670"/>
                    <a:pt x="3203" y="33662"/>
                  </a:cubicBezTo>
                  <a:cubicBezTo>
                    <a:pt x="3212" y="33670"/>
                    <a:pt x="3218" y="33673"/>
                    <a:pt x="3218" y="33673"/>
                  </a:cubicBezTo>
                  <a:cubicBezTo>
                    <a:pt x="3218" y="33673"/>
                    <a:pt x="3218" y="33689"/>
                    <a:pt x="3217" y="33714"/>
                  </a:cubicBezTo>
                  <a:cubicBezTo>
                    <a:pt x="3184" y="33730"/>
                    <a:pt x="3162" y="33745"/>
                    <a:pt x="3160" y="33747"/>
                  </a:cubicBezTo>
                  <a:lnTo>
                    <a:pt x="3187" y="33786"/>
                  </a:lnTo>
                  <a:cubicBezTo>
                    <a:pt x="3187" y="33786"/>
                    <a:pt x="3198" y="33778"/>
                    <a:pt x="3215" y="33769"/>
                  </a:cubicBezTo>
                  <a:lnTo>
                    <a:pt x="3215" y="33842"/>
                  </a:lnTo>
                  <a:cubicBezTo>
                    <a:pt x="3187" y="33856"/>
                    <a:pt x="3169" y="33868"/>
                    <a:pt x="3167" y="33869"/>
                  </a:cubicBezTo>
                  <a:lnTo>
                    <a:pt x="3193" y="33909"/>
                  </a:lnTo>
                  <a:cubicBezTo>
                    <a:pt x="3193" y="33909"/>
                    <a:pt x="3203" y="33904"/>
                    <a:pt x="3214" y="33895"/>
                  </a:cubicBezTo>
                  <a:cubicBezTo>
                    <a:pt x="3214" y="33949"/>
                    <a:pt x="3214" y="34007"/>
                    <a:pt x="3215" y="34068"/>
                  </a:cubicBezTo>
                  <a:lnTo>
                    <a:pt x="3215" y="34073"/>
                  </a:lnTo>
                  <a:cubicBezTo>
                    <a:pt x="3216" y="34114"/>
                    <a:pt x="3216" y="34156"/>
                    <a:pt x="3218" y="34198"/>
                  </a:cubicBezTo>
                  <a:lnTo>
                    <a:pt x="3218" y="34200"/>
                  </a:lnTo>
                  <a:cubicBezTo>
                    <a:pt x="3219" y="34239"/>
                    <a:pt x="3220" y="34275"/>
                    <a:pt x="3223" y="34311"/>
                  </a:cubicBezTo>
                  <a:cubicBezTo>
                    <a:pt x="3223" y="34321"/>
                    <a:pt x="3224" y="34332"/>
                    <a:pt x="3224" y="34342"/>
                  </a:cubicBezTo>
                  <a:cubicBezTo>
                    <a:pt x="3226" y="34370"/>
                    <a:pt x="3229" y="34397"/>
                    <a:pt x="3230" y="34423"/>
                  </a:cubicBezTo>
                  <a:cubicBezTo>
                    <a:pt x="3231" y="34433"/>
                    <a:pt x="3231" y="34443"/>
                    <a:pt x="3232" y="34454"/>
                  </a:cubicBezTo>
                  <a:cubicBezTo>
                    <a:pt x="3235" y="34489"/>
                    <a:pt x="3239" y="34521"/>
                    <a:pt x="3242" y="34551"/>
                  </a:cubicBezTo>
                  <a:cubicBezTo>
                    <a:pt x="3242" y="34555"/>
                    <a:pt x="3244" y="34557"/>
                    <a:pt x="3244" y="34560"/>
                  </a:cubicBezTo>
                  <a:cubicBezTo>
                    <a:pt x="3247" y="34586"/>
                    <a:pt x="3251" y="34609"/>
                    <a:pt x="3257" y="34629"/>
                  </a:cubicBezTo>
                  <a:cubicBezTo>
                    <a:pt x="3258" y="34638"/>
                    <a:pt x="3261" y="34644"/>
                    <a:pt x="3262" y="34650"/>
                  </a:cubicBezTo>
                  <a:cubicBezTo>
                    <a:pt x="3266" y="34666"/>
                    <a:pt x="3271" y="34679"/>
                    <a:pt x="3275" y="34690"/>
                  </a:cubicBezTo>
                  <a:cubicBezTo>
                    <a:pt x="3277" y="34696"/>
                    <a:pt x="3278" y="34701"/>
                    <a:pt x="3281" y="34705"/>
                  </a:cubicBezTo>
                  <a:cubicBezTo>
                    <a:pt x="3288" y="34717"/>
                    <a:pt x="3296" y="34727"/>
                    <a:pt x="3304" y="34730"/>
                  </a:cubicBezTo>
                  <a:cubicBezTo>
                    <a:pt x="3306" y="34730"/>
                    <a:pt x="3309" y="34731"/>
                    <a:pt x="3312" y="34731"/>
                  </a:cubicBezTo>
                  <a:cubicBezTo>
                    <a:pt x="3320" y="34731"/>
                    <a:pt x="3329" y="34729"/>
                    <a:pt x="3339" y="34726"/>
                  </a:cubicBezTo>
                  <a:cubicBezTo>
                    <a:pt x="3356" y="34720"/>
                    <a:pt x="3375" y="34712"/>
                    <a:pt x="3400" y="34702"/>
                  </a:cubicBezTo>
                  <a:cubicBezTo>
                    <a:pt x="3405" y="34700"/>
                    <a:pt x="3412" y="34696"/>
                    <a:pt x="3418" y="34695"/>
                  </a:cubicBezTo>
                  <a:cubicBezTo>
                    <a:pt x="3439" y="34685"/>
                    <a:pt x="3459" y="34676"/>
                    <a:pt x="3483" y="34664"/>
                  </a:cubicBezTo>
                  <a:cubicBezTo>
                    <a:pt x="3492" y="34659"/>
                    <a:pt x="3503" y="34653"/>
                    <a:pt x="3511" y="34648"/>
                  </a:cubicBezTo>
                  <a:cubicBezTo>
                    <a:pt x="3535" y="34637"/>
                    <a:pt x="3557" y="34623"/>
                    <a:pt x="3583" y="34609"/>
                  </a:cubicBezTo>
                  <a:cubicBezTo>
                    <a:pt x="3586" y="34608"/>
                    <a:pt x="3590" y="34605"/>
                    <a:pt x="3593" y="34604"/>
                  </a:cubicBezTo>
                  <a:cubicBezTo>
                    <a:pt x="3627" y="34586"/>
                    <a:pt x="3663" y="34565"/>
                    <a:pt x="3699" y="34545"/>
                  </a:cubicBezTo>
                  <a:cubicBezTo>
                    <a:pt x="3705" y="34540"/>
                    <a:pt x="3713" y="34536"/>
                    <a:pt x="3720" y="34533"/>
                  </a:cubicBezTo>
                  <a:cubicBezTo>
                    <a:pt x="3754" y="34514"/>
                    <a:pt x="3789" y="34493"/>
                    <a:pt x="3825" y="34471"/>
                  </a:cubicBezTo>
                  <a:cubicBezTo>
                    <a:pt x="3831" y="34467"/>
                    <a:pt x="3840" y="34463"/>
                    <a:pt x="3846" y="34458"/>
                  </a:cubicBezTo>
                  <a:cubicBezTo>
                    <a:pt x="4275" y="34200"/>
                    <a:pt x="4806" y="33844"/>
                    <a:pt x="4850" y="33782"/>
                  </a:cubicBezTo>
                  <a:cubicBezTo>
                    <a:pt x="4855" y="33775"/>
                    <a:pt x="4858" y="33765"/>
                    <a:pt x="4859" y="33754"/>
                  </a:cubicBezTo>
                  <a:lnTo>
                    <a:pt x="4859" y="33744"/>
                  </a:lnTo>
                  <a:cubicBezTo>
                    <a:pt x="4860" y="33734"/>
                    <a:pt x="4860" y="33723"/>
                    <a:pt x="4859" y="33709"/>
                  </a:cubicBezTo>
                  <a:cubicBezTo>
                    <a:pt x="4859" y="33707"/>
                    <a:pt x="4858" y="33703"/>
                    <a:pt x="4858" y="33701"/>
                  </a:cubicBezTo>
                  <a:cubicBezTo>
                    <a:pt x="4857" y="33686"/>
                    <a:pt x="4854" y="33670"/>
                    <a:pt x="4850" y="33652"/>
                  </a:cubicBezTo>
                  <a:cubicBezTo>
                    <a:pt x="4850" y="33651"/>
                    <a:pt x="4849" y="33649"/>
                    <a:pt x="4849" y="33647"/>
                  </a:cubicBezTo>
                  <a:cubicBezTo>
                    <a:pt x="4802" y="33418"/>
                    <a:pt x="4616" y="32996"/>
                    <a:pt x="4569" y="32937"/>
                  </a:cubicBezTo>
                  <a:lnTo>
                    <a:pt x="4317" y="32005"/>
                  </a:lnTo>
                  <a:lnTo>
                    <a:pt x="3913" y="30501"/>
                  </a:lnTo>
                  <a:lnTo>
                    <a:pt x="4337" y="30153"/>
                  </a:lnTo>
                  <a:lnTo>
                    <a:pt x="4597" y="29940"/>
                  </a:lnTo>
                  <a:cubicBezTo>
                    <a:pt x="4729" y="29975"/>
                    <a:pt x="4863" y="30010"/>
                    <a:pt x="4998" y="30043"/>
                  </a:cubicBezTo>
                  <a:lnTo>
                    <a:pt x="4999" y="30043"/>
                  </a:lnTo>
                  <a:cubicBezTo>
                    <a:pt x="5268" y="30111"/>
                    <a:pt x="5542" y="30178"/>
                    <a:pt x="5815" y="30243"/>
                  </a:cubicBezTo>
                  <a:lnTo>
                    <a:pt x="5902" y="30989"/>
                  </a:lnTo>
                  <a:cubicBezTo>
                    <a:pt x="5908" y="31057"/>
                    <a:pt x="5917" y="31118"/>
                    <a:pt x="5927" y="31175"/>
                  </a:cubicBezTo>
                  <a:lnTo>
                    <a:pt x="6368" y="35024"/>
                  </a:lnTo>
                  <a:cubicBezTo>
                    <a:pt x="6357" y="35026"/>
                    <a:pt x="6349" y="35031"/>
                    <a:pt x="6347" y="35036"/>
                  </a:cubicBezTo>
                  <a:cubicBezTo>
                    <a:pt x="6323" y="35087"/>
                    <a:pt x="6302" y="35569"/>
                    <a:pt x="6346" y="35806"/>
                  </a:cubicBezTo>
                  <a:cubicBezTo>
                    <a:pt x="6346" y="35807"/>
                    <a:pt x="6346" y="35809"/>
                    <a:pt x="6347" y="35811"/>
                  </a:cubicBezTo>
                  <a:cubicBezTo>
                    <a:pt x="6351" y="35829"/>
                    <a:pt x="6353" y="35844"/>
                    <a:pt x="6358" y="35859"/>
                  </a:cubicBezTo>
                  <a:cubicBezTo>
                    <a:pt x="6359" y="35862"/>
                    <a:pt x="6359" y="35865"/>
                    <a:pt x="6361" y="35868"/>
                  </a:cubicBezTo>
                  <a:cubicBezTo>
                    <a:pt x="6365" y="35880"/>
                    <a:pt x="6369" y="35891"/>
                    <a:pt x="6374" y="35900"/>
                  </a:cubicBezTo>
                  <a:cubicBezTo>
                    <a:pt x="6375" y="35903"/>
                    <a:pt x="6377" y="35906"/>
                    <a:pt x="6378" y="35909"/>
                  </a:cubicBezTo>
                  <a:cubicBezTo>
                    <a:pt x="6384" y="35920"/>
                    <a:pt x="6389" y="35927"/>
                    <a:pt x="6398" y="35932"/>
                  </a:cubicBezTo>
                  <a:cubicBezTo>
                    <a:pt x="6404" y="35936"/>
                    <a:pt x="6416" y="35941"/>
                    <a:pt x="6434" y="35948"/>
                  </a:cubicBezTo>
                  <a:cubicBezTo>
                    <a:pt x="6485" y="35966"/>
                    <a:pt x="6584" y="35992"/>
                    <a:pt x="6708" y="36020"/>
                  </a:cubicBezTo>
                  <a:cubicBezTo>
                    <a:pt x="6790" y="36040"/>
                    <a:pt x="6885" y="36060"/>
                    <a:pt x="6984" y="36081"/>
                  </a:cubicBezTo>
                  <a:cubicBezTo>
                    <a:pt x="7083" y="36102"/>
                    <a:pt x="7189" y="36122"/>
                    <a:pt x="7293" y="36142"/>
                  </a:cubicBezTo>
                  <a:lnTo>
                    <a:pt x="7294" y="36142"/>
                  </a:lnTo>
                  <a:cubicBezTo>
                    <a:pt x="7330" y="36148"/>
                    <a:pt x="7365" y="36154"/>
                    <a:pt x="7402" y="36162"/>
                  </a:cubicBezTo>
                  <a:cubicBezTo>
                    <a:pt x="7418" y="36164"/>
                    <a:pt x="7435" y="36168"/>
                    <a:pt x="7452" y="36170"/>
                  </a:cubicBezTo>
                  <a:cubicBezTo>
                    <a:pt x="7489" y="36177"/>
                    <a:pt x="7526" y="36183"/>
                    <a:pt x="7562" y="36189"/>
                  </a:cubicBezTo>
                  <a:cubicBezTo>
                    <a:pt x="7576" y="36191"/>
                    <a:pt x="7592" y="36194"/>
                    <a:pt x="7604" y="36196"/>
                  </a:cubicBezTo>
                  <a:cubicBezTo>
                    <a:pt x="7649" y="36203"/>
                    <a:pt x="7690" y="36209"/>
                    <a:pt x="7729" y="36215"/>
                  </a:cubicBezTo>
                  <a:cubicBezTo>
                    <a:pt x="7737" y="36216"/>
                    <a:pt x="7743" y="36219"/>
                    <a:pt x="7748" y="36219"/>
                  </a:cubicBezTo>
                  <a:cubicBezTo>
                    <a:pt x="7786" y="36224"/>
                    <a:pt x="7822" y="36229"/>
                    <a:pt x="7857" y="36234"/>
                  </a:cubicBezTo>
                  <a:cubicBezTo>
                    <a:pt x="7864" y="36235"/>
                    <a:pt x="7873" y="36236"/>
                    <a:pt x="7879" y="36236"/>
                  </a:cubicBezTo>
                  <a:cubicBezTo>
                    <a:pt x="7908" y="36240"/>
                    <a:pt x="7934" y="36242"/>
                    <a:pt x="7960" y="36245"/>
                  </a:cubicBezTo>
                  <a:cubicBezTo>
                    <a:pt x="7970" y="36246"/>
                    <a:pt x="7983" y="36247"/>
                    <a:pt x="7993" y="36250"/>
                  </a:cubicBezTo>
                  <a:cubicBezTo>
                    <a:pt x="8016" y="36252"/>
                    <a:pt x="8033" y="36252"/>
                    <a:pt x="8052" y="36253"/>
                  </a:cubicBezTo>
                  <a:cubicBezTo>
                    <a:pt x="8062" y="36253"/>
                    <a:pt x="8075" y="36255"/>
                    <a:pt x="8084" y="36256"/>
                  </a:cubicBezTo>
                  <a:cubicBezTo>
                    <a:pt x="8100" y="36256"/>
                    <a:pt x="8112" y="36256"/>
                    <a:pt x="8125" y="36255"/>
                  </a:cubicBezTo>
                  <a:lnTo>
                    <a:pt x="8148" y="36255"/>
                  </a:lnTo>
                  <a:cubicBezTo>
                    <a:pt x="8166" y="36253"/>
                    <a:pt x="8177" y="36250"/>
                    <a:pt x="8182" y="36245"/>
                  </a:cubicBezTo>
                  <a:cubicBezTo>
                    <a:pt x="8188" y="36240"/>
                    <a:pt x="8192" y="36229"/>
                    <a:pt x="8194" y="36214"/>
                  </a:cubicBezTo>
                  <a:lnTo>
                    <a:pt x="8194" y="36199"/>
                  </a:lnTo>
                  <a:cubicBezTo>
                    <a:pt x="8194" y="36188"/>
                    <a:pt x="8194" y="36173"/>
                    <a:pt x="8191" y="36158"/>
                  </a:cubicBezTo>
                  <a:cubicBezTo>
                    <a:pt x="8189" y="36151"/>
                    <a:pt x="8189" y="36144"/>
                    <a:pt x="8188" y="36137"/>
                  </a:cubicBezTo>
                  <a:cubicBezTo>
                    <a:pt x="8184" y="36116"/>
                    <a:pt x="8181" y="36092"/>
                    <a:pt x="8174" y="36069"/>
                  </a:cubicBezTo>
                  <a:cubicBezTo>
                    <a:pt x="8173" y="36064"/>
                    <a:pt x="8173" y="36061"/>
                    <a:pt x="8172" y="36058"/>
                  </a:cubicBezTo>
                  <a:cubicBezTo>
                    <a:pt x="8164" y="36028"/>
                    <a:pt x="8155" y="35997"/>
                    <a:pt x="8146" y="35963"/>
                  </a:cubicBezTo>
                  <a:cubicBezTo>
                    <a:pt x="8143" y="35955"/>
                    <a:pt x="8140" y="35945"/>
                    <a:pt x="8137" y="35934"/>
                  </a:cubicBezTo>
                  <a:cubicBezTo>
                    <a:pt x="8129" y="35908"/>
                    <a:pt x="8120" y="35883"/>
                    <a:pt x="8111" y="35855"/>
                  </a:cubicBezTo>
                  <a:cubicBezTo>
                    <a:pt x="8107" y="35844"/>
                    <a:pt x="8105" y="35836"/>
                    <a:pt x="8100" y="35826"/>
                  </a:cubicBezTo>
                  <a:cubicBezTo>
                    <a:pt x="8089" y="35790"/>
                    <a:pt x="8076" y="35755"/>
                    <a:pt x="8064" y="35720"/>
                  </a:cubicBezTo>
                  <a:lnTo>
                    <a:pt x="8064" y="35719"/>
                  </a:lnTo>
                  <a:cubicBezTo>
                    <a:pt x="8050" y="35679"/>
                    <a:pt x="8034" y="35640"/>
                    <a:pt x="8021" y="35600"/>
                  </a:cubicBezTo>
                  <a:cubicBezTo>
                    <a:pt x="8021" y="35599"/>
                    <a:pt x="8021" y="35599"/>
                    <a:pt x="8019" y="35598"/>
                  </a:cubicBezTo>
                  <a:cubicBezTo>
                    <a:pt x="8005" y="35559"/>
                    <a:pt x="7991" y="35523"/>
                    <a:pt x="7976" y="35488"/>
                  </a:cubicBezTo>
                  <a:cubicBezTo>
                    <a:pt x="7970" y="35470"/>
                    <a:pt x="7964" y="35453"/>
                    <a:pt x="7957" y="35438"/>
                  </a:cubicBezTo>
                  <a:lnTo>
                    <a:pt x="7957" y="35438"/>
                  </a:lnTo>
                  <a:cubicBezTo>
                    <a:pt x="7971" y="35440"/>
                    <a:pt x="7982" y="35441"/>
                    <a:pt x="7982" y="35441"/>
                  </a:cubicBezTo>
                  <a:lnTo>
                    <a:pt x="7993" y="35394"/>
                  </a:lnTo>
                  <a:cubicBezTo>
                    <a:pt x="7991" y="35394"/>
                    <a:pt x="7969" y="35389"/>
                    <a:pt x="7938" y="35386"/>
                  </a:cubicBezTo>
                  <a:cubicBezTo>
                    <a:pt x="7928" y="35361"/>
                    <a:pt x="7918" y="35338"/>
                    <a:pt x="7910" y="35319"/>
                  </a:cubicBezTo>
                  <a:lnTo>
                    <a:pt x="7910" y="35319"/>
                  </a:lnTo>
                  <a:cubicBezTo>
                    <a:pt x="7930" y="35321"/>
                    <a:pt x="7943" y="35324"/>
                    <a:pt x="7943" y="35324"/>
                  </a:cubicBezTo>
                  <a:lnTo>
                    <a:pt x="7955" y="35278"/>
                  </a:lnTo>
                  <a:cubicBezTo>
                    <a:pt x="7952" y="35276"/>
                    <a:pt x="7926" y="35270"/>
                    <a:pt x="7890" y="35268"/>
                  </a:cubicBezTo>
                  <a:cubicBezTo>
                    <a:pt x="7879" y="35244"/>
                    <a:pt x="7874" y="35229"/>
                    <a:pt x="7874" y="35229"/>
                  </a:cubicBezTo>
                  <a:cubicBezTo>
                    <a:pt x="7874" y="35229"/>
                    <a:pt x="7878" y="35223"/>
                    <a:pt x="7884" y="35213"/>
                  </a:cubicBezTo>
                  <a:cubicBezTo>
                    <a:pt x="7900" y="35216"/>
                    <a:pt x="7912" y="35218"/>
                    <a:pt x="7912" y="35218"/>
                  </a:cubicBezTo>
                  <a:lnTo>
                    <a:pt x="7924" y="35171"/>
                  </a:lnTo>
                  <a:cubicBezTo>
                    <a:pt x="7923" y="35171"/>
                    <a:pt x="7917" y="35170"/>
                    <a:pt x="7909" y="35169"/>
                  </a:cubicBezTo>
                  <a:cubicBezTo>
                    <a:pt x="7965" y="35063"/>
                    <a:pt x="8054" y="34847"/>
                    <a:pt x="7910" y="34761"/>
                  </a:cubicBezTo>
                  <a:cubicBezTo>
                    <a:pt x="7852" y="34726"/>
                    <a:pt x="7778" y="34693"/>
                    <a:pt x="7698" y="34669"/>
                  </a:cubicBezTo>
                  <a:lnTo>
                    <a:pt x="7799" y="34273"/>
                  </a:lnTo>
                  <a:lnTo>
                    <a:pt x="7796" y="34273"/>
                  </a:lnTo>
                  <a:lnTo>
                    <a:pt x="8540" y="31307"/>
                  </a:lnTo>
                  <a:cubicBezTo>
                    <a:pt x="8577" y="31238"/>
                    <a:pt x="8608" y="31165"/>
                    <a:pt x="8626" y="31086"/>
                  </a:cubicBezTo>
                  <a:lnTo>
                    <a:pt x="8675" y="30849"/>
                  </a:lnTo>
                  <a:cubicBezTo>
                    <a:pt x="8799" y="30871"/>
                    <a:pt x="8911" y="30891"/>
                    <a:pt x="9006" y="30905"/>
                  </a:cubicBezTo>
                  <a:cubicBezTo>
                    <a:pt x="9010" y="30905"/>
                    <a:pt x="9013" y="30906"/>
                    <a:pt x="9015" y="30906"/>
                  </a:cubicBezTo>
                  <a:cubicBezTo>
                    <a:pt x="9153" y="30928"/>
                    <a:pt x="9256" y="30941"/>
                    <a:pt x="9320" y="30946"/>
                  </a:cubicBezTo>
                  <a:cubicBezTo>
                    <a:pt x="9332" y="30946"/>
                    <a:pt x="9344" y="30947"/>
                    <a:pt x="9354" y="30947"/>
                  </a:cubicBezTo>
                  <a:cubicBezTo>
                    <a:pt x="9358" y="30947"/>
                    <a:pt x="9362" y="30947"/>
                    <a:pt x="9365" y="30947"/>
                  </a:cubicBezTo>
                  <a:cubicBezTo>
                    <a:pt x="9665" y="30941"/>
                    <a:pt x="10416" y="30595"/>
                    <a:pt x="10876" y="30370"/>
                  </a:cubicBezTo>
                  <a:lnTo>
                    <a:pt x="10891" y="30362"/>
                  </a:lnTo>
                  <a:cubicBezTo>
                    <a:pt x="10922" y="30347"/>
                    <a:pt x="10950" y="30332"/>
                    <a:pt x="10978" y="30320"/>
                  </a:cubicBezTo>
                  <a:lnTo>
                    <a:pt x="11001" y="30308"/>
                  </a:lnTo>
                  <a:cubicBezTo>
                    <a:pt x="11032" y="30292"/>
                    <a:pt x="11059" y="30279"/>
                    <a:pt x="11084" y="30265"/>
                  </a:cubicBezTo>
                  <a:cubicBezTo>
                    <a:pt x="11086" y="30265"/>
                    <a:pt x="11087" y="30264"/>
                    <a:pt x="11088" y="30263"/>
                  </a:cubicBezTo>
                  <a:cubicBezTo>
                    <a:pt x="11188" y="30212"/>
                    <a:pt x="11250" y="30180"/>
                    <a:pt x="11250" y="30180"/>
                  </a:cubicBezTo>
                  <a:lnTo>
                    <a:pt x="10487" y="27324"/>
                  </a:lnTo>
                  <a:lnTo>
                    <a:pt x="10487" y="27324"/>
                  </a:lnTo>
                  <a:cubicBezTo>
                    <a:pt x="10515" y="27327"/>
                    <a:pt x="10544" y="27330"/>
                    <a:pt x="10570" y="27333"/>
                  </a:cubicBezTo>
                  <a:cubicBezTo>
                    <a:pt x="11113" y="26419"/>
                    <a:pt x="11510" y="25617"/>
                    <a:pt x="11795" y="24913"/>
                  </a:cubicBezTo>
                  <a:cubicBezTo>
                    <a:pt x="12391" y="25112"/>
                    <a:pt x="12994" y="25277"/>
                    <a:pt x="13594" y="25395"/>
                  </a:cubicBezTo>
                  <a:cubicBezTo>
                    <a:pt x="13812" y="25637"/>
                    <a:pt x="14123" y="25773"/>
                    <a:pt x="14443" y="25773"/>
                  </a:cubicBezTo>
                  <a:cubicBezTo>
                    <a:pt x="14609" y="25773"/>
                    <a:pt x="14777" y="25737"/>
                    <a:pt x="14936" y="25660"/>
                  </a:cubicBezTo>
                  <a:cubicBezTo>
                    <a:pt x="14979" y="25639"/>
                    <a:pt x="15022" y="25618"/>
                    <a:pt x="15064" y="25596"/>
                  </a:cubicBezTo>
                  <a:cubicBezTo>
                    <a:pt x="15293" y="25612"/>
                    <a:pt x="15521" y="25621"/>
                    <a:pt x="15746" y="25621"/>
                  </a:cubicBezTo>
                  <a:cubicBezTo>
                    <a:pt x="15864" y="25621"/>
                    <a:pt x="15982" y="25618"/>
                    <a:pt x="16099" y="25614"/>
                  </a:cubicBezTo>
                  <a:cubicBezTo>
                    <a:pt x="21713" y="25394"/>
                    <a:pt x="22156" y="20976"/>
                    <a:pt x="22156" y="20975"/>
                  </a:cubicBezTo>
                  <a:lnTo>
                    <a:pt x="22156" y="20975"/>
                  </a:lnTo>
                  <a:cubicBezTo>
                    <a:pt x="22377" y="21868"/>
                    <a:pt x="22018" y="23197"/>
                    <a:pt x="22018" y="23197"/>
                  </a:cubicBezTo>
                  <a:cubicBezTo>
                    <a:pt x="23630" y="21527"/>
                    <a:pt x="22811" y="19482"/>
                    <a:pt x="22811" y="19481"/>
                  </a:cubicBezTo>
                  <a:lnTo>
                    <a:pt x="22811" y="19481"/>
                  </a:lnTo>
                  <a:cubicBezTo>
                    <a:pt x="23667" y="20256"/>
                    <a:pt x="24073" y="21553"/>
                    <a:pt x="24073" y="21553"/>
                  </a:cubicBezTo>
                  <a:cubicBezTo>
                    <a:pt x="25184" y="19538"/>
                    <a:pt x="22080" y="17314"/>
                    <a:pt x="22080" y="17314"/>
                  </a:cubicBezTo>
                  <a:cubicBezTo>
                    <a:pt x="22080" y="17314"/>
                    <a:pt x="25004" y="12373"/>
                    <a:pt x="24478" y="8843"/>
                  </a:cubicBezTo>
                  <a:cubicBezTo>
                    <a:pt x="23747" y="3938"/>
                    <a:pt x="17897" y="1"/>
                    <a:pt x="12296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3" name="Google Shape;2655;p17">
              <a:extLst>
                <a:ext uri="{FF2B5EF4-FFF2-40B4-BE49-F238E27FC236}">
                  <a16:creationId xmlns:a16="http://schemas.microsoft.com/office/drawing/2014/main" id="{35EE54CB-4551-329B-648D-F55DBF5D94D9}"/>
                </a:ext>
              </a:extLst>
            </p:cNvPr>
            <p:cNvSpPr/>
            <p:nvPr/>
          </p:nvSpPr>
          <p:spPr>
            <a:xfrm>
              <a:off x="217200" y="2213563"/>
              <a:ext cx="1823925" cy="1921800"/>
            </a:xfrm>
            <a:custGeom>
              <a:avLst/>
              <a:gdLst/>
              <a:ahLst/>
              <a:cxnLst/>
              <a:rect l="l" t="t" r="r" b="b"/>
              <a:pathLst>
                <a:path w="24319" h="25624" extrusionOk="0">
                  <a:moveTo>
                    <a:pt x="11430" y="1"/>
                  </a:moveTo>
                  <a:cubicBezTo>
                    <a:pt x="8555" y="1"/>
                    <a:pt x="5744" y="1039"/>
                    <a:pt x="3725" y="3517"/>
                  </a:cubicBezTo>
                  <a:cubicBezTo>
                    <a:pt x="1422" y="6344"/>
                    <a:pt x="1402" y="12596"/>
                    <a:pt x="1402" y="12596"/>
                  </a:cubicBezTo>
                  <a:cubicBezTo>
                    <a:pt x="1402" y="12596"/>
                    <a:pt x="533" y="14129"/>
                    <a:pt x="266" y="16539"/>
                  </a:cubicBezTo>
                  <a:cubicBezTo>
                    <a:pt x="1" y="18948"/>
                    <a:pt x="2823" y="20532"/>
                    <a:pt x="2823" y="20532"/>
                  </a:cubicBezTo>
                  <a:cubicBezTo>
                    <a:pt x="2050" y="18720"/>
                    <a:pt x="2543" y="17270"/>
                    <a:pt x="2543" y="17270"/>
                  </a:cubicBezTo>
                  <a:lnTo>
                    <a:pt x="2543" y="17270"/>
                  </a:lnTo>
                  <a:cubicBezTo>
                    <a:pt x="2310" y="20646"/>
                    <a:pt x="9320" y="25624"/>
                    <a:pt x="14882" y="25624"/>
                  </a:cubicBezTo>
                  <a:cubicBezTo>
                    <a:pt x="15001" y="25624"/>
                    <a:pt x="15119" y="25621"/>
                    <a:pt x="15236" y="25617"/>
                  </a:cubicBezTo>
                  <a:cubicBezTo>
                    <a:pt x="20850" y="25397"/>
                    <a:pt x="21293" y="20979"/>
                    <a:pt x="21293" y="20978"/>
                  </a:cubicBezTo>
                  <a:lnTo>
                    <a:pt x="21293" y="20978"/>
                  </a:lnTo>
                  <a:cubicBezTo>
                    <a:pt x="21512" y="21872"/>
                    <a:pt x="21156" y="23200"/>
                    <a:pt x="21156" y="23200"/>
                  </a:cubicBezTo>
                  <a:cubicBezTo>
                    <a:pt x="22767" y="21528"/>
                    <a:pt x="21948" y="19485"/>
                    <a:pt x="21948" y="19484"/>
                  </a:cubicBezTo>
                  <a:lnTo>
                    <a:pt x="21948" y="19484"/>
                  </a:lnTo>
                  <a:cubicBezTo>
                    <a:pt x="22805" y="20259"/>
                    <a:pt x="23210" y="21556"/>
                    <a:pt x="23210" y="21556"/>
                  </a:cubicBezTo>
                  <a:cubicBezTo>
                    <a:pt x="24318" y="19539"/>
                    <a:pt x="21216" y="17316"/>
                    <a:pt x="21216" y="17316"/>
                  </a:cubicBezTo>
                  <a:cubicBezTo>
                    <a:pt x="21216" y="17316"/>
                    <a:pt x="24139" y="12375"/>
                    <a:pt x="23612" y="8845"/>
                  </a:cubicBezTo>
                  <a:cubicBezTo>
                    <a:pt x="22881" y="3939"/>
                    <a:pt x="17032" y="1"/>
                    <a:pt x="11430" y="1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4" name="Google Shape;2656;p17">
              <a:extLst>
                <a:ext uri="{FF2B5EF4-FFF2-40B4-BE49-F238E27FC236}">
                  <a16:creationId xmlns:a16="http://schemas.microsoft.com/office/drawing/2014/main" id="{ABC78D1E-7D9E-9B46-5753-C1758DF14FBB}"/>
                </a:ext>
              </a:extLst>
            </p:cNvPr>
            <p:cNvSpPr/>
            <p:nvPr/>
          </p:nvSpPr>
          <p:spPr>
            <a:xfrm>
              <a:off x="224550" y="4123063"/>
              <a:ext cx="408375" cy="691875"/>
            </a:xfrm>
            <a:custGeom>
              <a:avLst/>
              <a:gdLst/>
              <a:ahLst/>
              <a:cxnLst/>
              <a:rect l="l" t="t" r="r" b="b"/>
              <a:pathLst>
                <a:path w="5445" h="9225" extrusionOk="0">
                  <a:moveTo>
                    <a:pt x="2560" y="1"/>
                  </a:moveTo>
                  <a:lnTo>
                    <a:pt x="139" y="3863"/>
                  </a:lnTo>
                  <a:cubicBezTo>
                    <a:pt x="36" y="4028"/>
                    <a:pt x="1" y="4218"/>
                    <a:pt x="27" y="4399"/>
                  </a:cubicBezTo>
                  <a:cubicBezTo>
                    <a:pt x="29" y="4458"/>
                    <a:pt x="46" y="4523"/>
                    <a:pt x="77" y="4591"/>
                  </a:cubicBezTo>
                  <a:lnTo>
                    <a:pt x="83" y="4599"/>
                  </a:lnTo>
                  <a:cubicBezTo>
                    <a:pt x="121" y="4690"/>
                    <a:pt x="177" y="4777"/>
                    <a:pt x="250" y="4853"/>
                  </a:cubicBezTo>
                  <a:lnTo>
                    <a:pt x="302" y="4904"/>
                  </a:lnTo>
                  <a:lnTo>
                    <a:pt x="2458" y="7903"/>
                  </a:lnTo>
                  <a:lnTo>
                    <a:pt x="2355" y="9224"/>
                  </a:lnTo>
                  <a:lnTo>
                    <a:pt x="3821" y="8272"/>
                  </a:lnTo>
                  <a:lnTo>
                    <a:pt x="2953" y="5045"/>
                  </a:lnTo>
                  <a:lnTo>
                    <a:pt x="5444" y="3002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5" name="Google Shape;2657;p17">
              <a:extLst>
                <a:ext uri="{FF2B5EF4-FFF2-40B4-BE49-F238E27FC236}">
                  <a16:creationId xmlns:a16="http://schemas.microsoft.com/office/drawing/2014/main" id="{90C41A2D-43D6-4193-8857-840C091C0590}"/>
                </a:ext>
              </a:extLst>
            </p:cNvPr>
            <p:cNvSpPr/>
            <p:nvPr/>
          </p:nvSpPr>
          <p:spPr>
            <a:xfrm>
              <a:off x="245700" y="4122988"/>
              <a:ext cx="387225" cy="352275"/>
            </a:xfrm>
            <a:custGeom>
              <a:avLst/>
              <a:gdLst/>
              <a:ahLst/>
              <a:cxnLst/>
              <a:rect l="l" t="t" r="r" b="b"/>
              <a:pathLst>
                <a:path w="5163" h="4697" extrusionOk="0">
                  <a:moveTo>
                    <a:pt x="2278" y="1"/>
                  </a:moveTo>
                  <a:lnTo>
                    <a:pt x="0" y="3636"/>
                  </a:lnTo>
                  <a:cubicBezTo>
                    <a:pt x="371" y="3737"/>
                    <a:pt x="776" y="3872"/>
                    <a:pt x="1147" y="4049"/>
                  </a:cubicBezTo>
                  <a:cubicBezTo>
                    <a:pt x="1553" y="4246"/>
                    <a:pt x="2270" y="4473"/>
                    <a:pt x="3094" y="4697"/>
                  </a:cubicBezTo>
                  <a:lnTo>
                    <a:pt x="5162" y="3001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6" name="Google Shape;2658;p17">
              <a:extLst>
                <a:ext uri="{FF2B5EF4-FFF2-40B4-BE49-F238E27FC236}">
                  <a16:creationId xmlns:a16="http://schemas.microsoft.com/office/drawing/2014/main" id="{3D5FCE53-6D63-F316-4CEA-9C9D92C6C029}"/>
                </a:ext>
              </a:extLst>
            </p:cNvPr>
            <p:cNvSpPr/>
            <p:nvPr/>
          </p:nvSpPr>
          <p:spPr>
            <a:xfrm>
              <a:off x="371550" y="4614013"/>
              <a:ext cx="139575" cy="200925"/>
            </a:xfrm>
            <a:custGeom>
              <a:avLst/>
              <a:gdLst/>
              <a:ahLst/>
              <a:cxnLst/>
              <a:rect l="l" t="t" r="r" b="b"/>
              <a:pathLst>
                <a:path w="1861" h="2679" extrusionOk="0">
                  <a:moveTo>
                    <a:pt x="1396" y="0"/>
                  </a:moveTo>
                  <a:lnTo>
                    <a:pt x="0" y="666"/>
                  </a:lnTo>
                  <a:lnTo>
                    <a:pt x="498" y="1357"/>
                  </a:lnTo>
                  <a:lnTo>
                    <a:pt x="394" y="2678"/>
                  </a:lnTo>
                  <a:lnTo>
                    <a:pt x="1860" y="1725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7" name="Google Shape;2659;p17">
              <a:extLst>
                <a:ext uri="{FF2B5EF4-FFF2-40B4-BE49-F238E27FC236}">
                  <a16:creationId xmlns:a16="http://schemas.microsoft.com/office/drawing/2014/main" id="{76BB5238-E087-DF70-4B78-B91E1D33D21E}"/>
                </a:ext>
              </a:extLst>
            </p:cNvPr>
            <p:cNvSpPr/>
            <p:nvPr/>
          </p:nvSpPr>
          <p:spPr>
            <a:xfrm>
              <a:off x="401100" y="4663663"/>
              <a:ext cx="110025" cy="151275"/>
            </a:xfrm>
            <a:custGeom>
              <a:avLst/>
              <a:gdLst/>
              <a:ahLst/>
              <a:cxnLst/>
              <a:rect l="l" t="t" r="r" b="b"/>
              <a:pathLst>
                <a:path w="1467" h="2017" extrusionOk="0">
                  <a:moveTo>
                    <a:pt x="1180" y="0"/>
                  </a:moveTo>
                  <a:cubicBezTo>
                    <a:pt x="920" y="134"/>
                    <a:pt x="510" y="344"/>
                    <a:pt x="26" y="584"/>
                  </a:cubicBezTo>
                  <a:lnTo>
                    <a:pt x="104" y="695"/>
                  </a:lnTo>
                  <a:lnTo>
                    <a:pt x="0" y="2016"/>
                  </a:lnTo>
                  <a:lnTo>
                    <a:pt x="1466" y="106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8" name="Google Shape;2660;p17">
              <a:extLst>
                <a:ext uri="{FF2B5EF4-FFF2-40B4-BE49-F238E27FC236}">
                  <a16:creationId xmlns:a16="http://schemas.microsoft.com/office/drawing/2014/main" id="{68C482EB-C34F-C6B7-8954-EFF445275F3D}"/>
                </a:ext>
              </a:extLst>
            </p:cNvPr>
            <p:cNvSpPr/>
            <p:nvPr/>
          </p:nvSpPr>
          <p:spPr>
            <a:xfrm>
              <a:off x="367800" y="4683313"/>
              <a:ext cx="153675" cy="135375"/>
            </a:xfrm>
            <a:custGeom>
              <a:avLst/>
              <a:gdLst/>
              <a:ahLst/>
              <a:cxnLst/>
              <a:rect l="l" t="t" r="r" b="b"/>
              <a:pathLst>
                <a:path w="2049" h="1805" extrusionOk="0">
                  <a:moveTo>
                    <a:pt x="1677" y="1"/>
                  </a:moveTo>
                  <a:cubicBezTo>
                    <a:pt x="1552" y="1"/>
                    <a:pt x="826" y="372"/>
                    <a:pt x="826" y="372"/>
                  </a:cubicBezTo>
                  <a:cubicBezTo>
                    <a:pt x="826" y="372"/>
                    <a:pt x="748" y="175"/>
                    <a:pt x="675" y="43"/>
                  </a:cubicBezTo>
                  <a:cubicBezTo>
                    <a:pt x="659" y="16"/>
                    <a:pt x="634" y="5"/>
                    <a:pt x="601" y="5"/>
                  </a:cubicBezTo>
                  <a:cubicBezTo>
                    <a:pt x="475" y="5"/>
                    <a:pt x="247" y="181"/>
                    <a:pt x="138" y="324"/>
                  </a:cubicBezTo>
                  <a:cubicBezTo>
                    <a:pt x="1" y="502"/>
                    <a:pt x="345" y="746"/>
                    <a:pt x="345" y="746"/>
                  </a:cubicBezTo>
                  <a:cubicBezTo>
                    <a:pt x="345" y="746"/>
                    <a:pt x="320" y="1768"/>
                    <a:pt x="432" y="1804"/>
                  </a:cubicBezTo>
                  <a:cubicBezTo>
                    <a:pt x="434" y="1804"/>
                    <a:pt x="437" y="1805"/>
                    <a:pt x="440" y="1805"/>
                  </a:cubicBezTo>
                  <a:cubicBezTo>
                    <a:pt x="597" y="1805"/>
                    <a:pt x="1906" y="955"/>
                    <a:pt x="1977" y="857"/>
                  </a:cubicBezTo>
                  <a:cubicBezTo>
                    <a:pt x="2049" y="755"/>
                    <a:pt x="1745" y="53"/>
                    <a:pt x="1693" y="5"/>
                  </a:cubicBezTo>
                  <a:cubicBezTo>
                    <a:pt x="1690" y="2"/>
                    <a:pt x="1685" y="1"/>
                    <a:pt x="1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29" name="Google Shape;2661;p17">
              <a:extLst>
                <a:ext uri="{FF2B5EF4-FFF2-40B4-BE49-F238E27FC236}">
                  <a16:creationId xmlns:a16="http://schemas.microsoft.com/office/drawing/2014/main" id="{4E30F746-DD2F-B880-F52A-731A896B5F18}"/>
                </a:ext>
              </a:extLst>
            </p:cNvPr>
            <p:cNvSpPr/>
            <p:nvPr/>
          </p:nvSpPr>
          <p:spPr>
            <a:xfrm>
              <a:off x="389850" y="4747813"/>
              <a:ext cx="27000" cy="9075"/>
            </a:xfrm>
            <a:custGeom>
              <a:avLst/>
              <a:gdLst/>
              <a:ahLst/>
              <a:cxnLst/>
              <a:rect l="l" t="t" r="r" b="b"/>
              <a:pathLst>
                <a:path w="360" h="121" extrusionOk="0">
                  <a:moveTo>
                    <a:pt x="250" y="1"/>
                  </a:moveTo>
                  <a:cubicBezTo>
                    <a:pt x="116" y="1"/>
                    <a:pt x="7" y="77"/>
                    <a:pt x="0" y="81"/>
                  </a:cubicBezTo>
                  <a:lnTo>
                    <a:pt x="27" y="121"/>
                  </a:lnTo>
                  <a:cubicBezTo>
                    <a:pt x="29" y="121"/>
                    <a:pt x="130" y="49"/>
                    <a:pt x="250" y="49"/>
                  </a:cubicBezTo>
                  <a:cubicBezTo>
                    <a:pt x="280" y="49"/>
                    <a:pt x="311" y="54"/>
                    <a:pt x="342" y="65"/>
                  </a:cubicBezTo>
                  <a:lnTo>
                    <a:pt x="360" y="19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0" name="Google Shape;2662;p17">
              <a:extLst>
                <a:ext uri="{FF2B5EF4-FFF2-40B4-BE49-F238E27FC236}">
                  <a16:creationId xmlns:a16="http://schemas.microsoft.com/office/drawing/2014/main" id="{0A6A864F-6EF6-99D8-14F8-418DBFCDAE7D}"/>
                </a:ext>
              </a:extLst>
            </p:cNvPr>
            <p:cNvSpPr/>
            <p:nvPr/>
          </p:nvSpPr>
          <p:spPr>
            <a:xfrm>
              <a:off x="389325" y="4738588"/>
              <a:ext cx="27000" cy="9075"/>
            </a:xfrm>
            <a:custGeom>
              <a:avLst/>
              <a:gdLst/>
              <a:ahLst/>
              <a:cxnLst/>
              <a:rect l="l" t="t" r="r" b="b"/>
              <a:pathLst>
                <a:path w="360" h="121" extrusionOk="0">
                  <a:moveTo>
                    <a:pt x="250" y="1"/>
                  </a:moveTo>
                  <a:cubicBezTo>
                    <a:pt x="117" y="1"/>
                    <a:pt x="7" y="77"/>
                    <a:pt x="1" y="81"/>
                  </a:cubicBezTo>
                  <a:lnTo>
                    <a:pt x="28" y="121"/>
                  </a:lnTo>
                  <a:cubicBezTo>
                    <a:pt x="29" y="121"/>
                    <a:pt x="131" y="49"/>
                    <a:pt x="251" y="49"/>
                  </a:cubicBezTo>
                  <a:cubicBezTo>
                    <a:pt x="281" y="49"/>
                    <a:pt x="312" y="54"/>
                    <a:pt x="343" y="65"/>
                  </a:cubicBezTo>
                  <a:lnTo>
                    <a:pt x="360" y="19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1" name="Google Shape;2663;p17">
              <a:extLst>
                <a:ext uri="{FF2B5EF4-FFF2-40B4-BE49-F238E27FC236}">
                  <a16:creationId xmlns:a16="http://schemas.microsoft.com/office/drawing/2014/main" id="{0A3A810C-68BA-13D1-5F46-E80B4C18045C}"/>
                </a:ext>
              </a:extLst>
            </p:cNvPr>
            <p:cNvSpPr/>
            <p:nvPr/>
          </p:nvSpPr>
          <p:spPr>
            <a:xfrm>
              <a:off x="388650" y="4730413"/>
              <a:ext cx="27075" cy="9150"/>
            </a:xfrm>
            <a:custGeom>
              <a:avLst/>
              <a:gdLst/>
              <a:ahLst/>
              <a:cxnLst/>
              <a:rect l="l" t="t" r="r" b="b"/>
              <a:pathLst>
                <a:path w="361" h="122" extrusionOk="0">
                  <a:moveTo>
                    <a:pt x="250" y="1"/>
                  </a:moveTo>
                  <a:cubicBezTo>
                    <a:pt x="116" y="1"/>
                    <a:pt x="7" y="78"/>
                    <a:pt x="1" y="82"/>
                  </a:cubicBezTo>
                  <a:lnTo>
                    <a:pt x="28" y="121"/>
                  </a:lnTo>
                  <a:cubicBezTo>
                    <a:pt x="29" y="120"/>
                    <a:pt x="130" y="49"/>
                    <a:pt x="249" y="49"/>
                  </a:cubicBezTo>
                  <a:cubicBezTo>
                    <a:pt x="280" y="49"/>
                    <a:pt x="311" y="54"/>
                    <a:pt x="343" y="65"/>
                  </a:cubicBezTo>
                  <a:lnTo>
                    <a:pt x="360" y="20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2" name="Google Shape;2664;p17">
              <a:extLst>
                <a:ext uri="{FF2B5EF4-FFF2-40B4-BE49-F238E27FC236}">
                  <a16:creationId xmlns:a16="http://schemas.microsoft.com/office/drawing/2014/main" id="{E10B84CB-9CFD-6392-488D-C65E91D0E2F2}"/>
                </a:ext>
              </a:extLst>
            </p:cNvPr>
            <p:cNvSpPr/>
            <p:nvPr/>
          </p:nvSpPr>
          <p:spPr>
            <a:xfrm>
              <a:off x="393375" y="4758838"/>
              <a:ext cx="66150" cy="59775"/>
            </a:xfrm>
            <a:custGeom>
              <a:avLst/>
              <a:gdLst/>
              <a:ahLst/>
              <a:cxnLst/>
              <a:rect l="l" t="t" r="r" b="b"/>
              <a:pathLst>
                <a:path w="882" h="797" extrusionOk="0">
                  <a:moveTo>
                    <a:pt x="182" y="0"/>
                  </a:moveTo>
                  <a:cubicBezTo>
                    <a:pt x="117" y="0"/>
                    <a:pt x="55" y="7"/>
                    <a:pt x="1" y="16"/>
                  </a:cubicBezTo>
                  <a:cubicBezTo>
                    <a:pt x="3" y="321"/>
                    <a:pt x="16" y="773"/>
                    <a:pt x="92" y="796"/>
                  </a:cubicBezTo>
                  <a:cubicBezTo>
                    <a:pt x="94" y="796"/>
                    <a:pt x="96" y="797"/>
                    <a:pt x="99" y="797"/>
                  </a:cubicBezTo>
                  <a:cubicBezTo>
                    <a:pt x="176" y="797"/>
                    <a:pt x="531" y="592"/>
                    <a:pt x="882" y="372"/>
                  </a:cubicBezTo>
                  <a:cubicBezTo>
                    <a:pt x="677" y="76"/>
                    <a:pt x="406" y="0"/>
                    <a:pt x="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3" name="Google Shape;2665;p17">
              <a:extLst>
                <a:ext uri="{FF2B5EF4-FFF2-40B4-BE49-F238E27FC236}">
                  <a16:creationId xmlns:a16="http://schemas.microsoft.com/office/drawing/2014/main" id="{D7C28559-EF93-76F3-66C9-9634B7E7D0F2}"/>
                </a:ext>
              </a:extLst>
            </p:cNvPr>
            <p:cNvSpPr/>
            <p:nvPr/>
          </p:nvSpPr>
          <p:spPr>
            <a:xfrm>
              <a:off x="397050" y="4732513"/>
              <a:ext cx="120750" cy="86025"/>
            </a:xfrm>
            <a:custGeom>
              <a:avLst/>
              <a:gdLst/>
              <a:ahLst/>
              <a:cxnLst/>
              <a:rect l="l" t="t" r="r" b="b"/>
              <a:pathLst>
                <a:path w="1610" h="1147" extrusionOk="0">
                  <a:moveTo>
                    <a:pt x="1573" y="0"/>
                  </a:moveTo>
                  <a:cubicBezTo>
                    <a:pt x="1239" y="349"/>
                    <a:pt x="287" y="901"/>
                    <a:pt x="0" y="1064"/>
                  </a:cubicBezTo>
                  <a:cubicBezTo>
                    <a:pt x="12" y="1108"/>
                    <a:pt x="26" y="1140"/>
                    <a:pt x="43" y="1146"/>
                  </a:cubicBezTo>
                  <a:cubicBezTo>
                    <a:pt x="45" y="1146"/>
                    <a:pt x="48" y="1147"/>
                    <a:pt x="51" y="1147"/>
                  </a:cubicBezTo>
                  <a:cubicBezTo>
                    <a:pt x="208" y="1147"/>
                    <a:pt x="1517" y="298"/>
                    <a:pt x="1588" y="199"/>
                  </a:cubicBezTo>
                  <a:cubicBezTo>
                    <a:pt x="1609" y="171"/>
                    <a:pt x="1599" y="94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4" name="Google Shape;2666;p17">
              <a:extLst>
                <a:ext uri="{FF2B5EF4-FFF2-40B4-BE49-F238E27FC236}">
                  <a16:creationId xmlns:a16="http://schemas.microsoft.com/office/drawing/2014/main" id="{EF086D8F-83CE-E46A-0CE4-02B0C2A3BCB4}"/>
                </a:ext>
              </a:extLst>
            </p:cNvPr>
            <p:cNvSpPr/>
            <p:nvPr/>
          </p:nvSpPr>
          <p:spPr>
            <a:xfrm>
              <a:off x="376650" y="4624888"/>
              <a:ext cx="104775" cy="53700"/>
            </a:xfrm>
            <a:custGeom>
              <a:avLst/>
              <a:gdLst/>
              <a:ahLst/>
              <a:cxnLst/>
              <a:rect l="l" t="t" r="r" b="b"/>
              <a:pathLst>
                <a:path w="1397" h="716" extrusionOk="0">
                  <a:moveTo>
                    <a:pt x="1366" y="0"/>
                  </a:moveTo>
                  <a:lnTo>
                    <a:pt x="0" y="615"/>
                  </a:lnTo>
                  <a:lnTo>
                    <a:pt x="73" y="716"/>
                  </a:lnTo>
                  <a:lnTo>
                    <a:pt x="1396" y="111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5" name="Google Shape;2667;p17">
              <a:extLst>
                <a:ext uri="{FF2B5EF4-FFF2-40B4-BE49-F238E27FC236}">
                  <a16:creationId xmlns:a16="http://schemas.microsoft.com/office/drawing/2014/main" id="{C133A2D4-FA69-BF36-12D4-E940140DAAA7}"/>
                </a:ext>
              </a:extLst>
            </p:cNvPr>
            <p:cNvSpPr/>
            <p:nvPr/>
          </p:nvSpPr>
          <p:spPr>
            <a:xfrm>
              <a:off x="558075" y="4210663"/>
              <a:ext cx="312150" cy="721425"/>
            </a:xfrm>
            <a:custGeom>
              <a:avLst/>
              <a:gdLst/>
              <a:ahLst/>
              <a:cxnLst/>
              <a:rect l="l" t="t" r="r" b="b"/>
              <a:pathLst>
                <a:path w="4162" h="9619" extrusionOk="0">
                  <a:moveTo>
                    <a:pt x="4161" y="1"/>
                  </a:moveTo>
                  <a:lnTo>
                    <a:pt x="1" y="155"/>
                  </a:lnTo>
                  <a:lnTo>
                    <a:pt x="493" y="4365"/>
                  </a:lnTo>
                  <a:cubicBezTo>
                    <a:pt x="498" y="4433"/>
                    <a:pt x="507" y="4494"/>
                    <a:pt x="518" y="4551"/>
                  </a:cubicBezTo>
                  <a:lnTo>
                    <a:pt x="1059" y="9272"/>
                  </a:lnTo>
                  <a:lnTo>
                    <a:pt x="2773" y="9618"/>
                  </a:lnTo>
                  <a:lnTo>
                    <a:pt x="2204" y="8386"/>
                  </a:lnTo>
                  <a:lnTo>
                    <a:pt x="3132" y="4681"/>
                  </a:lnTo>
                  <a:cubicBezTo>
                    <a:pt x="3170" y="4613"/>
                    <a:pt x="3201" y="4541"/>
                    <a:pt x="3217" y="4461"/>
                  </a:cubicBezTo>
                  <a:lnTo>
                    <a:pt x="4161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6" name="Google Shape;2668;p17">
              <a:extLst>
                <a:ext uri="{FF2B5EF4-FFF2-40B4-BE49-F238E27FC236}">
                  <a16:creationId xmlns:a16="http://schemas.microsoft.com/office/drawing/2014/main" id="{B43C7242-C838-8259-589A-E712EE214A35}"/>
                </a:ext>
              </a:extLst>
            </p:cNvPr>
            <p:cNvSpPr/>
            <p:nvPr/>
          </p:nvSpPr>
          <p:spPr>
            <a:xfrm>
              <a:off x="558075" y="4211863"/>
              <a:ext cx="309750" cy="335850"/>
            </a:xfrm>
            <a:custGeom>
              <a:avLst/>
              <a:gdLst/>
              <a:ahLst/>
              <a:cxnLst/>
              <a:rect l="l" t="t" r="r" b="b"/>
              <a:pathLst>
                <a:path w="4130" h="4478" extrusionOk="0">
                  <a:moveTo>
                    <a:pt x="3744" y="0"/>
                  </a:moveTo>
                  <a:lnTo>
                    <a:pt x="1" y="139"/>
                  </a:lnTo>
                  <a:lnTo>
                    <a:pt x="439" y="3893"/>
                  </a:lnTo>
                  <a:cubicBezTo>
                    <a:pt x="1495" y="4142"/>
                    <a:pt x="2534" y="4357"/>
                    <a:pt x="3206" y="4477"/>
                  </a:cubicBezTo>
                  <a:cubicBezTo>
                    <a:pt x="3209" y="4466"/>
                    <a:pt x="3214" y="4457"/>
                    <a:pt x="3216" y="4445"/>
                  </a:cubicBezTo>
                  <a:lnTo>
                    <a:pt x="4129" y="133"/>
                  </a:lnTo>
                  <a:lnTo>
                    <a:pt x="3744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7" name="Google Shape;2669;p17">
              <a:extLst>
                <a:ext uri="{FF2B5EF4-FFF2-40B4-BE49-F238E27FC236}">
                  <a16:creationId xmlns:a16="http://schemas.microsoft.com/office/drawing/2014/main" id="{8FC7E765-E080-C633-CC6E-1F6A9233B40B}"/>
                </a:ext>
              </a:extLst>
            </p:cNvPr>
            <p:cNvSpPr/>
            <p:nvPr/>
          </p:nvSpPr>
          <p:spPr>
            <a:xfrm>
              <a:off x="622275" y="4773388"/>
              <a:ext cx="143775" cy="158775"/>
            </a:xfrm>
            <a:custGeom>
              <a:avLst/>
              <a:gdLst/>
              <a:ahLst/>
              <a:cxnLst/>
              <a:rect l="l" t="t" r="r" b="b"/>
              <a:pathLst>
                <a:path w="1917" h="2117" extrusionOk="0">
                  <a:moveTo>
                    <a:pt x="1" y="0"/>
                  </a:moveTo>
                  <a:lnTo>
                    <a:pt x="203" y="1770"/>
                  </a:lnTo>
                  <a:lnTo>
                    <a:pt x="1917" y="2116"/>
                  </a:lnTo>
                  <a:lnTo>
                    <a:pt x="1348" y="884"/>
                  </a:lnTo>
                  <a:lnTo>
                    <a:pt x="1534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8" name="Google Shape;2670;p17">
              <a:extLst>
                <a:ext uri="{FF2B5EF4-FFF2-40B4-BE49-F238E27FC236}">
                  <a16:creationId xmlns:a16="http://schemas.microsoft.com/office/drawing/2014/main" id="{0C1BF188-5856-79F9-6905-CE317743D197}"/>
                </a:ext>
              </a:extLst>
            </p:cNvPr>
            <p:cNvSpPr/>
            <p:nvPr/>
          </p:nvSpPr>
          <p:spPr>
            <a:xfrm>
              <a:off x="627750" y="4821763"/>
              <a:ext cx="138225" cy="110475"/>
            </a:xfrm>
            <a:custGeom>
              <a:avLst/>
              <a:gdLst/>
              <a:ahLst/>
              <a:cxnLst/>
              <a:rect l="l" t="t" r="r" b="b"/>
              <a:pathLst>
                <a:path w="1843" h="1473" extrusionOk="0">
                  <a:moveTo>
                    <a:pt x="0" y="0"/>
                  </a:moveTo>
                  <a:lnTo>
                    <a:pt x="129" y="1126"/>
                  </a:lnTo>
                  <a:lnTo>
                    <a:pt x="1843" y="1472"/>
                  </a:lnTo>
                  <a:lnTo>
                    <a:pt x="1843" y="1472"/>
                  </a:lnTo>
                  <a:lnTo>
                    <a:pt x="1274" y="239"/>
                  </a:lnTo>
                  <a:lnTo>
                    <a:pt x="1294" y="164"/>
                  </a:lnTo>
                  <a:cubicBezTo>
                    <a:pt x="812" y="113"/>
                    <a:pt x="363" y="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39" name="Google Shape;2671;p17">
              <a:extLst>
                <a:ext uri="{FF2B5EF4-FFF2-40B4-BE49-F238E27FC236}">
                  <a16:creationId xmlns:a16="http://schemas.microsoft.com/office/drawing/2014/main" id="{6D5DF72E-AA10-9A37-BA24-9F2DE506A050}"/>
                </a:ext>
              </a:extLst>
            </p:cNvPr>
            <p:cNvSpPr/>
            <p:nvPr/>
          </p:nvSpPr>
          <p:spPr>
            <a:xfrm>
              <a:off x="624225" y="4810288"/>
              <a:ext cx="148725" cy="122700"/>
            </a:xfrm>
            <a:custGeom>
              <a:avLst/>
              <a:gdLst/>
              <a:ahLst/>
              <a:cxnLst/>
              <a:rect l="l" t="t" r="r" b="b"/>
              <a:pathLst>
                <a:path w="1983" h="1636" extrusionOk="0">
                  <a:moveTo>
                    <a:pt x="1159" y="0"/>
                  </a:moveTo>
                  <a:cubicBezTo>
                    <a:pt x="1081" y="0"/>
                    <a:pt x="1025" y="22"/>
                    <a:pt x="1017" y="77"/>
                  </a:cubicBezTo>
                  <a:cubicBezTo>
                    <a:pt x="998" y="227"/>
                    <a:pt x="998" y="438"/>
                    <a:pt x="998" y="438"/>
                  </a:cubicBezTo>
                  <a:cubicBezTo>
                    <a:pt x="998" y="438"/>
                    <a:pt x="516" y="392"/>
                    <a:pt x="241" y="392"/>
                  </a:cubicBezTo>
                  <a:cubicBezTo>
                    <a:pt x="138" y="392"/>
                    <a:pt x="64" y="398"/>
                    <a:pt x="55" y="416"/>
                  </a:cubicBezTo>
                  <a:cubicBezTo>
                    <a:pt x="27" y="480"/>
                    <a:pt x="1" y="1245"/>
                    <a:pt x="105" y="1312"/>
                  </a:cubicBezTo>
                  <a:cubicBezTo>
                    <a:pt x="199" y="1373"/>
                    <a:pt x="1488" y="1635"/>
                    <a:pt x="1818" y="1635"/>
                  </a:cubicBezTo>
                  <a:cubicBezTo>
                    <a:pt x="1855" y="1635"/>
                    <a:pt x="1880" y="1632"/>
                    <a:pt x="1890" y="1624"/>
                  </a:cubicBezTo>
                  <a:cubicBezTo>
                    <a:pt x="1983" y="1550"/>
                    <a:pt x="1584" y="609"/>
                    <a:pt x="1584" y="609"/>
                  </a:cubicBezTo>
                  <a:cubicBezTo>
                    <a:pt x="1584" y="609"/>
                    <a:pt x="1813" y="257"/>
                    <a:pt x="1620" y="141"/>
                  </a:cubicBezTo>
                  <a:cubicBezTo>
                    <a:pt x="1496" y="67"/>
                    <a:pt x="1295" y="0"/>
                    <a:pt x="1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0" name="Google Shape;2672;p17">
              <a:extLst>
                <a:ext uri="{FF2B5EF4-FFF2-40B4-BE49-F238E27FC236}">
                  <a16:creationId xmlns:a16="http://schemas.microsoft.com/office/drawing/2014/main" id="{CF1FCCF9-9DA1-3799-BA54-4538D2728E09}"/>
                </a:ext>
              </a:extLst>
            </p:cNvPr>
            <p:cNvSpPr/>
            <p:nvPr/>
          </p:nvSpPr>
          <p:spPr>
            <a:xfrm>
              <a:off x="725175" y="4867438"/>
              <a:ext cx="26850" cy="9150"/>
            </a:xfrm>
            <a:custGeom>
              <a:avLst/>
              <a:gdLst/>
              <a:ahLst/>
              <a:cxnLst/>
              <a:rect l="l" t="t" r="r" b="b"/>
              <a:pathLst>
                <a:path w="358" h="122" extrusionOk="0">
                  <a:moveTo>
                    <a:pt x="251" y="0"/>
                  </a:moveTo>
                  <a:cubicBezTo>
                    <a:pt x="178" y="0"/>
                    <a:pt x="80" y="16"/>
                    <a:pt x="1" y="85"/>
                  </a:cubicBezTo>
                  <a:lnTo>
                    <a:pt x="32" y="121"/>
                  </a:lnTo>
                  <a:cubicBezTo>
                    <a:pt x="99" y="62"/>
                    <a:pt x="186" y="48"/>
                    <a:pt x="251" y="48"/>
                  </a:cubicBezTo>
                  <a:cubicBezTo>
                    <a:pt x="305" y="48"/>
                    <a:pt x="345" y="58"/>
                    <a:pt x="346" y="58"/>
                  </a:cubicBezTo>
                  <a:lnTo>
                    <a:pt x="358" y="12"/>
                  </a:lnTo>
                  <a:cubicBezTo>
                    <a:pt x="354" y="11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1" name="Google Shape;2673;p17">
              <a:extLst>
                <a:ext uri="{FF2B5EF4-FFF2-40B4-BE49-F238E27FC236}">
                  <a16:creationId xmlns:a16="http://schemas.microsoft.com/office/drawing/2014/main" id="{72AD50DE-FC49-A1AB-C68E-A56CC5FFAE76}"/>
                </a:ext>
              </a:extLst>
            </p:cNvPr>
            <p:cNvSpPr/>
            <p:nvPr/>
          </p:nvSpPr>
          <p:spPr>
            <a:xfrm>
              <a:off x="722325" y="4858663"/>
              <a:ext cx="26850" cy="9225"/>
            </a:xfrm>
            <a:custGeom>
              <a:avLst/>
              <a:gdLst/>
              <a:ahLst/>
              <a:cxnLst/>
              <a:rect l="l" t="t" r="r" b="b"/>
              <a:pathLst>
                <a:path w="358" h="123" extrusionOk="0">
                  <a:moveTo>
                    <a:pt x="251" y="1"/>
                  </a:moveTo>
                  <a:cubicBezTo>
                    <a:pt x="177" y="1"/>
                    <a:pt x="79" y="17"/>
                    <a:pt x="1" y="86"/>
                  </a:cubicBezTo>
                  <a:lnTo>
                    <a:pt x="32" y="122"/>
                  </a:lnTo>
                  <a:cubicBezTo>
                    <a:pt x="99" y="63"/>
                    <a:pt x="186" y="49"/>
                    <a:pt x="251" y="49"/>
                  </a:cubicBezTo>
                  <a:cubicBezTo>
                    <a:pt x="305" y="49"/>
                    <a:pt x="344" y="58"/>
                    <a:pt x="345" y="59"/>
                  </a:cubicBezTo>
                  <a:lnTo>
                    <a:pt x="357" y="13"/>
                  </a:lnTo>
                  <a:cubicBezTo>
                    <a:pt x="354" y="11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2" name="Google Shape;2674;p17">
              <a:extLst>
                <a:ext uri="{FF2B5EF4-FFF2-40B4-BE49-F238E27FC236}">
                  <a16:creationId xmlns:a16="http://schemas.microsoft.com/office/drawing/2014/main" id="{07DBB619-5CE3-574A-8909-2D2D5964B8E3}"/>
                </a:ext>
              </a:extLst>
            </p:cNvPr>
            <p:cNvSpPr/>
            <p:nvPr/>
          </p:nvSpPr>
          <p:spPr>
            <a:xfrm>
              <a:off x="719850" y="4850713"/>
              <a:ext cx="26850" cy="9150"/>
            </a:xfrm>
            <a:custGeom>
              <a:avLst/>
              <a:gdLst/>
              <a:ahLst/>
              <a:cxnLst/>
              <a:rect l="l" t="t" r="r" b="b"/>
              <a:pathLst>
                <a:path w="358" h="122" extrusionOk="0">
                  <a:moveTo>
                    <a:pt x="252" y="1"/>
                  </a:moveTo>
                  <a:cubicBezTo>
                    <a:pt x="178" y="1"/>
                    <a:pt x="80" y="16"/>
                    <a:pt x="1" y="86"/>
                  </a:cubicBezTo>
                  <a:lnTo>
                    <a:pt x="32" y="122"/>
                  </a:lnTo>
                  <a:cubicBezTo>
                    <a:pt x="99" y="62"/>
                    <a:pt x="187" y="49"/>
                    <a:pt x="253" y="49"/>
                  </a:cubicBezTo>
                  <a:cubicBezTo>
                    <a:pt x="307" y="49"/>
                    <a:pt x="345" y="58"/>
                    <a:pt x="346" y="58"/>
                  </a:cubicBezTo>
                  <a:lnTo>
                    <a:pt x="357" y="11"/>
                  </a:lnTo>
                  <a:cubicBezTo>
                    <a:pt x="354" y="11"/>
                    <a:pt x="311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3" name="Google Shape;2675;p17">
              <a:extLst>
                <a:ext uri="{FF2B5EF4-FFF2-40B4-BE49-F238E27FC236}">
                  <a16:creationId xmlns:a16="http://schemas.microsoft.com/office/drawing/2014/main" id="{DDAFCBBE-4383-2898-5C41-C85A63CF0E97}"/>
                </a:ext>
              </a:extLst>
            </p:cNvPr>
            <p:cNvSpPr/>
            <p:nvPr/>
          </p:nvSpPr>
          <p:spPr>
            <a:xfrm>
              <a:off x="699225" y="4875238"/>
              <a:ext cx="71400" cy="57825"/>
            </a:xfrm>
            <a:custGeom>
              <a:avLst/>
              <a:gdLst/>
              <a:ahLst/>
              <a:cxnLst/>
              <a:rect l="l" t="t" r="r" b="b"/>
              <a:pathLst>
                <a:path w="952" h="771" extrusionOk="0">
                  <a:moveTo>
                    <a:pt x="688" y="1"/>
                  </a:moveTo>
                  <a:cubicBezTo>
                    <a:pt x="448" y="51"/>
                    <a:pt x="105" y="203"/>
                    <a:pt x="0" y="656"/>
                  </a:cubicBezTo>
                  <a:cubicBezTo>
                    <a:pt x="337" y="719"/>
                    <a:pt x="672" y="771"/>
                    <a:pt x="818" y="771"/>
                  </a:cubicBezTo>
                  <a:cubicBezTo>
                    <a:pt x="856" y="771"/>
                    <a:pt x="881" y="767"/>
                    <a:pt x="891" y="759"/>
                  </a:cubicBezTo>
                  <a:cubicBezTo>
                    <a:pt x="952" y="710"/>
                    <a:pt x="800" y="285"/>
                    <a:pt x="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4" name="Google Shape;2676;p17">
              <a:extLst>
                <a:ext uri="{FF2B5EF4-FFF2-40B4-BE49-F238E27FC236}">
                  <a16:creationId xmlns:a16="http://schemas.microsoft.com/office/drawing/2014/main" id="{D8B04BC2-9995-104D-D960-8341B85B8523}"/>
                </a:ext>
              </a:extLst>
            </p:cNvPr>
            <p:cNvSpPr/>
            <p:nvPr/>
          </p:nvSpPr>
          <p:spPr>
            <a:xfrm>
              <a:off x="627750" y="4894288"/>
              <a:ext cx="139500" cy="38700"/>
            </a:xfrm>
            <a:custGeom>
              <a:avLst/>
              <a:gdLst/>
              <a:ahLst/>
              <a:cxnLst/>
              <a:rect l="l" t="t" r="r" b="b"/>
              <a:pathLst>
                <a:path w="1860" h="51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99"/>
                    <a:pt x="29" y="174"/>
                    <a:pt x="59" y="192"/>
                  </a:cubicBezTo>
                  <a:cubicBezTo>
                    <a:pt x="152" y="253"/>
                    <a:pt x="1443" y="515"/>
                    <a:pt x="1772" y="515"/>
                  </a:cubicBezTo>
                  <a:cubicBezTo>
                    <a:pt x="1809" y="515"/>
                    <a:pt x="1834" y="512"/>
                    <a:pt x="1844" y="504"/>
                  </a:cubicBezTo>
                  <a:cubicBezTo>
                    <a:pt x="1858" y="492"/>
                    <a:pt x="1859" y="459"/>
                    <a:pt x="1853" y="412"/>
                  </a:cubicBezTo>
                  <a:cubicBezTo>
                    <a:pt x="1526" y="367"/>
                    <a:pt x="438" y="20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5" name="Google Shape;2677;p17">
              <a:extLst>
                <a:ext uri="{FF2B5EF4-FFF2-40B4-BE49-F238E27FC236}">
                  <a16:creationId xmlns:a16="http://schemas.microsoft.com/office/drawing/2014/main" id="{D9FA6D2B-000F-2B62-DE90-30B8F522BC51}"/>
                </a:ext>
              </a:extLst>
            </p:cNvPr>
            <p:cNvSpPr/>
            <p:nvPr/>
          </p:nvSpPr>
          <p:spPr>
            <a:xfrm>
              <a:off x="623625" y="4784713"/>
              <a:ext cx="110850" cy="18150"/>
            </a:xfrm>
            <a:custGeom>
              <a:avLst/>
              <a:gdLst/>
              <a:ahLst/>
              <a:cxnLst/>
              <a:rect l="l" t="t" r="r" b="b"/>
              <a:pathLst>
                <a:path w="1478" h="242" extrusionOk="0">
                  <a:moveTo>
                    <a:pt x="0" y="1"/>
                  </a:moveTo>
                  <a:lnTo>
                    <a:pt x="12" y="104"/>
                  </a:lnTo>
                  <a:lnTo>
                    <a:pt x="1453" y="242"/>
                  </a:lnTo>
                  <a:lnTo>
                    <a:pt x="1478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6" name="Google Shape;2678;p17">
              <a:extLst>
                <a:ext uri="{FF2B5EF4-FFF2-40B4-BE49-F238E27FC236}">
                  <a16:creationId xmlns:a16="http://schemas.microsoft.com/office/drawing/2014/main" id="{E0F7F53C-0361-F3A1-825B-9CD091C607FA}"/>
                </a:ext>
              </a:extLst>
            </p:cNvPr>
            <p:cNvSpPr/>
            <p:nvPr/>
          </p:nvSpPr>
          <p:spPr>
            <a:xfrm>
              <a:off x="152400" y="4023838"/>
              <a:ext cx="843900" cy="510975"/>
            </a:xfrm>
            <a:custGeom>
              <a:avLst/>
              <a:gdLst/>
              <a:ahLst/>
              <a:cxnLst/>
              <a:rect l="l" t="t" r="r" b="b"/>
              <a:pathLst>
                <a:path w="11252" h="6813" extrusionOk="0">
                  <a:moveTo>
                    <a:pt x="2675" y="0"/>
                  </a:moveTo>
                  <a:cubicBezTo>
                    <a:pt x="1578" y="468"/>
                    <a:pt x="422" y="3219"/>
                    <a:pt x="0" y="4426"/>
                  </a:cubicBezTo>
                  <a:cubicBezTo>
                    <a:pt x="0" y="4426"/>
                    <a:pt x="1356" y="4581"/>
                    <a:pt x="2419" y="5096"/>
                  </a:cubicBezTo>
                  <a:cubicBezTo>
                    <a:pt x="3819" y="5773"/>
                    <a:pt x="8891" y="6813"/>
                    <a:pt x="9361" y="6813"/>
                  </a:cubicBezTo>
                  <a:cubicBezTo>
                    <a:pt x="9363" y="6813"/>
                    <a:pt x="9364" y="6813"/>
                    <a:pt x="9366" y="6813"/>
                  </a:cubicBezTo>
                  <a:cubicBezTo>
                    <a:pt x="9809" y="6806"/>
                    <a:pt x="11251" y="6048"/>
                    <a:pt x="11251" y="6048"/>
                  </a:cubicBezTo>
                  <a:lnTo>
                    <a:pt x="10336" y="262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7" name="Google Shape;2679;p17">
              <a:extLst>
                <a:ext uri="{FF2B5EF4-FFF2-40B4-BE49-F238E27FC236}">
                  <a16:creationId xmlns:a16="http://schemas.microsoft.com/office/drawing/2014/main" id="{51FBD5EE-6484-7BBA-0052-13B7CA7C2E43}"/>
                </a:ext>
              </a:extLst>
            </p:cNvPr>
            <p:cNvSpPr/>
            <p:nvPr/>
          </p:nvSpPr>
          <p:spPr>
            <a:xfrm>
              <a:off x="781875" y="4170913"/>
              <a:ext cx="69675" cy="363825"/>
            </a:xfrm>
            <a:custGeom>
              <a:avLst/>
              <a:gdLst/>
              <a:ahLst/>
              <a:cxnLst/>
              <a:rect l="l" t="t" r="r" b="b"/>
              <a:pathLst>
                <a:path w="929" h="4851" extrusionOk="0">
                  <a:moveTo>
                    <a:pt x="1" y="0"/>
                  </a:moveTo>
                  <a:lnTo>
                    <a:pt x="1" y="0"/>
                  </a:lnTo>
                  <a:cubicBezTo>
                    <a:pt x="82" y="974"/>
                    <a:pt x="330" y="3470"/>
                    <a:pt x="464" y="4785"/>
                  </a:cubicBezTo>
                  <a:cubicBezTo>
                    <a:pt x="681" y="4822"/>
                    <a:pt x="841" y="4845"/>
                    <a:pt x="928" y="4851"/>
                  </a:cubicBezTo>
                  <a:cubicBezTo>
                    <a:pt x="692" y="3525"/>
                    <a:pt x="248" y="1020"/>
                    <a:pt x="62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8" name="Google Shape;2680;p17">
              <a:extLst>
                <a:ext uri="{FF2B5EF4-FFF2-40B4-BE49-F238E27FC236}">
                  <a16:creationId xmlns:a16="http://schemas.microsoft.com/office/drawing/2014/main" id="{423638D1-2FC1-2D14-7F9E-4D1E7F5683E0}"/>
                </a:ext>
              </a:extLst>
            </p:cNvPr>
            <p:cNvSpPr/>
            <p:nvPr/>
          </p:nvSpPr>
          <p:spPr>
            <a:xfrm>
              <a:off x="884775" y="4206238"/>
              <a:ext cx="99450" cy="294075"/>
            </a:xfrm>
            <a:custGeom>
              <a:avLst/>
              <a:gdLst/>
              <a:ahLst/>
              <a:cxnLst/>
              <a:rect l="l" t="t" r="r" b="b"/>
              <a:pathLst>
                <a:path w="1326" h="3921" extrusionOk="0">
                  <a:moveTo>
                    <a:pt x="1" y="1"/>
                  </a:moveTo>
                  <a:lnTo>
                    <a:pt x="1" y="1"/>
                  </a:lnTo>
                  <a:cubicBezTo>
                    <a:pt x="200" y="830"/>
                    <a:pt x="613" y="2715"/>
                    <a:pt x="874" y="3921"/>
                  </a:cubicBezTo>
                  <a:cubicBezTo>
                    <a:pt x="1055" y="3835"/>
                    <a:pt x="1213" y="3755"/>
                    <a:pt x="1325" y="3699"/>
                  </a:cubicBezTo>
                  <a:cubicBezTo>
                    <a:pt x="877" y="2459"/>
                    <a:pt x="277" y="779"/>
                    <a:pt x="15" y="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49" name="Google Shape;2681;p17">
              <a:extLst>
                <a:ext uri="{FF2B5EF4-FFF2-40B4-BE49-F238E27FC236}">
                  <a16:creationId xmlns:a16="http://schemas.microsoft.com/office/drawing/2014/main" id="{A0D5FF92-9F1E-35AC-D9FD-70FEF990DE16}"/>
                </a:ext>
              </a:extLst>
            </p:cNvPr>
            <p:cNvSpPr/>
            <p:nvPr/>
          </p:nvSpPr>
          <p:spPr>
            <a:xfrm>
              <a:off x="527175" y="4113088"/>
              <a:ext cx="29250" cy="361350"/>
            </a:xfrm>
            <a:custGeom>
              <a:avLst/>
              <a:gdLst/>
              <a:ahLst/>
              <a:cxnLst/>
              <a:rect l="l" t="t" r="r" b="b"/>
              <a:pathLst>
                <a:path w="390" h="4818" extrusionOk="0">
                  <a:moveTo>
                    <a:pt x="122" y="0"/>
                  </a:moveTo>
                  <a:lnTo>
                    <a:pt x="0" y="4720"/>
                  </a:lnTo>
                  <a:cubicBezTo>
                    <a:pt x="129" y="4753"/>
                    <a:pt x="259" y="4785"/>
                    <a:pt x="390" y="4817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0" name="Google Shape;2682;p17">
              <a:extLst>
                <a:ext uri="{FF2B5EF4-FFF2-40B4-BE49-F238E27FC236}">
                  <a16:creationId xmlns:a16="http://schemas.microsoft.com/office/drawing/2014/main" id="{7FB47E56-9B6F-EC8A-23BC-9CCBF8B789AC}"/>
                </a:ext>
              </a:extLst>
            </p:cNvPr>
            <p:cNvSpPr/>
            <p:nvPr/>
          </p:nvSpPr>
          <p:spPr>
            <a:xfrm>
              <a:off x="642075" y="4129513"/>
              <a:ext cx="59625" cy="378000"/>
            </a:xfrm>
            <a:custGeom>
              <a:avLst/>
              <a:gdLst/>
              <a:ahLst/>
              <a:cxnLst/>
              <a:rect l="l" t="t" r="r" b="b"/>
              <a:pathLst>
                <a:path w="795" h="5040" extrusionOk="0">
                  <a:moveTo>
                    <a:pt x="95" y="1"/>
                  </a:moveTo>
                  <a:cubicBezTo>
                    <a:pt x="1" y="1"/>
                    <a:pt x="148" y="3179"/>
                    <a:pt x="235" y="4919"/>
                  </a:cubicBezTo>
                  <a:cubicBezTo>
                    <a:pt x="426" y="4961"/>
                    <a:pt x="614" y="5001"/>
                    <a:pt x="795" y="5040"/>
                  </a:cubicBezTo>
                  <a:cubicBezTo>
                    <a:pt x="591" y="3307"/>
                    <a:pt x="212" y="199"/>
                    <a:pt x="104" y="9"/>
                  </a:cubicBezTo>
                  <a:cubicBezTo>
                    <a:pt x="101" y="3"/>
                    <a:pt x="9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1" name="Google Shape;2683;p17">
              <a:extLst>
                <a:ext uri="{FF2B5EF4-FFF2-40B4-BE49-F238E27FC236}">
                  <a16:creationId xmlns:a16="http://schemas.microsoft.com/office/drawing/2014/main" id="{C427FFE4-B385-6E8F-E17F-6D8F5A0619F3}"/>
                </a:ext>
              </a:extLst>
            </p:cNvPr>
            <p:cNvSpPr/>
            <p:nvPr/>
          </p:nvSpPr>
          <p:spPr>
            <a:xfrm>
              <a:off x="382500" y="4069063"/>
              <a:ext cx="48075" cy="364725"/>
            </a:xfrm>
            <a:custGeom>
              <a:avLst/>
              <a:gdLst/>
              <a:ahLst/>
              <a:cxnLst/>
              <a:rect l="l" t="t" r="r" b="b"/>
              <a:pathLst>
                <a:path w="641" h="4863" extrusionOk="0">
                  <a:moveTo>
                    <a:pt x="641" y="1"/>
                  </a:moveTo>
                  <a:cubicBezTo>
                    <a:pt x="573" y="545"/>
                    <a:pt x="208" y="3228"/>
                    <a:pt x="1" y="4751"/>
                  </a:cubicBezTo>
                  <a:cubicBezTo>
                    <a:pt x="107" y="4788"/>
                    <a:pt x="221" y="4825"/>
                    <a:pt x="340" y="4862"/>
                  </a:cubicBezTo>
                  <a:cubicBezTo>
                    <a:pt x="433" y="3267"/>
                    <a:pt x="593" y="55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2" name="Google Shape;2684;p17">
              <a:extLst>
                <a:ext uri="{FF2B5EF4-FFF2-40B4-BE49-F238E27FC236}">
                  <a16:creationId xmlns:a16="http://schemas.microsoft.com/office/drawing/2014/main" id="{5BCF78A1-2364-20D2-6B5E-7025F3040098}"/>
                </a:ext>
              </a:extLst>
            </p:cNvPr>
            <p:cNvSpPr/>
            <p:nvPr/>
          </p:nvSpPr>
          <p:spPr>
            <a:xfrm>
              <a:off x="246975" y="4047763"/>
              <a:ext cx="121875" cy="338850"/>
            </a:xfrm>
            <a:custGeom>
              <a:avLst/>
              <a:gdLst/>
              <a:ahLst/>
              <a:cxnLst/>
              <a:rect l="l" t="t" r="r" b="b"/>
              <a:pathLst>
                <a:path w="1625" h="4518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769" y="1236"/>
                    <a:pt x="260" y="3125"/>
                    <a:pt x="1" y="4361"/>
                  </a:cubicBezTo>
                  <a:cubicBezTo>
                    <a:pt x="167" y="4406"/>
                    <a:pt x="342" y="4458"/>
                    <a:pt x="516" y="4518"/>
                  </a:cubicBezTo>
                  <a:cubicBezTo>
                    <a:pt x="701" y="2399"/>
                    <a:pt x="1625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3" name="Google Shape;2685;p17">
              <a:extLst>
                <a:ext uri="{FF2B5EF4-FFF2-40B4-BE49-F238E27FC236}">
                  <a16:creationId xmlns:a16="http://schemas.microsoft.com/office/drawing/2014/main" id="{F9CACDFA-1367-E377-26BF-8F6E729303FF}"/>
                </a:ext>
              </a:extLst>
            </p:cNvPr>
            <p:cNvSpPr/>
            <p:nvPr/>
          </p:nvSpPr>
          <p:spPr>
            <a:xfrm>
              <a:off x="430425" y="4061713"/>
              <a:ext cx="1050" cy="7500"/>
            </a:xfrm>
            <a:custGeom>
              <a:avLst/>
              <a:gdLst/>
              <a:ahLst/>
              <a:cxnLst/>
              <a:rect l="l" t="t" r="r" b="b"/>
              <a:pathLst>
                <a:path w="14" h="100" extrusionOk="0">
                  <a:moveTo>
                    <a:pt x="13" y="0"/>
                  </a:moveTo>
                  <a:cubicBezTo>
                    <a:pt x="12" y="0"/>
                    <a:pt x="12" y="2"/>
                    <a:pt x="11" y="5"/>
                  </a:cubicBezTo>
                  <a:cubicBezTo>
                    <a:pt x="8" y="16"/>
                    <a:pt x="6" y="49"/>
                    <a:pt x="1" y="100"/>
                  </a:cubicBezTo>
                  <a:cubicBezTo>
                    <a:pt x="10" y="36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ECB85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4" name="Google Shape;2686;p17">
              <a:extLst>
                <a:ext uri="{FF2B5EF4-FFF2-40B4-BE49-F238E27FC236}">
                  <a16:creationId xmlns:a16="http://schemas.microsoft.com/office/drawing/2014/main" id="{876AB384-281E-F67B-C60C-F400C7B2F98F}"/>
                </a:ext>
              </a:extLst>
            </p:cNvPr>
            <p:cNvSpPr/>
            <p:nvPr/>
          </p:nvSpPr>
          <p:spPr>
            <a:xfrm>
              <a:off x="187425" y="3532813"/>
              <a:ext cx="464400" cy="326550"/>
            </a:xfrm>
            <a:custGeom>
              <a:avLst/>
              <a:gdLst/>
              <a:ahLst/>
              <a:cxnLst/>
              <a:rect l="l" t="t" r="r" b="b"/>
              <a:pathLst>
                <a:path w="6192" h="4354" extrusionOk="0">
                  <a:moveTo>
                    <a:pt x="4719" y="0"/>
                  </a:moveTo>
                  <a:cubicBezTo>
                    <a:pt x="4502" y="0"/>
                    <a:pt x="4281" y="46"/>
                    <a:pt x="4073" y="143"/>
                  </a:cubicBezTo>
                  <a:cubicBezTo>
                    <a:pt x="3335" y="487"/>
                    <a:pt x="1405" y="1657"/>
                    <a:pt x="580" y="2213"/>
                  </a:cubicBezTo>
                  <a:cubicBezTo>
                    <a:pt x="66" y="2559"/>
                    <a:pt x="1" y="3293"/>
                    <a:pt x="444" y="3729"/>
                  </a:cubicBezTo>
                  <a:lnTo>
                    <a:pt x="791" y="4070"/>
                  </a:lnTo>
                  <a:cubicBezTo>
                    <a:pt x="978" y="4255"/>
                    <a:pt x="1228" y="4354"/>
                    <a:pt x="1481" y="4354"/>
                  </a:cubicBezTo>
                  <a:cubicBezTo>
                    <a:pt x="1612" y="4354"/>
                    <a:pt x="1743" y="4328"/>
                    <a:pt x="1868" y="4274"/>
                  </a:cubicBezTo>
                  <a:cubicBezTo>
                    <a:pt x="3283" y="3666"/>
                    <a:pt x="6022" y="1626"/>
                    <a:pt x="6022" y="1626"/>
                  </a:cubicBezTo>
                  <a:cubicBezTo>
                    <a:pt x="6192" y="1439"/>
                    <a:pt x="6188" y="1192"/>
                    <a:pt x="6097" y="939"/>
                  </a:cubicBezTo>
                  <a:cubicBezTo>
                    <a:pt x="5884" y="347"/>
                    <a:pt x="5315" y="0"/>
                    <a:pt x="4719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5" name="Google Shape;2687;p17">
              <a:extLst>
                <a:ext uri="{FF2B5EF4-FFF2-40B4-BE49-F238E27FC236}">
                  <a16:creationId xmlns:a16="http://schemas.microsoft.com/office/drawing/2014/main" id="{45ECD875-AD9D-41ED-FFDF-3FA3BEF9AA3B}"/>
                </a:ext>
              </a:extLst>
            </p:cNvPr>
            <p:cNvSpPr/>
            <p:nvPr/>
          </p:nvSpPr>
          <p:spPr>
            <a:xfrm>
              <a:off x="187425" y="3532813"/>
              <a:ext cx="464400" cy="326550"/>
            </a:xfrm>
            <a:custGeom>
              <a:avLst/>
              <a:gdLst/>
              <a:ahLst/>
              <a:cxnLst/>
              <a:rect l="l" t="t" r="r" b="b"/>
              <a:pathLst>
                <a:path w="6192" h="4354" extrusionOk="0">
                  <a:moveTo>
                    <a:pt x="4719" y="0"/>
                  </a:moveTo>
                  <a:cubicBezTo>
                    <a:pt x="4502" y="0"/>
                    <a:pt x="4281" y="46"/>
                    <a:pt x="4073" y="143"/>
                  </a:cubicBezTo>
                  <a:cubicBezTo>
                    <a:pt x="3335" y="487"/>
                    <a:pt x="1405" y="1657"/>
                    <a:pt x="580" y="2213"/>
                  </a:cubicBezTo>
                  <a:cubicBezTo>
                    <a:pt x="66" y="2559"/>
                    <a:pt x="1" y="3293"/>
                    <a:pt x="444" y="3729"/>
                  </a:cubicBezTo>
                  <a:lnTo>
                    <a:pt x="791" y="4070"/>
                  </a:lnTo>
                  <a:cubicBezTo>
                    <a:pt x="978" y="4255"/>
                    <a:pt x="1228" y="4354"/>
                    <a:pt x="1481" y="4354"/>
                  </a:cubicBezTo>
                  <a:cubicBezTo>
                    <a:pt x="1612" y="4354"/>
                    <a:pt x="1743" y="4328"/>
                    <a:pt x="1868" y="4274"/>
                  </a:cubicBezTo>
                  <a:cubicBezTo>
                    <a:pt x="3283" y="3666"/>
                    <a:pt x="6022" y="1626"/>
                    <a:pt x="6022" y="1626"/>
                  </a:cubicBezTo>
                  <a:cubicBezTo>
                    <a:pt x="6192" y="1439"/>
                    <a:pt x="6188" y="1192"/>
                    <a:pt x="6097" y="939"/>
                  </a:cubicBezTo>
                  <a:cubicBezTo>
                    <a:pt x="5884" y="347"/>
                    <a:pt x="5315" y="0"/>
                    <a:pt x="471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6" name="Google Shape;2688;p17">
              <a:extLst>
                <a:ext uri="{FF2B5EF4-FFF2-40B4-BE49-F238E27FC236}">
                  <a16:creationId xmlns:a16="http://schemas.microsoft.com/office/drawing/2014/main" id="{AEA38346-C32E-BDBC-66B0-322A7B98037A}"/>
                </a:ext>
              </a:extLst>
            </p:cNvPr>
            <p:cNvSpPr/>
            <p:nvPr/>
          </p:nvSpPr>
          <p:spPr>
            <a:xfrm>
              <a:off x="268200" y="3508438"/>
              <a:ext cx="412500" cy="308700"/>
            </a:xfrm>
            <a:custGeom>
              <a:avLst/>
              <a:gdLst/>
              <a:ahLst/>
              <a:cxnLst/>
              <a:rect l="l" t="t" r="r" b="b"/>
              <a:pathLst>
                <a:path w="5500" h="4116" extrusionOk="0">
                  <a:moveTo>
                    <a:pt x="3813" y="0"/>
                  </a:moveTo>
                  <a:cubicBezTo>
                    <a:pt x="2844" y="0"/>
                    <a:pt x="285" y="1099"/>
                    <a:pt x="1" y="1356"/>
                  </a:cubicBezTo>
                  <a:lnTo>
                    <a:pt x="1997" y="4116"/>
                  </a:lnTo>
                  <a:cubicBezTo>
                    <a:pt x="1997" y="4116"/>
                    <a:pt x="5070" y="2766"/>
                    <a:pt x="5285" y="1734"/>
                  </a:cubicBezTo>
                  <a:cubicBezTo>
                    <a:pt x="5499" y="701"/>
                    <a:pt x="4785" y="126"/>
                    <a:pt x="3941" y="8"/>
                  </a:cubicBezTo>
                  <a:cubicBezTo>
                    <a:pt x="3902" y="3"/>
                    <a:pt x="3859" y="0"/>
                    <a:pt x="38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7" name="Google Shape;2689;p17">
              <a:extLst>
                <a:ext uri="{FF2B5EF4-FFF2-40B4-BE49-F238E27FC236}">
                  <a16:creationId xmlns:a16="http://schemas.microsoft.com/office/drawing/2014/main" id="{D9B6D0DD-3F58-9CE2-B1D6-85B05519557A}"/>
                </a:ext>
              </a:extLst>
            </p:cNvPr>
            <p:cNvSpPr/>
            <p:nvPr/>
          </p:nvSpPr>
          <p:spPr>
            <a:xfrm>
              <a:off x="268425" y="3582688"/>
              <a:ext cx="183975" cy="215550"/>
            </a:xfrm>
            <a:custGeom>
              <a:avLst/>
              <a:gdLst/>
              <a:ahLst/>
              <a:cxnLst/>
              <a:rect l="l" t="t" r="r" b="b"/>
              <a:pathLst>
                <a:path w="2453" h="2874" extrusionOk="0">
                  <a:moveTo>
                    <a:pt x="674" y="0"/>
                  </a:moveTo>
                  <a:cubicBezTo>
                    <a:pt x="331" y="159"/>
                    <a:pt x="78" y="295"/>
                    <a:pt x="0" y="366"/>
                  </a:cubicBezTo>
                  <a:lnTo>
                    <a:pt x="1814" y="2873"/>
                  </a:lnTo>
                  <a:lnTo>
                    <a:pt x="2452" y="2549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8" name="Google Shape;2690;p17">
              <a:extLst>
                <a:ext uri="{FF2B5EF4-FFF2-40B4-BE49-F238E27FC236}">
                  <a16:creationId xmlns:a16="http://schemas.microsoft.com/office/drawing/2014/main" id="{E49FFD76-B06E-DE73-5BFB-2711E7499807}"/>
                </a:ext>
              </a:extLst>
            </p:cNvPr>
            <p:cNvSpPr/>
            <p:nvPr/>
          </p:nvSpPr>
          <p:spPr>
            <a:xfrm>
              <a:off x="961200" y="3715663"/>
              <a:ext cx="356175" cy="353100"/>
            </a:xfrm>
            <a:custGeom>
              <a:avLst/>
              <a:gdLst/>
              <a:ahLst/>
              <a:cxnLst/>
              <a:rect l="l" t="t" r="r" b="b"/>
              <a:pathLst>
                <a:path w="4749" h="4708" extrusionOk="0">
                  <a:moveTo>
                    <a:pt x="1325" y="0"/>
                  </a:moveTo>
                  <a:cubicBezTo>
                    <a:pt x="939" y="0"/>
                    <a:pt x="556" y="150"/>
                    <a:pt x="277" y="458"/>
                  </a:cubicBezTo>
                  <a:cubicBezTo>
                    <a:pt x="96" y="657"/>
                    <a:pt x="0" y="883"/>
                    <a:pt x="84" y="1121"/>
                  </a:cubicBezTo>
                  <a:cubicBezTo>
                    <a:pt x="84" y="1121"/>
                    <a:pt x="1351" y="3308"/>
                    <a:pt x="2426" y="4412"/>
                  </a:cubicBezTo>
                  <a:cubicBezTo>
                    <a:pt x="2614" y="4605"/>
                    <a:pt x="2869" y="4708"/>
                    <a:pt x="3129" y="4708"/>
                  </a:cubicBezTo>
                  <a:cubicBezTo>
                    <a:pt x="3254" y="4708"/>
                    <a:pt x="3380" y="4684"/>
                    <a:pt x="3500" y="4635"/>
                  </a:cubicBezTo>
                  <a:lnTo>
                    <a:pt x="3952" y="4451"/>
                  </a:lnTo>
                  <a:cubicBezTo>
                    <a:pt x="4529" y="4219"/>
                    <a:pt x="4749" y="3516"/>
                    <a:pt x="4407" y="2999"/>
                  </a:cubicBezTo>
                  <a:cubicBezTo>
                    <a:pt x="3857" y="2171"/>
                    <a:pt x="3004" y="1096"/>
                    <a:pt x="2453" y="497"/>
                  </a:cubicBezTo>
                  <a:cubicBezTo>
                    <a:pt x="2153" y="170"/>
                    <a:pt x="1737" y="0"/>
                    <a:pt x="1325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59" name="Google Shape;2691;p17">
              <a:extLst>
                <a:ext uri="{FF2B5EF4-FFF2-40B4-BE49-F238E27FC236}">
                  <a16:creationId xmlns:a16="http://schemas.microsoft.com/office/drawing/2014/main" id="{2BFA954E-5CF3-2026-5E04-1279E8C72B68}"/>
                </a:ext>
              </a:extLst>
            </p:cNvPr>
            <p:cNvSpPr/>
            <p:nvPr/>
          </p:nvSpPr>
          <p:spPr>
            <a:xfrm>
              <a:off x="961200" y="3715663"/>
              <a:ext cx="356175" cy="353100"/>
            </a:xfrm>
            <a:custGeom>
              <a:avLst/>
              <a:gdLst/>
              <a:ahLst/>
              <a:cxnLst/>
              <a:rect l="l" t="t" r="r" b="b"/>
              <a:pathLst>
                <a:path w="4749" h="4708" extrusionOk="0">
                  <a:moveTo>
                    <a:pt x="1325" y="0"/>
                  </a:moveTo>
                  <a:cubicBezTo>
                    <a:pt x="939" y="0"/>
                    <a:pt x="556" y="150"/>
                    <a:pt x="277" y="458"/>
                  </a:cubicBezTo>
                  <a:cubicBezTo>
                    <a:pt x="96" y="657"/>
                    <a:pt x="0" y="883"/>
                    <a:pt x="84" y="1121"/>
                  </a:cubicBezTo>
                  <a:cubicBezTo>
                    <a:pt x="84" y="1121"/>
                    <a:pt x="1351" y="3308"/>
                    <a:pt x="2426" y="4412"/>
                  </a:cubicBezTo>
                  <a:cubicBezTo>
                    <a:pt x="2614" y="4605"/>
                    <a:pt x="2869" y="4708"/>
                    <a:pt x="3129" y="4708"/>
                  </a:cubicBezTo>
                  <a:cubicBezTo>
                    <a:pt x="3254" y="4708"/>
                    <a:pt x="3380" y="4684"/>
                    <a:pt x="3500" y="4635"/>
                  </a:cubicBezTo>
                  <a:lnTo>
                    <a:pt x="3952" y="4451"/>
                  </a:lnTo>
                  <a:cubicBezTo>
                    <a:pt x="4529" y="4219"/>
                    <a:pt x="4749" y="3516"/>
                    <a:pt x="4407" y="2999"/>
                  </a:cubicBezTo>
                  <a:cubicBezTo>
                    <a:pt x="3857" y="2171"/>
                    <a:pt x="3004" y="1096"/>
                    <a:pt x="2453" y="497"/>
                  </a:cubicBezTo>
                  <a:cubicBezTo>
                    <a:pt x="2153" y="170"/>
                    <a:pt x="1737" y="0"/>
                    <a:pt x="132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0" name="Google Shape;2692;p17">
              <a:extLst>
                <a:ext uri="{FF2B5EF4-FFF2-40B4-BE49-F238E27FC236}">
                  <a16:creationId xmlns:a16="http://schemas.microsoft.com/office/drawing/2014/main" id="{FF06932E-2E8E-87CF-ECE6-563BE6F9CF91}"/>
                </a:ext>
              </a:extLst>
            </p:cNvPr>
            <p:cNvSpPr/>
            <p:nvPr/>
          </p:nvSpPr>
          <p:spPr>
            <a:xfrm>
              <a:off x="935325" y="3688588"/>
              <a:ext cx="350100" cy="345750"/>
            </a:xfrm>
            <a:custGeom>
              <a:avLst/>
              <a:gdLst/>
              <a:ahLst/>
              <a:cxnLst/>
              <a:rect l="l" t="t" r="r" b="b"/>
              <a:pathLst>
                <a:path w="4668" h="4610" extrusionOk="0">
                  <a:moveTo>
                    <a:pt x="1574" y="1"/>
                  </a:moveTo>
                  <a:cubicBezTo>
                    <a:pt x="932" y="1"/>
                    <a:pt x="353" y="334"/>
                    <a:pt x="198" y="1150"/>
                  </a:cubicBezTo>
                  <a:cubicBezTo>
                    <a:pt x="1" y="2186"/>
                    <a:pt x="2325" y="4610"/>
                    <a:pt x="2325" y="4610"/>
                  </a:cubicBezTo>
                  <a:lnTo>
                    <a:pt x="4668" y="2821"/>
                  </a:lnTo>
                  <a:cubicBezTo>
                    <a:pt x="4496" y="2458"/>
                    <a:pt x="2925" y="287"/>
                    <a:pt x="2101" y="71"/>
                  </a:cubicBezTo>
                  <a:cubicBezTo>
                    <a:pt x="1925" y="25"/>
                    <a:pt x="1747" y="1"/>
                    <a:pt x="1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1" name="Google Shape;2693;p17">
              <a:extLst>
                <a:ext uri="{FF2B5EF4-FFF2-40B4-BE49-F238E27FC236}">
                  <a16:creationId xmlns:a16="http://schemas.microsoft.com/office/drawing/2014/main" id="{EE0CD982-DBCD-8894-8C6E-65F1AD03E05F}"/>
                </a:ext>
              </a:extLst>
            </p:cNvPr>
            <p:cNvSpPr/>
            <p:nvPr/>
          </p:nvSpPr>
          <p:spPr>
            <a:xfrm>
              <a:off x="1078350" y="3860188"/>
              <a:ext cx="207075" cy="174150"/>
            </a:xfrm>
            <a:custGeom>
              <a:avLst/>
              <a:gdLst/>
              <a:ahLst/>
              <a:cxnLst/>
              <a:rect l="l" t="t" r="r" b="b"/>
              <a:pathLst>
                <a:path w="2761" h="2322" extrusionOk="0">
                  <a:moveTo>
                    <a:pt x="2417" y="1"/>
                  </a:moveTo>
                  <a:lnTo>
                    <a:pt x="0" y="1862"/>
                  </a:lnTo>
                  <a:cubicBezTo>
                    <a:pt x="245" y="2142"/>
                    <a:pt x="418" y="2322"/>
                    <a:pt x="418" y="2322"/>
                  </a:cubicBezTo>
                  <a:lnTo>
                    <a:pt x="2761" y="533"/>
                  </a:lnTo>
                  <a:cubicBezTo>
                    <a:pt x="2720" y="445"/>
                    <a:pt x="2594" y="249"/>
                    <a:pt x="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2" name="Google Shape;2694;p17">
              <a:extLst>
                <a:ext uri="{FF2B5EF4-FFF2-40B4-BE49-F238E27FC236}">
                  <a16:creationId xmlns:a16="http://schemas.microsoft.com/office/drawing/2014/main" id="{2D7175F3-32D8-E2EC-95DA-B5FB9100CF1D}"/>
                </a:ext>
              </a:extLst>
            </p:cNvPr>
            <p:cNvSpPr/>
            <p:nvPr/>
          </p:nvSpPr>
          <p:spPr>
            <a:xfrm>
              <a:off x="1349925" y="3846163"/>
              <a:ext cx="156675" cy="142125"/>
            </a:xfrm>
            <a:custGeom>
              <a:avLst/>
              <a:gdLst/>
              <a:ahLst/>
              <a:cxnLst/>
              <a:rect l="l" t="t" r="r" b="b"/>
              <a:pathLst>
                <a:path w="2089" h="1895" extrusionOk="0">
                  <a:moveTo>
                    <a:pt x="877" y="1"/>
                  </a:moveTo>
                  <a:cubicBezTo>
                    <a:pt x="665" y="1"/>
                    <a:pt x="453" y="86"/>
                    <a:pt x="298" y="254"/>
                  </a:cubicBezTo>
                  <a:cubicBezTo>
                    <a:pt x="0" y="574"/>
                    <a:pt x="19" y="1075"/>
                    <a:pt x="339" y="1371"/>
                  </a:cubicBezTo>
                  <a:lnTo>
                    <a:pt x="674" y="1683"/>
                  </a:lnTo>
                  <a:cubicBezTo>
                    <a:pt x="827" y="1824"/>
                    <a:pt x="1020" y="1894"/>
                    <a:pt x="1212" y="1894"/>
                  </a:cubicBezTo>
                  <a:cubicBezTo>
                    <a:pt x="1424" y="1894"/>
                    <a:pt x="1636" y="1809"/>
                    <a:pt x="1792" y="1641"/>
                  </a:cubicBezTo>
                  <a:cubicBezTo>
                    <a:pt x="2089" y="1321"/>
                    <a:pt x="2071" y="821"/>
                    <a:pt x="1751" y="524"/>
                  </a:cubicBezTo>
                  <a:lnTo>
                    <a:pt x="1416" y="212"/>
                  </a:lnTo>
                  <a:cubicBezTo>
                    <a:pt x="1263" y="71"/>
                    <a:pt x="1070" y="1"/>
                    <a:pt x="877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3" name="Google Shape;2695;p17">
              <a:extLst>
                <a:ext uri="{FF2B5EF4-FFF2-40B4-BE49-F238E27FC236}">
                  <a16:creationId xmlns:a16="http://schemas.microsoft.com/office/drawing/2014/main" id="{3FF8BB97-599D-076C-F01B-672F6CFF46F2}"/>
                </a:ext>
              </a:extLst>
            </p:cNvPr>
            <p:cNvSpPr/>
            <p:nvPr/>
          </p:nvSpPr>
          <p:spPr>
            <a:xfrm>
              <a:off x="1420050" y="3817963"/>
              <a:ext cx="95325" cy="60075"/>
            </a:xfrm>
            <a:custGeom>
              <a:avLst/>
              <a:gdLst/>
              <a:ahLst/>
              <a:cxnLst/>
              <a:rect l="l" t="t" r="r" b="b"/>
              <a:pathLst>
                <a:path w="1271" h="801" extrusionOk="0">
                  <a:moveTo>
                    <a:pt x="932" y="0"/>
                  </a:moveTo>
                  <a:cubicBezTo>
                    <a:pt x="634" y="0"/>
                    <a:pt x="1" y="525"/>
                    <a:pt x="179" y="744"/>
                  </a:cubicBezTo>
                  <a:cubicBezTo>
                    <a:pt x="210" y="783"/>
                    <a:pt x="260" y="801"/>
                    <a:pt x="320" y="801"/>
                  </a:cubicBezTo>
                  <a:cubicBezTo>
                    <a:pt x="643" y="801"/>
                    <a:pt x="1271" y="311"/>
                    <a:pt x="1045" y="45"/>
                  </a:cubicBezTo>
                  <a:cubicBezTo>
                    <a:pt x="1019" y="14"/>
                    <a:pt x="980" y="0"/>
                    <a:pt x="93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4" name="Google Shape;2696;p17">
              <a:extLst>
                <a:ext uri="{FF2B5EF4-FFF2-40B4-BE49-F238E27FC236}">
                  <a16:creationId xmlns:a16="http://schemas.microsoft.com/office/drawing/2014/main" id="{701AD7F2-6619-9BE7-E374-5B5FD717FC62}"/>
                </a:ext>
              </a:extLst>
            </p:cNvPr>
            <p:cNvSpPr/>
            <p:nvPr/>
          </p:nvSpPr>
          <p:spPr>
            <a:xfrm>
              <a:off x="1359750" y="3795388"/>
              <a:ext cx="80925" cy="87825"/>
            </a:xfrm>
            <a:custGeom>
              <a:avLst/>
              <a:gdLst/>
              <a:ahLst/>
              <a:cxnLst/>
              <a:rect l="l" t="t" r="r" b="b"/>
              <a:pathLst>
                <a:path w="1079" h="1171" extrusionOk="0">
                  <a:moveTo>
                    <a:pt x="860" y="1"/>
                  </a:moveTo>
                  <a:cubicBezTo>
                    <a:pt x="741" y="1"/>
                    <a:pt x="454" y="236"/>
                    <a:pt x="322" y="332"/>
                  </a:cubicBezTo>
                  <a:cubicBezTo>
                    <a:pt x="0" y="565"/>
                    <a:pt x="138" y="1140"/>
                    <a:pt x="138" y="1140"/>
                  </a:cubicBezTo>
                  <a:lnTo>
                    <a:pt x="530" y="1171"/>
                  </a:lnTo>
                  <a:cubicBezTo>
                    <a:pt x="612" y="1101"/>
                    <a:pt x="580" y="664"/>
                    <a:pt x="580" y="664"/>
                  </a:cubicBezTo>
                  <a:cubicBezTo>
                    <a:pt x="699" y="630"/>
                    <a:pt x="1079" y="326"/>
                    <a:pt x="905" y="23"/>
                  </a:cubicBezTo>
                  <a:cubicBezTo>
                    <a:pt x="896" y="7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5" name="Google Shape;2697;p17">
              <a:extLst>
                <a:ext uri="{FF2B5EF4-FFF2-40B4-BE49-F238E27FC236}">
                  <a16:creationId xmlns:a16="http://schemas.microsoft.com/office/drawing/2014/main" id="{C640551F-38D2-7874-B65F-D58DCF41191E}"/>
                </a:ext>
              </a:extLst>
            </p:cNvPr>
            <p:cNvSpPr/>
            <p:nvPr/>
          </p:nvSpPr>
          <p:spPr>
            <a:xfrm>
              <a:off x="1453650" y="3904363"/>
              <a:ext cx="82875" cy="41475"/>
            </a:xfrm>
            <a:custGeom>
              <a:avLst/>
              <a:gdLst/>
              <a:ahLst/>
              <a:cxnLst/>
              <a:rect l="l" t="t" r="r" b="b"/>
              <a:pathLst>
                <a:path w="1105" h="553" extrusionOk="0">
                  <a:moveTo>
                    <a:pt x="748" y="0"/>
                  </a:moveTo>
                  <a:cubicBezTo>
                    <a:pt x="442" y="0"/>
                    <a:pt x="0" y="185"/>
                    <a:pt x="69" y="404"/>
                  </a:cubicBezTo>
                  <a:cubicBezTo>
                    <a:pt x="101" y="507"/>
                    <a:pt x="236" y="552"/>
                    <a:pt x="394" y="552"/>
                  </a:cubicBezTo>
                  <a:cubicBezTo>
                    <a:pt x="703" y="552"/>
                    <a:pt x="1105" y="379"/>
                    <a:pt x="1018" y="119"/>
                  </a:cubicBezTo>
                  <a:cubicBezTo>
                    <a:pt x="990" y="35"/>
                    <a:pt x="882" y="0"/>
                    <a:pt x="748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6" name="Google Shape;2698;p17">
              <a:extLst>
                <a:ext uri="{FF2B5EF4-FFF2-40B4-BE49-F238E27FC236}">
                  <a16:creationId xmlns:a16="http://schemas.microsoft.com/office/drawing/2014/main" id="{DCF3ECAD-F8A0-A1BE-3FE2-86CBFECBF0E7}"/>
                </a:ext>
              </a:extLst>
            </p:cNvPr>
            <p:cNvSpPr/>
            <p:nvPr/>
          </p:nvSpPr>
          <p:spPr>
            <a:xfrm>
              <a:off x="1453800" y="3860713"/>
              <a:ext cx="87450" cy="50325"/>
            </a:xfrm>
            <a:custGeom>
              <a:avLst/>
              <a:gdLst/>
              <a:ahLst/>
              <a:cxnLst/>
              <a:rect l="l" t="t" r="r" b="b"/>
              <a:pathLst>
                <a:path w="1166" h="671" extrusionOk="0">
                  <a:moveTo>
                    <a:pt x="832" y="0"/>
                  </a:moveTo>
                  <a:cubicBezTo>
                    <a:pt x="539" y="0"/>
                    <a:pt x="1" y="364"/>
                    <a:pt x="144" y="588"/>
                  </a:cubicBezTo>
                  <a:cubicBezTo>
                    <a:pt x="181" y="646"/>
                    <a:pt x="251" y="670"/>
                    <a:pt x="336" y="670"/>
                  </a:cubicBezTo>
                  <a:cubicBezTo>
                    <a:pt x="649" y="670"/>
                    <a:pt x="1165" y="336"/>
                    <a:pt x="985" y="65"/>
                  </a:cubicBezTo>
                  <a:cubicBezTo>
                    <a:pt x="955" y="20"/>
                    <a:pt x="900" y="0"/>
                    <a:pt x="83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7" name="Google Shape;2699;p17">
              <a:extLst>
                <a:ext uri="{FF2B5EF4-FFF2-40B4-BE49-F238E27FC236}">
                  <a16:creationId xmlns:a16="http://schemas.microsoft.com/office/drawing/2014/main" id="{312208E6-01CD-40F4-13E4-39BAD09A9ED6}"/>
                </a:ext>
              </a:extLst>
            </p:cNvPr>
            <p:cNvSpPr/>
            <p:nvPr/>
          </p:nvSpPr>
          <p:spPr>
            <a:xfrm>
              <a:off x="1471725" y="3938638"/>
              <a:ext cx="55650" cy="32850"/>
            </a:xfrm>
            <a:custGeom>
              <a:avLst/>
              <a:gdLst/>
              <a:ahLst/>
              <a:cxnLst/>
              <a:rect l="l" t="t" r="r" b="b"/>
              <a:pathLst>
                <a:path w="742" h="438" extrusionOk="0">
                  <a:moveTo>
                    <a:pt x="464" y="0"/>
                  </a:moveTo>
                  <a:cubicBezTo>
                    <a:pt x="262" y="0"/>
                    <a:pt x="1" y="150"/>
                    <a:pt x="25" y="260"/>
                  </a:cubicBezTo>
                  <a:cubicBezTo>
                    <a:pt x="53" y="387"/>
                    <a:pt x="164" y="438"/>
                    <a:pt x="287" y="438"/>
                  </a:cubicBezTo>
                  <a:cubicBezTo>
                    <a:pt x="497" y="438"/>
                    <a:pt x="741" y="290"/>
                    <a:pt x="671" y="116"/>
                  </a:cubicBezTo>
                  <a:cubicBezTo>
                    <a:pt x="638" y="32"/>
                    <a:pt x="558" y="0"/>
                    <a:pt x="46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8" name="Google Shape;2700;p17">
              <a:extLst>
                <a:ext uri="{FF2B5EF4-FFF2-40B4-BE49-F238E27FC236}">
                  <a16:creationId xmlns:a16="http://schemas.microsoft.com/office/drawing/2014/main" id="{450DE78E-D6B3-CA8E-AA80-4A5CF0052954}"/>
                </a:ext>
              </a:extLst>
            </p:cNvPr>
            <p:cNvSpPr/>
            <p:nvPr/>
          </p:nvSpPr>
          <p:spPr>
            <a:xfrm>
              <a:off x="1137825" y="3882988"/>
              <a:ext cx="330150" cy="264000"/>
            </a:xfrm>
            <a:custGeom>
              <a:avLst/>
              <a:gdLst/>
              <a:ahLst/>
              <a:cxnLst/>
              <a:rect l="l" t="t" r="r" b="b"/>
              <a:pathLst>
                <a:path w="4402" h="3520" extrusionOk="0">
                  <a:moveTo>
                    <a:pt x="3576" y="1"/>
                  </a:moveTo>
                  <a:cubicBezTo>
                    <a:pt x="3576" y="1"/>
                    <a:pt x="1988" y="770"/>
                    <a:pt x="802" y="1345"/>
                  </a:cubicBezTo>
                  <a:cubicBezTo>
                    <a:pt x="240" y="1618"/>
                    <a:pt x="0" y="2291"/>
                    <a:pt x="266" y="2856"/>
                  </a:cubicBezTo>
                  <a:cubicBezTo>
                    <a:pt x="460" y="3274"/>
                    <a:pt x="874" y="3519"/>
                    <a:pt x="1304" y="3519"/>
                  </a:cubicBezTo>
                  <a:cubicBezTo>
                    <a:pt x="1470" y="3519"/>
                    <a:pt x="1638" y="3483"/>
                    <a:pt x="1797" y="3406"/>
                  </a:cubicBezTo>
                  <a:cubicBezTo>
                    <a:pt x="3220" y="2722"/>
                    <a:pt x="4402" y="876"/>
                    <a:pt x="4402" y="876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69" name="Google Shape;2701;p17">
              <a:extLst>
                <a:ext uri="{FF2B5EF4-FFF2-40B4-BE49-F238E27FC236}">
                  <a16:creationId xmlns:a16="http://schemas.microsoft.com/office/drawing/2014/main" id="{CE921671-1BBD-4FC0-364D-24BE99A819CD}"/>
                </a:ext>
              </a:extLst>
            </p:cNvPr>
            <p:cNvSpPr/>
            <p:nvPr/>
          </p:nvSpPr>
          <p:spPr>
            <a:xfrm>
              <a:off x="254250" y="3541963"/>
              <a:ext cx="950175" cy="722025"/>
            </a:xfrm>
            <a:custGeom>
              <a:avLst/>
              <a:gdLst/>
              <a:ahLst/>
              <a:cxnLst/>
              <a:rect l="l" t="t" r="r" b="b"/>
              <a:pathLst>
                <a:path w="12669" h="9627" extrusionOk="0">
                  <a:moveTo>
                    <a:pt x="5890" y="1"/>
                  </a:moveTo>
                  <a:cubicBezTo>
                    <a:pt x="5594" y="1"/>
                    <a:pt x="5297" y="52"/>
                    <a:pt x="5216" y="75"/>
                  </a:cubicBezTo>
                  <a:cubicBezTo>
                    <a:pt x="2853" y="711"/>
                    <a:pt x="1" y="5738"/>
                    <a:pt x="737" y="6751"/>
                  </a:cubicBezTo>
                  <a:cubicBezTo>
                    <a:pt x="2682" y="8171"/>
                    <a:pt x="7287" y="9460"/>
                    <a:pt x="9211" y="9626"/>
                  </a:cubicBezTo>
                  <a:cubicBezTo>
                    <a:pt x="12668" y="3808"/>
                    <a:pt x="10230" y="2490"/>
                    <a:pt x="10222" y="2466"/>
                  </a:cubicBezTo>
                  <a:cubicBezTo>
                    <a:pt x="10137" y="2257"/>
                    <a:pt x="9899" y="1457"/>
                    <a:pt x="8087" y="740"/>
                  </a:cubicBezTo>
                  <a:cubicBezTo>
                    <a:pt x="8085" y="739"/>
                    <a:pt x="8084" y="739"/>
                    <a:pt x="8084" y="739"/>
                  </a:cubicBezTo>
                  <a:cubicBezTo>
                    <a:pt x="8068" y="739"/>
                    <a:pt x="8345" y="928"/>
                    <a:pt x="8340" y="928"/>
                  </a:cubicBezTo>
                  <a:cubicBezTo>
                    <a:pt x="8339" y="928"/>
                    <a:pt x="8338" y="927"/>
                    <a:pt x="8335" y="926"/>
                  </a:cubicBezTo>
                  <a:cubicBezTo>
                    <a:pt x="7703" y="455"/>
                    <a:pt x="6886" y="78"/>
                    <a:pt x="6288" y="44"/>
                  </a:cubicBezTo>
                  <a:cubicBezTo>
                    <a:pt x="6171" y="12"/>
                    <a:pt x="6031" y="1"/>
                    <a:pt x="5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0" name="Google Shape;2702;p17">
              <a:extLst>
                <a:ext uri="{FF2B5EF4-FFF2-40B4-BE49-F238E27FC236}">
                  <a16:creationId xmlns:a16="http://schemas.microsoft.com/office/drawing/2014/main" id="{3B87C262-4B4E-E7B8-EFCB-29C07FA1F0CD}"/>
                </a:ext>
              </a:extLst>
            </p:cNvPr>
            <p:cNvSpPr/>
            <p:nvPr/>
          </p:nvSpPr>
          <p:spPr>
            <a:xfrm>
              <a:off x="785025" y="3553738"/>
              <a:ext cx="104325" cy="106125"/>
            </a:xfrm>
            <a:custGeom>
              <a:avLst/>
              <a:gdLst/>
              <a:ahLst/>
              <a:cxnLst/>
              <a:rect l="l" t="t" r="r" b="b"/>
              <a:pathLst>
                <a:path w="1391" h="1415" extrusionOk="0">
                  <a:moveTo>
                    <a:pt x="488" y="0"/>
                  </a:moveTo>
                  <a:lnTo>
                    <a:pt x="0" y="1057"/>
                  </a:lnTo>
                  <a:lnTo>
                    <a:pt x="1036" y="1415"/>
                  </a:lnTo>
                  <a:lnTo>
                    <a:pt x="1391" y="32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1" name="Google Shape;2703;p17">
              <a:extLst>
                <a:ext uri="{FF2B5EF4-FFF2-40B4-BE49-F238E27FC236}">
                  <a16:creationId xmlns:a16="http://schemas.microsoft.com/office/drawing/2014/main" id="{50617968-2805-22E0-6F57-D06DE298C359}"/>
                </a:ext>
              </a:extLst>
            </p:cNvPr>
            <p:cNvSpPr/>
            <p:nvPr/>
          </p:nvSpPr>
          <p:spPr>
            <a:xfrm>
              <a:off x="811275" y="3553738"/>
              <a:ext cx="78075" cy="42450"/>
            </a:xfrm>
            <a:custGeom>
              <a:avLst/>
              <a:gdLst/>
              <a:ahLst/>
              <a:cxnLst/>
              <a:rect l="l" t="t" r="r" b="b"/>
              <a:pathLst>
                <a:path w="1041" h="566" extrusionOk="0">
                  <a:moveTo>
                    <a:pt x="138" y="0"/>
                  </a:moveTo>
                  <a:lnTo>
                    <a:pt x="1" y="298"/>
                  </a:lnTo>
                  <a:lnTo>
                    <a:pt x="962" y="565"/>
                  </a:lnTo>
                  <a:lnTo>
                    <a:pt x="1041" y="3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2" name="Google Shape;2704;p17">
              <a:extLst>
                <a:ext uri="{FF2B5EF4-FFF2-40B4-BE49-F238E27FC236}">
                  <a16:creationId xmlns:a16="http://schemas.microsoft.com/office/drawing/2014/main" id="{2141B530-27CE-39F4-6652-B53B928326C6}"/>
                </a:ext>
              </a:extLst>
            </p:cNvPr>
            <p:cNvSpPr/>
            <p:nvPr/>
          </p:nvSpPr>
          <p:spPr>
            <a:xfrm>
              <a:off x="1359600" y="3188863"/>
              <a:ext cx="398775" cy="370650"/>
            </a:xfrm>
            <a:custGeom>
              <a:avLst/>
              <a:gdLst/>
              <a:ahLst/>
              <a:cxnLst/>
              <a:rect l="l" t="t" r="r" b="b"/>
              <a:pathLst>
                <a:path w="5317" h="4942" extrusionOk="0">
                  <a:moveTo>
                    <a:pt x="2869" y="1"/>
                  </a:moveTo>
                  <a:cubicBezTo>
                    <a:pt x="2024" y="1"/>
                    <a:pt x="1167" y="495"/>
                    <a:pt x="685" y="1351"/>
                  </a:cubicBezTo>
                  <a:cubicBezTo>
                    <a:pt x="0" y="2567"/>
                    <a:pt x="331" y="4054"/>
                    <a:pt x="1421" y="4672"/>
                  </a:cubicBezTo>
                  <a:cubicBezTo>
                    <a:pt x="1743" y="4855"/>
                    <a:pt x="2095" y="4942"/>
                    <a:pt x="2449" y="4942"/>
                  </a:cubicBezTo>
                  <a:cubicBezTo>
                    <a:pt x="3294" y="4942"/>
                    <a:pt x="4151" y="4448"/>
                    <a:pt x="4632" y="3591"/>
                  </a:cubicBezTo>
                  <a:cubicBezTo>
                    <a:pt x="5317" y="2375"/>
                    <a:pt x="4986" y="888"/>
                    <a:pt x="3896" y="270"/>
                  </a:cubicBezTo>
                  <a:cubicBezTo>
                    <a:pt x="3575" y="87"/>
                    <a:pt x="3223" y="1"/>
                    <a:pt x="2869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3" name="Google Shape;2705;p17">
              <a:extLst>
                <a:ext uri="{FF2B5EF4-FFF2-40B4-BE49-F238E27FC236}">
                  <a16:creationId xmlns:a16="http://schemas.microsoft.com/office/drawing/2014/main" id="{63904CF6-25E9-0C4F-C425-3700711E5B4B}"/>
                </a:ext>
              </a:extLst>
            </p:cNvPr>
            <p:cNvSpPr/>
            <p:nvPr/>
          </p:nvSpPr>
          <p:spPr>
            <a:xfrm>
              <a:off x="1449075" y="3267763"/>
              <a:ext cx="235125" cy="218475"/>
            </a:xfrm>
            <a:custGeom>
              <a:avLst/>
              <a:gdLst/>
              <a:ahLst/>
              <a:cxnLst/>
              <a:rect l="l" t="t" r="r" b="b"/>
              <a:pathLst>
                <a:path w="3135" h="2913" extrusionOk="0">
                  <a:moveTo>
                    <a:pt x="1690" y="0"/>
                  </a:moveTo>
                  <a:cubicBezTo>
                    <a:pt x="1192" y="0"/>
                    <a:pt x="688" y="291"/>
                    <a:pt x="404" y="797"/>
                  </a:cubicBezTo>
                  <a:cubicBezTo>
                    <a:pt x="0" y="1514"/>
                    <a:pt x="196" y="2390"/>
                    <a:pt x="838" y="2755"/>
                  </a:cubicBezTo>
                  <a:cubicBezTo>
                    <a:pt x="1027" y="2862"/>
                    <a:pt x="1235" y="2913"/>
                    <a:pt x="1443" y="2913"/>
                  </a:cubicBezTo>
                  <a:cubicBezTo>
                    <a:pt x="1941" y="2913"/>
                    <a:pt x="2447" y="2622"/>
                    <a:pt x="2731" y="2118"/>
                  </a:cubicBezTo>
                  <a:cubicBezTo>
                    <a:pt x="3134" y="1400"/>
                    <a:pt x="2940" y="524"/>
                    <a:pt x="2297" y="160"/>
                  </a:cubicBezTo>
                  <a:cubicBezTo>
                    <a:pt x="2107" y="51"/>
                    <a:pt x="1899" y="0"/>
                    <a:pt x="1690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4" name="Google Shape;2706;p17">
              <a:extLst>
                <a:ext uri="{FF2B5EF4-FFF2-40B4-BE49-F238E27FC236}">
                  <a16:creationId xmlns:a16="http://schemas.microsoft.com/office/drawing/2014/main" id="{07CBD74F-2182-1460-58D4-59FD0E126AA6}"/>
                </a:ext>
              </a:extLst>
            </p:cNvPr>
            <p:cNvSpPr/>
            <p:nvPr/>
          </p:nvSpPr>
          <p:spPr>
            <a:xfrm>
              <a:off x="335475" y="2701738"/>
              <a:ext cx="398700" cy="370650"/>
            </a:xfrm>
            <a:custGeom>
              <a:avLst/>
              <a:gdLst/>
              <a:ahLst/>
              <a:cxnLst/>
              <a:rect l="l" t="t" r="r" b="b"/>
              <a:pathLst>
                <a:path w="5316" h="4942" extrusionOk="0">
                  <a:moveTo>
                    <a:pt x="2866" y="0"/>
                  </a:moveTo>
                  <a:cubicBezTo>
                    <a:pt x="2021" y="0"/>
                    <a:pt x="1165" y="493"/>
                    <a:pt x="684" y="1350"/>
                  </a:cubicBezTo>
                  <a:cubicBezTo>
                    <a:pt x="0" y="2567"/>
                    <a:pt x="331" y="4053"/>
                    <a:pt x="1421" y="4672"/>
                  </a:cubicBezTo>
                  <a:cubicBezTo>
                    <a:pt x="1743" y="4855"/>
                    <a:pt x="2095" y="4941"/>
                    <a:pt x="2449" y="4941"/>
                  </a:cubicBezTo>
                  <a:cubicBezTo>
                    <a:pt x="3295" y="4941"/>
                    <a:pt x="4151" y="4448"/>
                    <a:pt x="4632" y="3592"/>
                  </a:cubicBezTo>
                  <a:cubicBezTo>
                    <a:pt x="5316" y="2375"/>
                    <a:pt x="4985" y="889"/>
                    <a:pt x="3895" y="270"/>
                  </a:cubicBezTo>
                  <a:cubicBezTo>
                    <a:pt x="3573" y="87"/>
                    <a:pt x="3221" y="0"/>
                    <a:pt x="2866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5" name="Google Shape;2707;p17">
              <a:extLst>
                <a:ext uri="{FF2B5EF4-FFF2-40B4-BE49-F238E27FC236}">
                  <a16:creationId xmlns:a16="http://schemas.microsoft.com/office/drawing/2014/main" id="{34F60EB4-C87D-4DEC-D0E5-9B77B3D77D85}"/>
                </a:ext>
              </a:extLst>
            </p:cNvPr>
            <p:cNvSpPr/>
            <p:nvPr/>
          </p:nvSpPr>
          <p:spPr>
            <a:xfrm>
              <a:off x="424950" y="2780563"/>
              <a:ext cx="235125" cy="218475"/>
            </a:xfrm>
            <a:custGeom>
              <a:avLst/>
              <a:gdLst/>
              <a:ahLst/>
              <a:cxnLst/>
              <a:rect l="l" t="t" r="r" b="b"/>
              <a:pathLst>
                <a:path w="3135" h="2913" extrusionOk="0">
                  <a:moveTo>
                    <a:pt x="1691" y="0"/>
                  </a:moveTo>
                  <a:cubicBezTo>
                    <a:pt x="1193" y="0"/>
                    <a:pt x="688" y="290"/>
                    <a:pt x="404" y="795"/>
                  </a:cubicBezTo>
                  <a:cubicBezTo>
                    <a:pt x="1" y="1513"/>
                    <a:pt x="195" y="2390"/>
                    <a:pt x="838" y="2754"/>
                  </a:cubicBezTo>
                  <a:cubicBezTo>
                    <a:pt x="1027" y="2861"/>
                    <a:pt x="1235" y="2912"/>
                    <a:pt x="1443" y="2912"/>
                  </a:cubicBezTo>
                  <a:cubicBezTo>
                    <a:pt x="1942" y="2912"/>
                    <a:pt x="2447" y="2621"/>
                    <a:pt x="2731" y="2117"/>
                  </a:cubicBezTo>
                  <a:cubicBezTo>
                    <a:pt x="3134" y="1399"/>
                    <a:pt x="2939" y="522"/>
                    <a:pt x="2297" y="158"/>
                  </a:cubicBezTo>
                  <a:cubicBezTo>
                    <a:pt x="2107" y="51"/>
                    <a:pt x="1900" y="0"/>
                    <a:pt x="1691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6" name="Google Shape;2708;p17">
              <a:extLst>
                <a:ext uri="{FF2B5EF4-FFF2-40B4-BE49-F238E27FC236}">
                  <a16:creationId xmlns:a16="http://schemas.microsoft.com/office/drawing/2014/main" id="{1229B70C-C0E2-2ADD-BACC-36D7B73F6787}"/>
                </a:ext>
              </a:extLst>
            </p:cNvPr>
            <p:cNvSpPr/>
            <p:nvPr/>
          </p:nvSpPr>
          <p:spPr>
            <a:xfrm>
              <a:off x="308025" y="2540638"/>
              <a:ext cx="1363350" cy="1156800"/>
            </a:xfrm>
            <a:custGeom>
              <a:avLst/>
              <a:gdLst/>
              <a:ahLst/>
              <a:cxnLst/>
              <a:rect l="l" t="t" r="r" b="b"/>
              <a:pathLst>
                <a:path w="18178" h="15424" extrusionOk="0">
                  <a:moveTo>
                    <a:pt x="8179" y="0"/>
                  </a:moveTo>
                  <a:cubicBezTo>
                    <a:pt x="6363" y="0"/>
                    <a:pt x="4647" y="1098"/>
                    <a:pt x="3231" y="4464"/>
                  </a:cubicBezTo>
                  <a:lnTo>
                    <a:pt x="2787" y="5380"/>
                  </a:lnTo>
                  <a:cubicBezTo>
                    <a:pt x="0" y="9220"/>
                    <a:pt x="2527" y="12115"/>
                    <a:pt x="5530" y="13578"/>
                  </a:cubicBezTo>
                  <a:lnTo>
                    <a:pt x="7862" y="14714"/>
                  </a:lnTo>
                  <a:cubicBezTo>
                    <a:pt x="8817" y="15179"/>
                    <a:pt x="9932" y="15424"/>
                    <a:pt x="11025" y="15424"/>
                  </a:cubicBezTo>
                  <a:cubicBezTo>
                    <a:pt x="13372" y="15424"/>
                    <a:pt x="15623" y="14298"/>
                    <a:pt x="15990" y="11814"/>
                  </a:cubicBezTo>
                  <a:lnTo>
                    <a:pt x="16435" y="10898"/>
                  </a:lnTo>
                  <a:cubicBezTo>
                    <a:pt x="17922" y="7833"/>
                    <a:pt x="18178" y="3953"/>
                    <a:pt x="14376" y="2560"/>
                  </a:cubicBezTo>
                  <a:lnTo>
                    <a:pt x="11586" y="970"/>
                  </a:lnTo>
                  <a:cubicBezTo>
                    <a:pt x="10445" y="414"/>
                    <a:pt x="9293" y="0"/>
                    <a:pt x="817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7" name="Google Shape;2709;p17">
              <a:extLst>
                <a:ext uri="{FF2B5EF4-FFF2-40B4-BE49-F238E27FC236}">
                  <a16:creationId xmlns:a16="http://schemas.microsoft.com/office/drawing/2014/main" id="{388FB033-D124-24DB-6402-C14C84E234E1}"/>
                </a:ext>
              </a:extLst>
            </p:cNvPr>
            <p:cNvSpPr/>
            <p:nvPr/>
          </p:nvSpPr>
          <p:spPr>
            <a:xfrm>
              <a:off x="596325" y="2554438"/>
              <a:ext cx="1024950" cy="614400"/>
            </a:xfrm>
            <a:custGeom>
              <a:avLst/>
              <a:gdLst/>
              <a:ahLst/>
              <a:cxnLst/>
              <a:rect l="l" t="t" r="r" b="b"/>
              <a:pathLst>
                <a:path w="13666" h="8192" extrusionOk="0">
                  <a:moveTo>
                    <a:pt x="5694" y="0"/>
                  </a:moveTo>
                  <a:lnTo>
                    <a:pt x="2738" y="141"/>
                  </a:lnTo>
                  <a:cubicBezTo>
                    <a:pt x="1764" y="568"/>
                    <a:pt x="839" y="1451"/>
                    <a:pt x="0" y="2994"/>
                  </a:cubicBezTo>
                  <a:lnTo>
                    <a:pt x="11" y="3172"/>
                  </a:lnTo>
                  <a:cubicBezTo>
                    <a:pt x="11" y="3172"/>
                    <a:pt x="2494" y="3922"/>
                    <a:pt x="4553" y="3922"/>
                  </a:cubicBezTo>
                  <a:cubicBezTo>
                    <a:pt x="5155" y="3922"/>
                    <a:pt x="5721" y="3858"/>
                    <a:pt x="6178" y="3692"/>
                  </a:cubicBezTo>
                  <a:lnTo>
                    <a:pt x="6178" y="3692"/>
                  </a:lnTo>
                  <a:lnTo>
                    <a:pt x="4715" y="4529"/>
                  </a:lnTo>
                  <a:cubicBezTo>
                    <a:pt x="4715" y="4529"/>
                    <a:pt x="6497" y="5211"/>
                    <a:pt x="8115" y="5211"/>
                  </a:cubicBezTo>
                  <a:cubicBezTo>
                    <a:pt x="9057" y="5211"/>
                    <a:pt x="9944" y="4980"/>
                    <a:pt x="10392" y="4250"/>
                  </a:cubicBezTo>
                  <a:cubicBezTo>
                    <a:pt x="10392" y="4250"/>
                    <a:pt x="10672" y="7419"/>
                    <a:pt x="12586" y="8151"/>
                  </a:cubicBezTo>
                  <a:cubicBezTo>
                    <a:pt x="12659" y="8178"/>
                    <a:pt x="12728" y="8192"/>
                    <a:pt x="12793" y="8192"/>
                  </a:cubicBezTo>
                  <a:cubicBezTo>
                    <a:pt x="13183" y="8192"/>
                    <a:pt x="13437" y="7713"/>
                    <a:pt x="13598" y="6980"/>
                  </a:cubicBezTo>
                  <a:cubicBezTo>
                    <a:pt x="13666" y="5020"/>
                    <a:pt x="12862" y="3230"/>
                    <a:pt x="10531" y="2376"/>
                  </a:cubicBezTo>
                  <a:lnTo>
                    <a:pt x="7741" y="786"/>
                  </a:lnTo>
                  <a:cubicBezTo>
                    <a:pt x="7059" y="454"/>
                    <a:pt x="6375" y="174"/>
                    <a:pt x="5694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8" name="Google Shape;2710;p17">
              <a:extLst>
                <a:ext uri="{FF2B5EF4-FFF2-40B4-BE49-F238E27FC236}">
                  <a16:creationId xmlns:a16="http://schemas.microsoft.com/office/drawing/2014/main" id="{26E2926C-3A1B-4F16-E2D9-6AA21580E790}"/>
                </a:ext>
              </a:extLst>
            </p:cNvPr>
            <p:cNvSpPr/>
            <p:nvPr/>
          </p:nvSpPr>
          <p:spPr>
            <a:xfrm>
              <a:off x="739200" y="2899363"/>
              <a:ext cx="235275" cy="237825"/>
            </a:xfrm>
            <a:custGeom>
              <a:avLst/>
              <a:gdLst/>
              <a:ahLst/>
              <a:cxnLst/>
              <a:rect l="l" t="t" r="r" b="b"/>
              <a:pathLst>
                <a:path w="3137" h="3171" extrusionOk="0">
                  <a:moveTo>
                    <a:pt x="1723" y="1"/>
                  </a:moveTo>
                  <a:cubicBezTo>
                    <a:pt x="1234" y="1"/>
                    <a:pt x="765" y="292"/>
                    <a:pt x="554" y="776"/>
                  </a:cubicBezTo>
                  <a:lnTo>
                    <a:pt x="284" y="1396"/>
                  </a:lnTo>
                  <a:cubicBezTo>
                    <a:pt x="1" y="2043"/>
                    <a:pt x="288" y="2792"/>
                    <a:pt x="923" y="3068"/>
                  </a:cubicBezTo>
                  <a:cubicBezTo>
                    <a:pt x="1083" y="3137"/>
                    <a:pt x="1250" y="3170"/>
                    <a:pt x="1414" y="3170"/>
                  </a:cubicBezTo>
                  <a:cubicBezTo>
                    <a:pt x="1904" y="3170"/>
                    <a:pt x="2372" y="2879"/>
                    <a:pt x="2584" y="2396"/>
                  </a:cubicBezTo>
                  <a:lnTo>
                    <a:pt x="2854" y="1775"/>
                  </a:lnTo>
                  <a:cubicBezTo>
                    <a:pt x="3137" y="1128"/>
                    <a:pt x="2849" y="380"/>
                    <a:pt x="2216" y="104"/>
                  </a:cubicBezTo>
                  <a:cubicBezTo>
                    <a:pt x="2055" y="34"/>
                    <a:pt x="1888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79" name="Google Shape;2711;p17">
              <a:extLst>
                <a:ext uri="{FF2B5EF4-FFF2-40B4-BE49-F238E27FC236}">
                  <a16:creationId xmlns:a16="http://schemas.microsoft.com/office/drawing/2014/main" id="{38490495-14C4-93A4-D779-41230B830106}"/>
                </a:ext>
              </a:extLst>
            </p:cNvPr>
            <p:cNvSpPr/>
            <p:nvPr/>
          </p:nvSpPr>
          <p:spPr>
            <a:xfrm>
              <a:off x="792000" y="2934988"/>
              <a:ext cx="172725" cy="200700"/>
            </a:xfrm>
            <a:custGeom>
              <a:avLst/>
              <a:gdLst/>
              <a:ahLst/>
              <a:cxnLst/>
              <a:rect l="l" t="t" r="r" b="b"/>
              <a:pathLst>
                <a:path w="2303" h="2676" extrusionOk="0">
                  <a:moveTo>
                    <a:pt x="1517" y="0"/>
                  </a:moveTo>
                  <a:cubicBezTo>
                    <a:pt x="1044" y="0"/>
                    <a:pt x="552" y="351"/>
                    <a:pt x="308" y="910"/>
                  </a:cubicBezTo>
                  <a:cubicBezTo>
                    <a:pt x="0" y="1614"/>
                    <a:pt x="206" y="2383"/>
                    <a:pt x="767" y="2627"/>
                  </a:cubicBezTo>
                  <a:cubicBezTo>
                    <a:pt x="817" y="2649"/>
                    <a:pt x="871" y="2664"/>
                    <a:pt x="923" y="2676"/>
                  </a:cubicBezTo>
                  <a:cubicBezTo>
                    <a:pt x="1331" y="2605"/>
                    <a:pt x="1699" y="2333"/>
                    <a:pt x="1880" y="1920"/>
                  </a:cubicBezTo>
                  <a:lnTo>
                    <a:pt x="2150" y="1299"/>
                  </a:lnTo>
                  <a:cubicBezTo>
                    <a:pt x="2303" y="949"/>
                    <a:pt x="2288" y="569"/>
                    <a:pt x="2142" y="251"/>
                  </a:cubicBezTo>
                  <a:cubicBezTo>
                    <a:pt x="2066" y="179"/>
                    <a:pt x="1978" y="118"/>
                    <a:pt x="1879" y="74"/>
                  </a:cubicBezTo>
                  <a:cubicBezTo>
                    <a:pt x="1763" y="24"/>
                    <a:pt x="1641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0" name="Google Shape;2712;p17">
              <a:extLst>
                <a:ext uri="{FF2B5EF4-FFF2-40B4-BE49-F238E27FC236}">
                  <a16:creationId xmlns:a16="http://schemas.microsoft.com/office/drawing/2014/main" id="{DAD24F78-47DF-D2DA-029A-867873D22589}"/>
                </a:ext>
              </a:extLst>
            </p:cNvPr>
            <p:cNvSpPr/>
            <p:nvPr/>
          </p:nvSpPr>
          <p:spPr>
            <a:xfrm>
              <a:off x="931875" y="3151438"/>
              <a:ext cx="151725" cy="99000"/>
            </a:xfrm>
            <a:custGeom>
              <a:avLst/>
              <a:gdLst/>
              <a:ahLst/>
              <a:cxnLst/>
              <a:rect l="l" t="t" r="r" b="b"/>
              <a:pathLst>
                <a:path w="2023" h="1320" extrusionOk="0">
                  <a:moveTo>
                    <a:pt x="189" y="0"/>
                  </a:moveTo>
                  <a:cubicBezTo>
                    <a:pt x="172" y="0"/>
                    <a:pt x="155" y="8"/>
                    <a:pt x="144" y="27"/>
                  </a:cubicBezTo>
                  <a:cubicBezTo>
                    <a:pt x="16" y="236"/>
                    <a:pt x="0" y="495"/>
                    <a:pt x="102" y="717"/>
                  </a:cubicBezTo>
                  <a:cubicBezTo>
                    <a:pt x="212" y="961"/>
                    <a:pt x="456" y="1097"/>
                    <a:pt x="693" y="1200"/>
                  </a:cubicBezTo>
                  <a:cubicBezTo>
                    <a:pt x="855" y="1271"/>
                    <a:pt x="1020" y="1319"/>
                    <a:pt x="1188" y="1319"/>
                  </a:cubicBezTo>
                  <a:cubicBezTo>
                    <a:pt x="1283" y="1319"/>
                    <a:pt x="1380" y="1304"/>
                    <a:pt x="1477" y="1268"/>
                  </a:cubicBezTo>
                  <a:cubicBezTo>
                    <a:pt x="1591" y="1226"/>
                    <a:pt x="1697" y="1165"/>
                    <a:pt x="1793" y="1087"/>
                  </a:cubicBezTo>
                  <a:cubicBezTo>
                    <a:pt x="1872" y="1024"/>
                    <a:pt x="2019" y="908"/>
                    <a:pt x="2022" y="798"/>
                  </a:cubicBezTo>
                  <a:cubicBezTo>
                    <a:pt x="2022" y="769"/>
                    <a:pt x="1997" y="746"/>
                    <a:pt x="1969" y="746"/>
                  </a:cubicBezTo>
                  <a:cubicBezTo>
                    <a:pt x="1965" y="746"/>
                    <a:pt x="1960" y="747"/>
                    <a:pt x="1955" y="748"/>
                  </a:cubicBezTo>
                  <a:cubicBezTo>
                    <a:pt x="1872" y="774"/>
                    <a:pt x="1808" y="880"/>
                    <a:pt x="1740" y="937"/>
                  </a:cubicBezTo>
                  <a:cubicBezTo>
                    <a:pt x="1656" y="1009"/>
                    <a:pt x="1562" y="1071"/>
                    <a:pt x="1461" y="1112"/>
                  </a:cubicBezTo>
                  <a:cubicBezTo>
                    <a:pt x="1368" y="1150"/>
                    <a:pt x="1274" y="1167"/>
                    <a:pt x="1181" y="1167"/>
                  </a:cubicBezTo>
                  <a:cubicBezTo>
                    <a:pt x="1051" y="1167"/>
                    <a:pt x="921" y="1135"/>
                    <a:pt x="792" y="1085"/>
                  </a:cubicBezTo>
                  <a:cubicBezTo>
                    <a:pt x="585" y="1003"/>
                    <a:pt x="355" y="896"/>
                    <a:pt x="241" y="694"/>
                  </a:cubicBezTo>
                  <a:cubicBezTo>
                    <a:pt x="136" y="508"/>
                    <a:pt x="138" y="269"/>
                    <a:pt x="239" y="83"/>
                  </a:cubicBezTo>
                  <a:cubicBezTo>
                    <a:pt x="263" y="40"/>
                    <a:pt x="226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1" name="Google Shape;2713;p17">
              <a:extLst>
                <a:ext uri="{FF2B5EF4-FFF2-40B4-BE49-F238E27FC236}">
                  <a16:creationId xmlns:a16="http://schemas.microsoft.com/office/drawing/2014/main" id="{607DAAA5-CBF5-E7A4-FAA4-187D2227FC81}"/>
                </a:ext>
              </a:extLst>
            </p:cNvPr>
            <p:cNvSpPr/>
            <p:nvPr/>
          </p:nvSpPr>
          <p:spPr>
            <a:xfrm>
              <a:off x="1059000" y="3203188"/>
              <a:ext cx="34500" cy="22125"/>
            </a:xfrm>
            <a:custGeom>
              <a:avLst/>
              <a:gdLst/>
              <a:ahLst/>
              <a:cxnLst/>
              <a:rect l="l" t="t" r="r" b="b"/>
              <a:pathLst>
                <a:path w="460" h="295" extrusionOk="0">
                  <a:moveTo>
                    <a:pt x="166" y="143"/>
                  </a:moveTo>
                  <a:cubicBezTo>
                    <a:pt x="166" y="143"/>
                    <a:pt x="167" y="143"/>
                    <a:pt x="169" y="144"/>
                  </a:cubicBezTo>
                  <a:cubicBezTo>
                    <a:pt x="170" y="144"/>
                    <a:pt x="170" y="145"/>
                    <a:pt x="171" y="145"/>
                  </a:cubicBezTo>
                  <a:lnTo>
                    <a:pt x="171" y="145"/>
                  </a:lnTo>
                  <a:cubicBezTo>
                    <a:pt x="168" y="144"/>
                    <a:pt x="166" y="143"/>
                    <a:pt x="166" y="143"/>
                  </a:cubicBezTo>
                  <a:close/>
                  <a:moveTo>
                    <a:pt x="199" y="160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199" y="160"/>
                  </a:cubicBezTo>
                  <a:close/>
                  <a:moveTo>
                    <a:pt x="248" y="209"/>
                  </a:moveTo>
                  <a:cubicBezTo>
                    <a:pt x="252" y="213"/>
                    <a:pt x="256" y="218"/>
                    <a:pt x="259" y="223"/>
                  </a:cubicBezTo>
                  <a:lnTo>
                    <a:pt x="248" y="209"/>
                  </a:lnTo>
                  <a:close/>
                  <a:moveTo>
                    <a:pt x="170" y="1"/>
                  </a:moveTo>
                  <a:cubicBezTo>
                    <a:pt x="126" y="1"/>
                    <a:pt x="84" y="11"/>
                    <a:pt x="43" y="30"/>
                  </a:cubicBezTo>
                  <a:cubicBezTo>
                    <a:pt x="1" y="50"/>
                    <a:pt x="21" y="128"/>
                    <a:pt x="70" y="128"/>
                  </a:cubicBezTo>
                  <a:cubicBezTo>
                    <a:pt x="71" y="128"/>
                    <a:pt x="72" y="128"/>
                    <a:pt x="73" y="128"/>
                  </a:cubicBezTo>
                  <a:cubicBezTo>
                    <a:pt x="79" y="128"/>
                    <a:pt x="86" y="128"/>
                    <a:pt x="92" y="128"/>
                  </a:cubicBezTo>
                  <a:cubicBezTo>
                    <a:pt x="95" y="128"/>
                    <a:pt x="97" y="128"/>
                    <a:pt x="100" y="128"/>
                  </a:cubicBezTo>
                  <a:cubicBezTo>
                    <a:pt x="102" y="128"/>
                    <a:pt x="106" y="129"/>
                    <a:pt x="109" y="130"/>
                  </a:cubicBezTo>
                  <a:lnTo>
                    <a:pt x="109" y="130"/>
                  </a:lnTo>
                  <a:cubicBezTo>
                    <a:pt x="109" y="130"/>
                    <a:pt x="110" y="130"/>
                    <a:pt x="110" y="130"/>
                  </a:cubicBezTo>
                  <a:cubicBezTo>
                    <a:pt x="112" y="130"/>
                    <a:pt x="114" y="130"/>
                    <a:pt x="115" y="131"/>
                  </a:cubicBezTo>
                  <a:cubicBezTo>
                    <a:pt x="134" y="134"/>
                    <a:pt x="152" y="139"/>
                    <a:pt x="170" y="146"/>
                  </a:cubicBezTo>
                  <a:cubicBezTo>
                    <a:pt x="173" y="147"/>
                    <a:pt x="174" y="147"/>
                    <a:pt x="175" y="147"/>
                  </a:cubicBezTo>
                  <a:lnTo>
                    <a:pt x="175" y="147"/>
                  </a:lnTo>
                  <a:cubicBezTo>
                    <a:pt x="177" y="149"/>
                    <a:pt x="179" y="150"/>
                    <a:pt x="182" y="151"/>
                  </a:cubicBezTo>
                  <a:cubicBezTo>
                    <a:pt x="186" y="153"/>
                    <a:pt x="190" y="154"/>
                    <a:pt x="193" y="157"/>
                  </a:cubicBezTo>
                  <a:cubicBezTo>
                    <a:pt x="194" y="157"/>
                    <a:pt x="194" y="158"/>
                    <a:pt x="194" y="158"/>
                  </a:cubicBezTo>
                  <a:lnTo>
                    <a:pt x="194" y="158"/>
                  </a:lnTo>
                  <a:cubicBezTo>
                    <a:pt x="199" y="163"/>
                    <a:pt x="205" y="168"/>
                    <a:pt x="211" y="173"/>
                  </a:cubicBezTo>
                  <a:cubicBezTo>
                    <a:pt x="221" y="184"/>
                    <a:pt x="231" y="192"/>
                    <a:pt x="243" y="202"/>
                  </a:cubicBezTo>
                  <a:lnTo>
                    <a:pt x="243" y="202"/>
                  </a:lnTo>
                  <a:lnTo>
                    <a:pt x="228" y="190"/>
                  </a:lnTo>
                  <a:lnTo>
                    <a:pt x="228" y="190"/>
                  </a:lnTo>
                  <a:cubicBezTo>
                    <a:pt x="235" y="196"/>
                    <a:pt x="241" y="201"/>
                    <a:pt x="246" y="207"/>
                  </a:cubicBezTo>
                  <a:lnTo>
                    <a:pt x="246" y="207"/>
                  </a:lnTo>
                  <a:cubicBezTo>
                    <a:pt x="255" y="219"/>
                    <a:pt x="263" y="231"/>
                    <a:pt x="269" y="245"/>
                  </a:cubicBezTo>
                  <a:cubicBezTo>
                    <a:pt x="279" y="267"/>
                    <a:pt x="306" y="285"/>
                    <a:pt x="330" y="292"/>
                  </a:cubicBezTo>
                  <a:cubicBezTo>
                    <a:pt x="338" y="294"/>
                    <a:pt x="347" y="295"/>
                    <a:pt x="357" y="295"/>
                  </a:cubicBezTo>
                  <a:cubicBezTo>
                    <a:pt x="375" y="295"/>
                    <a:pt x="394" y="291"/>
                    <a:pt x="408" y="281"/>
                  </a:cubicBezTo>
                  <a:cubicBezTo>
                    <a:pt x="430" y="267"/>
                    <a:pt x="450" y="246"/>
                    <a:pt x="455" y="220"/>
                  </a:cubicBezTo>
                  <a:cubicBezTo>
                    <a:pt x="460" y="195"/>
                    <a:pt x="460" y="163"/>
                    <a:pt x="444" y="142"/>
                  </a:cubicBezTo>
                  <a:cubicBezTo>
                    <a:pt x="431" y="123"/>
                    <a:pt x="419" y="107"/>
                    <a:pt x="403" y="91"/>
                  </a:cubicBezTo>
                  <a:cubicBezTo>
                    <a:pt x="388" y="76"/>
                    <a:pt x="371" y="64"/>
                    <a:pt x="352" y="50"/>
                  </a:cubicBezTo>
                  <a:lnTo>
                    <a:pt x="352" y="50"/>
                  </a:lnTo>
                  <a:lnTo>
                    <a:pt x="357" y="54"/>
                  </a:lnTo>
                  <a:lnTo>
                    <a:pt x="357" y="54"/>
                  </a:lnTo>
                  <a:cubicBezTo>
                    <a:pt x="343" y="42"/>
                    <a:pt x="328" y="33"/>
                    <a:pt x="309" y="27"/>
                  </a:cubicBezTo>
                  <a:cubicBezTo>
                    <a:pt x="299" y="23"/>
                    <a:pt x="289" y="20"/>
                    <a:pt x="279" y="18"/>
                  </a:cubicBezTo>
                  <a:cubicBezTo>
                    <a:pt x="252" y="12"/>
                    <a:pt x="224" y="4"/>
                    <a:pt x="196" y="2"/>
                  </a:cubicBezTo>
                  <a:cubicBezTo>
                    <a:pt x="187" y="1"/>
                    <a:pt x="178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2" name="Google Shape;2714;p17">
              <a:extLst>
                <a:ext uri="{FF2B5EF4-FFF2-40B4-BE49-F238E27FC236}">
                  <a16:creationId xmlns:a16="http://schemas.microsoft.com/office/drawing/2014/main" id="{48EDF9EC-9F95-7AF6-2036-620794093548}"/>
                </a:ext>
              </a:extLst>
            </p:cNvPr>
            <p:cNvSpPr/>
            <p:nvPr/>
          </p:nvSpPr>
          <p:spPr>
            <a:xfrm>
              <a:off x="926625" y="3147763"/>
              <a:ext cx="29325" cy="15900"/>
            </a:xfrm>
            <a:custGeom>
              <a:avLst/>
              <a:gdLst/>
              <a:ahLst/>
              <a:cxnLst/>
              <a:rect l="l" t="t" r="r" b="b"/>
              <a:pathLst>
                <a:path w="391" h="212" extrusionOk="0">
                  <a:moveTo>
                    <a:pt x="138" y="156"/>
                  </a:moveTo>
                  <a:lnTo>
                    <a:pt x="138" y="156"/>
                  </a:lnTo>
                  <a:cubicBezTo>
                    <a:pt x="143" y="156"/>
                    <a:pt x="147" y="157"/>
                    <a:pt x="151" y="157"/>
                  </a:cubicBezTo>
                  <a:lnTo>
                    <a:pt x="151" y="157"/>
                  </a:lnTo>
                  <a:cubicBezTo>
                    <a:pt x="147" y="157"/>
                    <a:pt x="143" y="157"/>
                    <a:pt x="138" y="156"/>
                  </a:cubicBezTo>
                  <a:close/>
                  <a:moveTo>
                    <a:pt x="183" y="159"/>
                  </a:moveTo>
                  <a:lnTo>
                    <a:pt x="183" y="159"/>
                  </a:lnTo>
                  <a:cubicBezTo>
                    <a:pt x="185" y="160"/>
                    <a:pt x="188" y="160"/>
                    <a:pt x="191" y="161"/>
                  </a:cubicBezTo>
                  <a:lnTo>
                    <a:pt x="191" y="161"/>
                  </a:lnTo>
                  <a:cubicBezTo>
                    <a:pt x="188" y="160"/>
                    <a:pt x="185" y="160"/>
                    <a:pt x="183" y="159"/>
                  </a:cubicBezTo>
                  <a:close/>
                  <a:moveTo>
                    <a:pt x="227" y="172"/>
                  </a:moveTo>
                  <a:cubicBezTo>
                    <a:pt x="227" y="172"/>
                    <a:pt x="228" y="172"/>
                    <a:pt x="228" y="173"/>
                  </a:cubicBezTo>
                  <a:lnTo>
                    <a:pt x="227" y="172"/>
                  </a:lnTo>
                  <a:close/>
                  <a:moveTo>
                    <a:pt x="245" y="186"/>
                  </a:moveTo>
                  <a:lnTo>
                    <a:pt x="245" y="186"/>
                  </a:lnTo>
                  <a:cubicBezTo>
                    <a:pt x="246" y="187"/>
                    <a:pt x="246" y="187"/>
                    <a:pt x="246" y="187"/>
                  </a:cubicBezTo>
                  <a:cubicBezTo>
                    <a:pt x="246" y="187"/>
                    <a:pt x="246" y="187"/>
                    <a:pt x="245" y="186"/>
                  </a:cubicBezTo>
                  <a:close/>
                  <a:moveTo>
                    <a:pt x="184" y="1"/>
                  </a:moveTo>
                  <a:cubicBezTo>
                    <a:pt x="122" y="1"/>
                    <a:pt x="63" y="42"/>
                    <a:pt x="24" y="87"/>
                  </a:cubicBezTo>
                  <a:cubicBezTo>
                    <a:pt x="6" y="109"/>
                    <a:pt x="1" y="143"/>
                    <a:pt x="24" y="163"/>
                  </a:cubicBezTo>
                  <a:cubicBezTo>
                    <a:pt x="37" y="175"/>
                    <a:pt x="51" y="181"/>
                    <a:pt x="64" y="181"/>
                  </a:cubicBezTo>
                  <a:cubicBezTo>
                    <a:pt x="76" y="181"/>
                    <a:pt x="88" y="177"/>
                    <a:pt x="100" y="170"/>
                  </a:cubicBezTo>
                  <a:lnTo>
                    <a:pt x="100" y="170"/>
                  </a:lnTo>
                  <a:cubicBezTo>
                    <a:pt x="99" y="170"/>
                    <a:pt x="98" y="171"/>
                    <a:pt x="98" y="171"/>
                  </a:cubicBezTo>
                  <a:cubicBezTo>
                    <a:pt x="98" y="171"/>
                    <a:pt x="100" y="170"/>
                    <a:pt x="104" y="166"/>
                  </a:cubicBezTo>
                  <a:lnTo>
                    <a:pt x="104" y="166"/>
                  </a:lnTo>
                  <a:cubicBezTo>
                    <a:pt x="103" y="167"/>
                    <a:pt x="101" y="169"/>
                    <a:pt x="100" y="170"/>
                  </a:cubicBezTo>
                  <a:lnTo>
                    <a:pt x="100" y="170"/>
                  </a:lnTo>
                  <a:cubicBezTo>
                    <a:pt x="101" y="168"/>
                    <a:pt x="104" y="166"/>
                    <a:pt x="105" y="164"/>
                  </a:cubicBezTo>
                  <a:cubicBezTo>
                    <a:pt x="106" y="163"/>
                    <a:pt x="109" y="163"/>
                    <a:pt x="110" y="162"/>
                  </a:cubicBezTo>
                  <a:lnTo>
                    <a:pt x="110" y="162"/>
                  </a:lnTo>
                  <a:cubicBezTo>
                    <a:pt x="116" y="161"/>
                    <a:pt x="122" y="158"/>
                    <a:pt x="127" y="157"/>
                  </a:cubicBezTo>
                  <a:lnTo>
                    <a:pt x="135" y="157"/>
                  </a:lnTo>
                  <a:cubicBezTo>
                    <a:pt x="141" y="157"/>
                    <a:pt x="148" y="157"/>
                    <a:pt x="154" y="158"/>
                  </a:cubicBezTo>
                  <a:lnTo>
                    <a:pt x="154" y="158"/>
                  </a:lnTo>
                  <a:cubicBezTo>
                    <a:pt x="163" y="159"/>
                    <a:pt x="171" y="160"/>
                    <a:pt x="180" y="161"/>
                  </a:cubicBezTo>
                  <a:cubicBezTo>
                    <a:pt x="185" y="161"/>
                    <a:pt x="191" y="162"/>
                    <a:pt x="196" y="162"/>
                  </a:cubicBezTo>
                  <a:lnTo>
                    <a:pt x="196" y="162"/>
                  </a:lnTo>
                  <a:cubicBezTo>
                    <a:pt x="202" y="163"/>
                    <a:pt x="208" y="165"/>
                    <a:pt x="213" y="167"/>
                  </a:cubicBezTo>
                  <a:lnTo>
                    <a:pt x="213" y="167"/>
                  </a:lnTo>
                  <a:cubicBezTo>
                    <a:pt x="222" y="172"/>
                    <a:pt x="232" y="177"/>
                    <a:pt x="240" y="183"/>
                  </a:cubicBezTo>
                  <a:lnTo>
                    <a:pt x="240" y="183"/>
                  </a:lnTo>
                  <a:cubicBezTo>
                    <a:pt x="242" y="184"/>
                    <a:pt x="244" y="186"/>
                    <a:pt x="246" y="188"/>
                  </a:cubicBezTo>
                  <a:cubicBezTo>
                    <a:pt x="261" y="203"/>
                    <a:pt x="283" y="211"/>
                    <a:pt x="304" y="211"/>
                  </a:cubicBezTo>
                  <a:cubicBezTo>
                    <a:pt x="325" y="211"/>
                    <a:pt x="345" y="204"/>
                    <a:pt x="360" y="188"/>
                  </a:cubicBezTo>
                  <a:cubicBezTo>
                    <a:pt x="391" y="154"/>
                    <a:pt x="390" y="107"/>
                    <a:pt x="360" y="74"/>
                  </a:cubicBezTo>
                  <a:cubicBezTo>
                    <a:pt x="316" y="25"/>
                    <a:pt x="249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3" name="Google Shape;2715;p17">
              <a:extLst>
                <a:ext uri="{FF2B5EF4-FFF2-40B4-BE49-F238E27FC236}">
                  <a16:creationId xmlns:a16="http://schemas.microsoft.com/office/drawing/2014/main" id="{76F25E2E-68EF-6239-CB99-B8938BDAA3B9}"/>
                </a:ext>
              </a:extLst>
            </p:cNvPr>
            <p:cNvSpPr/>
            <p:nvPr/>
          </p:nvSpPr>
          <p:spPr>
            <a:xfrm>
              <a:off x="1124925" y="3073588"/>
              <a:ext cx="232350" cy="238725"/>
            </a:xfrm>
            <a:custGeom>
              <a:avLst/>
              <a:gdLst/>
              <a:ahLst/>
              <a:cxnLst/>
              <a:rect l="l" t="t" r="r" b="b"/>
              <a:pathLst>
                <a:path w="3098" h="3183" extrusionOk="0">
                  <a:moveTo>
                    <a:pt x="1689" y="1"/>
                  </a:moveTo>
                  <a:cubicBezTo>
                    <a:pt x="1185" y="1"/>
                    <a:pt x="705" y="311"/>
                    <a:pt x="506" y="817"/>
                  </a:cubicBezTo>
                  <a:lnTo>
                    <a:pt x="258" y="1448"/>
                  </a:lnTo>
                  <a:cubicBezTo>
                    <a:pt x="1" y="2104"/>
                    <a:pt x="314" y="2844"/>
                    <a:pt x="957" y="3097"/>
                  </a:cubicBezTo>
                  <a:cubicBezTo>
                    <a:pt x="1105" y="3155"/>
                    <a:pt x="1258" y="3183"/>
                    <a:pt x="1408" y="3183"/>
                  </a:cubicBezTo>
                  <a:cubicBezTo>
                    <a:pt x="1912" y="3183"/>
                    <a:pt x="2392" y="2873"/>
                    <a:pt x="2591" y="2366"/>
                  </a:cubicBezTo>
                  <a:lnTo>
                    <a:pt x="2839" y="1735"/>
                  </a:lnTo>
                  <a:cubicBezTo>
                    <a:pt x="3097" y="1078"/>
                    <a:pt x="2785" y="340"/>
                    <a:pt x="2140" y="86"/>
                  </a:cubicBezTo>
                  <a:cubicBezTo>
                    <a:pt x="1992" y="28"/>
                    <a:pt x="1839" y="1"/>
                    <a:pt x="1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4" name="Google Shape;2716;p17">
              <a:extLst>
                <a:ext uri="{FF2B5EF4-FFF2-40B4-BE49-F238E27FC236}">
                  <a16:creationId xmlns:a16="http://schemas.microsoft.com/office/drawing/2014/main" id="{D4FB424B-6A93-4624-1833-D7169BFB01FF}"/>
                </a:ext>
              </a:extLst>
            </p:cNvPr>
            <p:cNvSpPr/>
            <p:nvPr/>
          </p:nvSpPr>
          <p:spPr>
            <a:xfrm>
              <a:off x="1132125" y="3079663"/>
              <a:ext cx="170325" cy="203625"/>
            </a:xfrm>
            <a:custGeom>
              <a:avLst/>
              <a:gdLst/>
              <a:ahLst/>
              <a:cxnLst/>
              <a:rect l="l" t="t" r="r" b="b"/>
              <a:pathLst>
                <a:path w="2271" h="2715" extrusionOk="0">
                  <a:moveTo>
                    <a:pt x="1157" y="0"/>
                  </a:moveTo>
                  <a:cubicBezTo>
                    <a:pt x="829" y="123"/>
                    <a:pt x="550" y="382"/>
                    <a:pt x="410" y="736"/>
                  </a:cubicBezTo>
                  <a:lnTo>
                    <a:pt x="164" y="1367"/>
                  </a:lnTo>
                  <a:cubicBezTo>
                    <a:pt x="1" y="1786"/>
                    <a:pt x="69" y="2239"/>
                    <a:pt x="307" y="2577"/>
                  </a:cubicBezTo>
                  <a:cubicBezTo>
                    <a:pt x="352" y="2606"/>
                    <a:pt x="400" y="2631"/>
                    <a:pt x="452" y="2652"/>
                  </a:cubicBezTo>
                  <a:cubicBezTo>
                    <a:pt x="559" y="2694"/>
                    <a:pt x="670" y="2714"/>
                    <a:pt x="782" y="2714"/>
                  </a:cubicBezTo>
                  <a:cubicBezTo>
                    <a:pt x="1265" y="2714"/>
                    <a:pt x="1761" y="2343"/>
                    <a:pt x="1989" y="1762"/>
                  </a:cubicBezTo>
                  <a:cubicBezTo>
                    <a:pt x="2270" y="1045"/>
                    <a:pt x="2038" y="284"/>
                    <a:pt x="1469" y="61"/>
                  </a:cubicBezTo>
                  <a:cubicBezTo>
                    <a:pt x="1368" y="22"/>
                    <a:pt x="1263" y="2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5" name="Google Shape;2717;p17">
              <a:extLst>
                <a:ext uri="{FF2B5EF4-FFF2-40B4-BE49-F238E27FC236}">
                  <a16:creationId xmlns:a16="http://schemas.microsoft.com/office/drawing/2014/main" id="{1E229D88-9C96-B752-5969-CE875BDE3C69}"/>
                </a:ext>
              </a:extLst>
            </p:cNvPr>
            <p:cNvSpPr/>
            <p:nvPr/>
          </p:nvSpPr>
          <p:spPr>
            <a:xfrm>
              <a:off x="806025" y="2775913"/>
              <a:ext cx="214950" cy="121500"/>
            </a:xfrm>
            <a:custGeom>
              <a:avLst/>
              <a:gdLst/>
              <a:ahLst/>
              <a:cxnLst/>
              <a:rect l="l" t="t" r="r" b="b"/>
              <a:pathLst>
                <a:path w="2866" h="1620" extrusionOk="0">
                  <a:moveTo>
                    <a:pt x="1229" y="0"/>
                  </a:moveTo>
                  <a:cubicBezTo>
                    <a:pt x="1052" y="0"/>
                    <a:pt x="876" y="29"/>
                    <a:pt x="709" y="90"/>
                  </a:cubicBezTo>
                  <a:cubicBezTo>
                    <a:pt x="443" y="186"/>
                    <a:pt x="221" y="360"/>
                    <a:pt x="68" y="599"/>
                  </a:cubicBezTo>
                  <a:cubicBezTo>
                    <a:pt x="0" y="707"/>
                    <a:pt x="99" y="809"/>
                    <a:pt x="198" y="809"/>
                  </a:cubicBezTo>
                  <a:cubicBezTo>
                    <a:pt x="241" y="809"/>
                    <a:pt x="285" y="790"/>
                    <a:pt x="315" y="743"/>
                  </a:cubicBezTo>
                  <a:cubicBezTo>
                    <a:pt x="516" y="427"/>
                    <a:pt x="871" y="285"/>
                    <a:pt x="1236" y="285"/>
                  </a:cubicBezTo>
                  <a:cubicBezTo>
                    <a:pt x="1666" y="285"/>
                    <a:pt x="2111" y="482"/>
                    <a:pt x="2340" y="825"/>
                  </a:cubicBezTo>
                  <a:cubicBezTo>
                    <a:pt x="2472" y="1023"/>
                    <a:pt x="2517" y="1248"/>
                    <a:pt x="2495" y="1483"/>
                  </a:cubicBezTo>
                  <a:cubicBezTo>
                    <a:pt x="2486" y="1574"/>
                    <a:pt x="2553" y="1619"/>
                    <a:pt x="2624" y="1619"/>
                  </a:cubicBezTo>
                  <a:cubicBezTo>
                    <a:pt x="2695" y="1619"/>
                    <a:pt x="2772" y="1574"/>
                    <a:pt x="2780" y="1483"/>
                  </a:cubicBezTo>
                  <a:cubicBezTo>
                    <a:pt x="2865" y="604"/>
                    <a:pt x="2041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6" name="Google Shape;2718;p17">
              <a:extLst>
                <a:ext uri="{FF2B5EF4-FFF2-40B4-BE49-F238E27FC236}">
                  <a16:creationId xmlns:a16="http://schemas.microsoft.com/office/drawing/2014/main" id="{1B6C85F0-DFFD-DE58-8D84-E290A0A4A94A}"/>
                </a:ext>
              </a:extLst>
            </p:cNvPr>
            <p:cNvSpPr/>
            <p:nvPr/>
          </p:nvSpPr>
          <p:spPr>
            <a:xfrm>
              <a:off x="1219350" y="2986513"/>
              <a:ext cx="201600" cy="139725"/>
            </a:xfrm>
            <a:custGeom>
              <a:avLst/>
              <a:gdLst/>
              <a:ahLst/>
              <a:cxnLst/>
              <a:rect l="l" t="t" r="r" b="b"/>
              <a:pathLst>
                <a:path w="2688" h="1863" extrusionOk="0">
                  <a:moveTo>
                    <a:pt x="833" y="0"/>
                  </a:moveTo>
                  <a:cubicBezTo>
                    <a:pt x="596" y="0"/>
                    <a:pt x="360" y="55"/>
                    <a:pt x="139" y="174"/>
                  </a:cubicBezTo>
                  <a:cubicBezTo>
                    <a:pt x="1" y="249"/>
                    <a:pt x="85" y="440"/>
                    <a:pt x="214" y="440"/>
                  </a:cubicBezTo>
                  <a:cubicBezTo>
                    <a:pt x="236" y="440"/>
                    <a:pt x="259" y="434"/>
                    <a:pt x="283" y="421"/>
                  </a:cubicBezTo>
                  <a:cubicBezTo>
                    <a:pt x="459" y="326"/>
                    <a:pt x="644" y="283"/>
                    <a:pt x="830" y="283"/>
                  </a:cubicBezTo>
                  <a:cubicBezTo>
                    <a:pt x="1135" y="283"/>
                    <a:pt x="1439" y="397"/>
                    <a:pt x="1698" y="576"/>
                  </a:cubicBezTo>
                  <a:cubicBezTo>
                    <a:pt x="2066" y="831"/>
                    <a:pt x="2402" y="1259"/>
                    <a:pt x="2398" y="1725"/>
                  </a:cubicBezTo>
                  <a:cubicBezTo>
                    <a:pt x="2397" y="1817"/>
                    <a:pt x="2467" y="1863"/>
                    <a:pt x="2539" y="1863"/>
                  </a:cubicBezTo>
                  <a:cubicBezTo>
                    <a:pt x="2610" y="1863"/>
                    <a:pt x="2681" y="1817"/>
                    <a:pt x="2682" y="1725"/>
                  </a:cubicBezTo>
                  <a:cubicBezTo>
                    <a:pt x="2687" y="1154"/>
                    <a:pt x="2292" y="641"/>
                    <a:pt x="1841" y="329"/>
                  </a:cubicBezTo>
                  <a:cubicBezTo>
                    <a:pt x="1540" y="122"/>
                    <a:pt x="1186" y="0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7" name="Google Shape;2719;p17">
              <a:extLst>
                <a:ext uri="{FF2B5EF4-FFF2-40B4-BE49-F238E27FC236}">
                  <a16:creationId xmlns:a16="http://schemas.microsoft.com/office/drawing/2014/main" id="{00A35B65-7870-9B34-84D3-1BB907931D77}"/>
                </a:ext>
              </a:extLst>
            </p:cNvPr>
            <p:cNvSpPr/>
            <p:nvPr/>
          </p:nvSpPr>
          <p:spPr>
            <a:xfrm>
              <a:off x="1100925" y="3348988"/>
              <a:ext cx="219150" cy="173700"/>
            </a:xfrm>
            <a:custGeom>
              <a:avLst/>
              <a:gdLst/>
              <a:ahLst/>
              <a:cxnLst/>
              <a:rect l="l" t="t" r="r" b="b"/>
              <a:pathLst>
                <a:path w="2922" h="2316" extrusionOk="0">
                  <a:moveTo>
                    <a:pt x="1170" y="0"/>
                  </a:moveTo>
                  <a:cubicBezTo>
                    <a:pt x="814" y="0"/>
                    <a:pt x="496" y="142"/>
                    <a:pt x="319" y="416"/>
                  </a:cubicBezTo>
                  <a:cubicBezTo>
                    <a:pt x="0" y="905"/>
                    <a:pt x="255" y="1636"/>
                    <a:pt x="885" y="2046"/>
                  </a:cubicBezTo>
                  <a:cubicBezTo>
                    <a:pt x="1164" y="2227"/>
                    <a:pt x="1470" y="2316"/>
                    <a:pt x="1752" y="2316"/>
                  </a:cubicBezTo>
                  <a:cubicBezTo>
                    <a:pt x="2108" y="2316"/>
                    <a:pt x="2426" y="2175"/>
                    <a:pt x="2604" y="1901"/>
                  </a:cubicBezTo>
                  <a:cubicBezTo>
                    <a:pt x="2921" y="1412"/>
                    <a:pt x="2667" y="681"/>
                    <a:pt x="2036" y="271"/>
                  </a:cubicBezTo>
                  <a:cubicBezTo>
                    <a:pt x="1757" y="89"/>
                    <a:pt x="1452" y="0"/>
                    <a:pt x="1170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8" name="Google Shape;2720;p17">
              <a:extLst>
                <a:ext uri="{FF2B5EF4-FFF2-40B4-BE49-F238E27FC236}">
                  <a16:creationId xmlns:a16="http://schemas.microsoft.com/office/drawing/2014/main" id="{CF4C4F35-F379-A00E-8919-A94DFF80CBB7}"/>
                </a:ext>
              </a:extLst>
            </p:cNvPr>
            <p:cNvSpPr/>
            <p:nvPr/>
          </p:nvSpPr>
          <p:spPr>
            <a:xfrm>
              <a:off x="573600" y="3075163"/>
              <a:ext cx="221550" cy="170025"/>
            </a:xfrm>
            <a:custGeom>
              <a:avLst/>
              <a:gdLst/>
              <a:ahLst/>
              <a:cxnLst/>
              <a:rect l="l" t="t" r="r" b="b"/>
              <a:pathLst>
                <a:path w="2954" h="2267" extrusionOk="0">
                  <a:moveTo>
                    <a:pt x="1208" y="0"/>
                  </a:moveTo>
                  <a:cubicBezTo>
                    <a:pt x="802" y="0"/>
                    <a:pt x="445" y="173"/>
                    <a:pt x="275" y="493"/>
                  </a:cubicBezTo>
                  <a:cubicBezTo>
                    <a:pt x="1" y="1008"/>
                    <a:pt x="317" y="1714"/>
                    <a:pt x="982" y="2068"/>
                  </a:cubicBezTo>
                  <a:cubicBezTo>
                    <a:pt x="1233" y="2202"/>
                    <a:pt x="1499" y="2267"/>
                    <a:pt x="1747" y="2267"/>
                  </a:cubicBezTo>
                  <a:cubicBezTo>
                    <a:pt x="2153" y="2267"/>
                    <a:pt x="2511" y="2094"/>
                    <a:pt x="2679" y="1773"/>
                  </a:cubicBezTo>
                  <a:cubicBezTo>
                    <a:pt x="2953" y="1258"/>
                    <a:pt x="2637" y="552"/>
                    <a:pt x="1973" y="199"/>
                  </a:cubicBezTo>
                  <a:cubicBezTo>
                    <a:pt x="1721" y="65"/>
                    <a:pt x="1456" y="0"/>
                    <a:pt x="1208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89" name="Google Shape;2721;p17">
              <a:extLst>
                <a:ext uri="{FF2B5EF4-FFF2-40B4-BE49-F238E27FC236}">
                  <a16:creationId xmlns:a16="http://schemas.microsoft.com/office/drawing/2014/main" id="{BA508BE3-2652-C649-95ED-C322468DCDC8}"/>
                </a:ext>
              </a:extLst>
            </p:cNvPr>
            <p:cNvSpPr/>
            <p:nvPr/>
          </p:nvSpPr>
          <p:spPr>
            <a:xfrm>
              <a:off x="980700" y="3124738"/>
              <a:ext cx="65925" cy="55425"/>
            </a:xfrm>
            <a:custGeom>
              <a:avLst/>
              <a:gdLst/>
              <a:ahLst/>
              <a:cxnLst/>
              <a:rect l="l" t="t" r="r" b="b"/>
              <a:pathLst>
                <a:path w="879" h="739" extrusionOk="0">
                  <a:moveTo>
                    <a:pt x="254" y="0"/>
                  </a:moveTo>
                  <a:cubicBezTo>
                    <a:pt x="231" y="0"/>
                    <a:pt x="209" y="11"/>
                    <a:pt x="193" y="36"/>
                  </a:cubicBezTo>
                  <a:cubicBezTo>
                    <a:pt x="165" y="83"/>
                    <a:pt x="148" y="140"/>
                    <a:pt x="129" y="192"/>
                  </a:cubicBezTo>
                  <a:cubicBezTo>
                    <a:pt x="110" y="243"/>
                    <a:pt x="95" y="294"/>
                    <a:pt x="79" y="346"/>
                  </a:cubicBezTo>
                  <a:cubicBezTo>
                    <a:pt x="66" y="397"/>
                    <a:pt x="52" y="445"/>
                    <a:pt x="41" y="496"/>
                  </a:cubicBezTo>
                  <a:cubicBezTo>
                    <a:pt x="27" y="552"/>
                    <a:pt x="1" y="625"/>
                    <a:pt x="21" y="680"/>
                  </a:cubicBezTo>
                  <a:cubicBezTo>
                    <a:pt x="34" y="714"/>
                    <a:pt x="69" y="739"/>
                    <a:pt x="103" y="739"/>
                  </a:cubicBezTo>
                  <a:cubicBezTo>
                    <a:pt x="121" y="739"/>
                    <a:pt x="140" y="732"/>
                    <a:pt x="155" y="714"/>
                  </a:cubicBezTo>
                  <a:cubicBezTo>
                    <a:pt x="193" y="670"/>
                    <a:pt x="197" y="611"/>
                    <a:pt x="208" y="556"/>
                  </a:cubicBezTo>
                  <a:cubicBezTo>
                    <a:pt x="219" y="502"/>
                    <a:pt x="232" y="451"/>
                    <a:pt x="245" y="398"/>
                  </a:cubicBezTo>
                  <a:cubicBezTo>
                    <a:pt x="257" y="351"/>
                    <a:pt x="270" y="306"/>
                    <a:pt x="282" y="260"/>
                  </a:cubicBezTo>
                  <a:lnTo>
                    <a:pt x="282" y="260"/>
                  </a:lnTo>
                  <a:cubicBezTo>
                    <a:pt x="295" y="290"/>
                    <a:pt x="306" y="321"/>
                    <a:pt x="317" y="352"/>
                  </a:cubicBezTo>
                  <a:cubicBezTo>
                    <a:pt x="347" y="433"/>
                    <a:pt x="379" y="512"/>
                    <a:pt x="407" y="593"/>
                  </a:cubicBezTo>
                  <a:cubicBezTo>
                    <a:pt x="421" y="635"/>
                    <a:pt x="461" y="662"/>
                    <a:pt x="501" y="662"/>
                  </a:cubicBezTo>
                  <a:cubicBezTo>
                    <a:pt x="524" y="662"/>
                    <a:pt x="546" y="654"/>
                    <a:pt x="564" y="635"/>
                  </a:cubicBezTo>
                  <a:cubicBezTo>
                    <a:pt x="661" y="532"/>
                    <a:pt x="747" y="420"/>
                    <a:pt x="839" y="313"/>
                  </a:cubicBezTo>
                  <a:cubicBezTo>
                    <a:pt x="873" y="274"/>
                    <a:pt x="878" y="217"/>
                    <a:pt x="839" y="179"/>
                  </a:cubicBezTo>
                  <a:cubicBezTo>
                    <a:pt x="824" y="162"/>
                    <a:pt x="799" y="152"/>
                    <a:pt x="774" y="152"/>
                  </a:cubicBezTo>
                  <a:cubicBezTo>
                    <a:pt x="750" y="152"/>
                    <a:pt x="725" y="161"/>
                    <a:pt x="709" y="180"/>
                  </a:cubicBezTo>
                  <a:cubicBezTo>
                    <a:pt x="647" y="252"/>
                    <a:pt x="583" y="323"/>
                    <a:pt x="522" y="396"/>
                  </a:cubicBezTo>
                  <a:lnTo>
                    <a:pt x="522" y="396"/>
                  </a:lnTo>
                  <a:cubicBezTo>
                    <a:pt x="503" y="359"/>
                    <a:pt x="483" y="323"/>
                    <a:pt x="462" y="288"/>
                  </a:cubicBezTo>
                  <a:cubicBezTo>
                    <a:pt x="419" y="217"/>
                    <a:pt x="372" y="148"/>
                    <a:pt x="332" y="75"/>
                  </a:cubicBezTo>
                  <a:lnTo>
                    <a:pt x="332" y="75"/>
                  </a:lnTo>
                  <a:cubicBezTo>
                    <a:pt x="332" y="74"/>
                    <a:pt x="332" y="74"/>
                    <a:pt x="331" y="73"/>
                  </a:cubicBezTo>
                  <a:cubicBezTo>
                    <a:pt x="328" y="29"/>
                    <a:pt x="29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0" name="Google Shape;2722;p17">
              <a:extLst>
                <a:ext uri="{FF2B5EF4-FFF2-40B4-BE49-F238E27FC236}">
                  <a16:creationId xmlns:a16="http://schemas.microsoft.com/office/drawing/2014/main" id="{6C4E73F0-3CE1-724F-6BF8-81E5A42119E2}"/>
                </a:ext>
              </a:extLst>
            </p:cNvPr>
            <p:cNvSpPr/>
            <p:nvPr/>
          </p:nvSpPr>
          <p:spPr>
            <a:xfrm>
              <a:off x="420000" y="2411638"/>
              <a:ext cx="1469625" cy="1096875"/>
            </a:xfrm>
            <a:custGeom>
              <a:avLst/>
              <a:gdLst/>
              <a:ahLst/>
              <a:cxnLst/>
              <a:rect l="l" t="t" r="r" b="b"/>
              <a:pathLst>
                <a:path w="19595" h="14625" extrusionOk="0">
                  <a:moveTo>
                    <a:pt x="16425" y="10633"/>
                  </a:moveTo>
                  <a:lnTo>
                    <a:pt x="16425" y="10633"/>
                  </a:lnTo>
                  <a:cubicBezTo>
                    <a:pt x="16425" y="10633"/>
                    <a:pt x="16425" y="10633"/>
                    <a:pt x="16425" y="10633"/>
                  </a:cubicBezTo>
                  <a:lnTo>
                    <a:pt x="16425" y="10633"/>
                  </a:lnTo>
                  <a:cubicBezTo>
                    <a:pt x="16425" y="10633"/>
                    <a:pt x="16425" y="10633"/>
                    <a:pt x="16425" y="10633"/>
                  </a:cubicBezTo>
                  <a:cubicBezTo>
                    <a:pt x="16425" y="10633"/>
                    <a:pt x="16425" y="10633"/>
                    <a:pt x="16425" y="10633"/>
                  </a:cubicBezTo>
                  <a:close/>
                  <a:moveTo>
                    <a:pt x="7193" y="1"/>
                  </a:moveTo>
                  <a:cubicBezTo>
                    <a:pt x="5129" y="1"/>
                    <a:pt x="3297" y="1199"/>
                    <a:pt x="2162" y="4647"/>
                  </a:cubicBezTo>
                  <a:cubicBezTo>
                    <a:pt x="1408" y="5139"/>
                    <a:pt x="0" y="6273"/>
                    <a:pt x="225" y="7756"/>
                  </a:cubicBezTo>
                  <a:lnTo>
                    <a:pt x="4003" y="4126"/>
                  </a:lnTo>
                  <a:cubicBezTo>
                    <a:pt x="4940" y="3225"/>
                    <a:pt x="6183" y="2701"/>
                    <a:pt x="7471" y="2701"/>
                  </a:cubicBezTo>
                  <a:cubicBezTo>
                    <a:pt x="7608" y="2701"/>
                    <a:pt x="7745" y="2707"/>
                    <a:pt x="7883" y="2719"/>
                  </a:cubicBezTo>
                  <a:cubicBezTo>
                    <a:pt x="7894" y="2720"/>
                    <a:pt x="7906" y="2721"/>
                    <a:pt x="7917" y="2721"/>
                  </a:cubicBezTo>
                  <a:cubicBezTo>
                    <a:pt x="7917" y="2721"/>
                    <a:pt x="4711" y="3790"/>
                    <a:pt x="3567" y="5011"/>
                  </a:cubicBezTo>
                  <a:cubicBezTo>
                    <a:pt x="3567" y="5011"/>
                    <a:pt x="5245" y="5487"/>
                    <a:pt x="7106" y="5487"/>
                  </a:cubicBezTo>
                  <a:cubicBezTo>
                    <a:pt x="8092" y="5487"/>
                    <a:pt x="9129" y="5353"/>
                    <a:pt x="9995" y="4944"/>
                  </a:cubicBezTo>
                  <a:lnTo>
                    <a:pt x="9995" y="4944"/>
                  </a:lnTo>
                  <a:cubicBezTo>
                    <a:pt x="9499" y="5289"/>
                    <a:pt x="8855" y="5701"/>
                    <a:pt x="8049" y="6145"/>
                  </a:cubicBezTo>
                  <a:cubicBezTo>
                    <a:pt x="8049" y="6145"/>
                    <a:pt x="9079" y="6686"/>
                    <a:pt x="10255" y="6686"/>
                  </a:cubicBezTo>
                  <a:cubicBezTo>
                    <a:pt x="11265" y="6686"/>
                    <a:pt x="12383" y="6287"/>
                    <a:pt x="13050" y="4807"/>
                  </a:cubicBezTo>
                  <a:cubicBezTo>
                    <a:pt x="13050" y="4807"/>
                    <a:pt x="13456" y="7979"/>
                    <a:pt x="14588" y="9657"/>
                  </a:cubicBezTo>
                  <a:cubicBezTo>
                    <a:pt x="13981" y="10762"/>
                    <a:pt x="13094" y="12908"/>
                    <a:pt x="14130" y="14625"/>
                  </a:cubicBezTo>
                  <a:cubicBezTo>
                    <a:pt x="14130" y="14625"/>
                    <a:pt x="14748" y="11951"/>
                    <a:pt x="15309" y="10416"/>
                  </a:cubicBezTo>
                  <a:cubicBezTo>
                    <a:pt x="15551" y="10576"/>
                    <a:pt x="15815" y="10670"/>
                    <a:pt x="16105" y="10670"/>
                  </a:cubicBezTo>
                  <a:cubicBezTo>
                    <a:pt x="16209" y="10670"/>
                    <a:pt x="16315" y="10658"/>
                    <a:pt x="16425" y="10633"/>
                  </a:cubicBezTo>
                  <a:lnTo>
                    <a:pt x="16425" y="10633"/>
                  </a:lnTo>
                  <a:cubicBezTo>
                    <a:pt x="16426" y="10632"/>
                    <a:pt x="19594" y="6691"/>
                    <a:pt x="15015" y="3486"/>
                  </a:cubicBezTo>
                  <a:cubicBezTo>
                    <a:pt x="12632" y="1819"/>
                    <a:pt x="9736" y="1"/>
                    <a:pt x="7193" y="1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1" name="Google Shape;2723;p17">
              <a:extLst>
                <a:ext uri="{FF2B5EF4-FFF2-40B4-BE49-F238E27FC236}">
                  <a16:creationId xmlns:a16="http://schemas.microsoft.com/office/drawing/2014/main" id="{26E59C11-FF86-8E4D-F5DC-40F758C17A4D}"/>
                </a:ext>
              </a:extLst>
            </p:cNvPr>
            <p:cNvSpPr/>
            <p:nvPr/>
          </p:nvSpPr>
          <p:spPr>
            <a:xfrm>
              <a:off x="601950" y="2372413"/>
              <a:ext cx="1278375" cy="792675"/>
            </a:xfrm>
            <a:custGeom>
              <a:avLst/>
              <a:gdLst/>
              <a:ahLst/>
              <a:cxnLst/>
              <a:rect l="l" t="t" r="r" b="b"/>
              <a:pathLst>
                <a:path w="17045" h="10569" extrusionOk="0">
                  <a:moveTo>
                    <a:pt x="6264" y="1"/>
                  </a:moveTo>
                  <a:cubicBezTo>
                    <a:pt x="1954" y="1"/>
                    <a:pt x="1" y="2928"/>
                    <a:pt x="1" y="2928"/>
                  </a:cubicBezTo>
                  <a:cubicBezTo>
                    <a:pt x="2081" y="2263"/>
                    <a:pt x="3874" y="1981"/>
                    <a:pt x="5419" y="1981"/>
                  </a:cubicBezTo>
                  <a:cubicBezTo>
                    <a:pt x="13949" y="1981"/>
                    <a:pt x="14912" y="10568"/>
                    <a:pt x="14912" y="10568"/>
                  </a:cubicBezTo>
                  <a:cubicBezTo>
                    <a:pt x="14912" y="10568"/>
                    <a:pt x="17044" y="3063"/>
                    <a:pt x="10066" y="682"/>
                  </a:cubicBezTo>
                  <a:cubicBezTo>
                    <a:pt x="8638" y="194"/>
                    <a:pt x="7373" y="1"/>
                    <a:pt x="6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2" name="Google Shape;2724;p17">
              <a:extLst>
                <a:ext uri="{FF2B5EF4-FFF2-40B4-BE49-F238E27FC236}">
                  <a16:creationId xmlns:a16="http://schemas.microsoft.com/office/drawing/2014/main" id="{210F8898-B767-851A-E4CE-8445C3201A3D}"/>
                </a:ext>
              </a:extLst>
            </p:cNvPr>
            <p:cNvSpPr/>
            <p:nvPr/>
          </p:nvSpPr>
          <p:spPr>
            <a:xfrm>
              <a:off x="407700" y="3462913"/>
              <a:ext cx="670125" cy="733200"/>
            </a:xfrm>
            <a:custGeom>
              <a:avLst/>
              <a:gdLst/>
              <a:ahLst/>
              <a:cxnLst/>
              <a:rect l="l" t="t" r="r" b="b"/>
              <a:pathLst>
                <a:path w="8935" h="9776" extrusionOk="0">
                  <a:moveTo>
                    <a:pt x="1968" y="1"/>
                  </a:moveTo>
                  <a:cubicBezTo>
                    <a:pt x="1962" y="1"/>
                    <a:pt x="1957" y="1"/>
                    <a:pt x="1953" y="2"/>
                  </a:cubicBezTo>
                  <a:cubicBezTo>
                    <a:pt x="1659" y="55"/>
                    <a:pt x="1" y="7913"/>
                    <a:pt x="93" y="8190"/>
                  </a:cubicBezTo>
                  <a:cubicBezTo>
                    <a:pt x="184" y="8462"/>
                    <a:pt x="6129" y="9775"/>
                    <a:pt x="6637" y="9775"/>
                  </a:cubicBezTo>
                  <a:cubicBezTo>
                    <a:pt x="6645" y="9775"/>
                    <a:pt x="6652" y="9775"/>
                    <a:pt x="6657" y="9774"/>
                  </a:cubicBezTo>
                  <a:cubicBezTo>
                    <a:pt x="6989" y="9731"/>
                    <a:pt x="8830" y="2093"/>
                    <a:pt x="8830" y="2093"/>
                  </a:cubicBezTo>
                  <a:cubicBezTo>
                    <a:pt x="8935" y="1994"/>
                    <a:pt x="2423" y="1"/>
                    <a:pt x="1968" y="1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3" name="Google Shape;2725;p17">
              <a:extLst>
                <a:ext uri="{FF2B5EF4-FFF2-40B4-BE49-F238E27FC236}">
                  <a16:creationId xmlns:a16="http://schemas.microsoft.com/office/drawing/2014/main" id="{A602A764-70A8-779C-DA9C-D034F080C6E4}"/>
                </a:ext>
              </a:extLst>
            </p:cNvPr>
            <p:cNvSpPr/>
            <p:nvPr/>
          </p:nvSpPr>
          <p:spPr>
            <a:xfrm>
              <a:off x="407700" y="3462913"/>
              <a:ext cx="670125" cy="733200"/>
            </a:xfrm>
            <a:custGeom>
              <a:avLst/>
              <a:gdLst/>
              <a:ahLst/>
              <a:cxnLst/>
              <a:rect l="l" t="t" r="r" b="b"/>
              <a:pathLst>
                <a:path w="8935" h="9776" extrusionOk="0">
                  <a:moveTo>
                    <a:pt x="1968" y="1"/>
                  </a:moveTo>
                  <a:cubicBezTo>
                    <a:pt x="1962" y="1"/>
                    <a:pt x="1957" y="1"/>
                    <a:pt x="1953" y="2"/>
                  </a:cubicBezTo>
                  <a:cubicBezTo>
                    <a:pt x="1659" y="55"/>
                    <a:pt x="1" y="7913"/>
                    <a:pt x="93" y="8190"/>
                  </a:cubicBezTo>
                  <a:cubicBezTo>
                    <a:pt x="184" y="8462"/>
                    <a:pt x="6129" y="9775"/>
                    <a:pt x="6637" y="9775"/>
                  </a:cubicBezTo>
                  <a:cubicBezTo>
                    <a:pt x="6645" y="9775"/>
                    <a:pt x="6652" y="9775"/>
                    <a:pt x="6657" y="9774"/>
                  </a:cubicBezTo>
                  <a:cubicBezTo>
                    <a:pt x="6989" y="9731"/>
                    <a:pt x="8830" y="2093"/>
                    <a:pt x="8830" y="2093"/>
                  </a:cubicBezTo>
                  <a:cubicBezTo>
                    <a:pt x="8935" y="1994"/>
                    <a:pt x="2423" y="1"/>
                    <a:pt x="1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4" name="Google Shape;2726;p17">
              <a:extLst>
                <a:ext uri="{FF2B5EF4-FFF2-40B4-BE49-F238E27FC236}">
                  <a16:creationId xmlns:a16="http://schemas.microsoft.com/office/drawing/2014/main" id="{B8A3E56F-2BD9-360E-C800-6F2436A53521}"/>
                </a:ext>
              </a:extLst>
            </p:cNvPr>
            <p:cNvSpPr/>
            <p:nvPr/>
          </p:nvSpPr>
          <p:spPr>
            <a:xfrm>
              <a:off x="418800" y="3475063"/>
              <a:ext cx="654600" cy="735450"/>
            </a:xfrm>
            <a:custGeom>
              <a:avLst/>
              <a:gdLst/>
              <a:ahLst/>
              <a:cxnLst/>
              <a:rect l="l" t="t" r="r" b="b"/>
              <a:pathLst>
                <a:path w="8728" h="9806" extrusionOk="0">
                  <a:moveTo>
                    <a:pt x="1925" y="0"/>
                  </a:moveTo>
                  <a:cubicBezTo>
                    <a:pt x="1919" y="0"/>
                    <a:pt x="1914" y="0"/>
                    <a:pt x="1910" y="1"/>
                  </a:cubicBezTo>
                  <a:cubicBezTo>
                    <a:pt x="1616" y="54"/>
                    <a:pt x="1" y="7700"/>
                    <a:pt x="93" y="7977"/>
                  </a:cubicBezTo>
                  <a:cubicBezTo>
                    <a:pt x="182" y="8249"/>
                    <a:pt x="6096" y="9806"/>
                    <a:pt x="6576" y="9806"/>
                  </a:cubicBezTo>
                  <a:cubicBezTo>
                    <a:pt x="6583" y="9806"/>
                    <a:pt x="6589" y="9805"/>
                    <a:pt x="6593" y="9805"/>
                  </a:cubicBezTo>
                  <a:cubicBezTo>
                    <a:pt x="6924" y="9761"/>
                    <a:pt x="8625" y="2063"/>
                    <a:pt x="8625" y="2063"/>
                  </a:cubicBezTo>
                  <a:cubicBezTo>
                    <a:pt x="8728" y="1963"/>
                    <a:pt x="2371" y="0"/>
                    <a:pt x="19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5" name="Google Shape;2727;p17">
              <a:extLst>
                <a:ext uri="{FF2B5EF4-FFF2-40B4-BE49-F238E27FC236}">
                  <a16:creationId xmlns:a16="http://schemas.microsoft.com/office/drawing/2014/main" id="{A5E16014-A46E-9679-5BBD-E3167FB00D70}"/>
                </a:ext>
              </a:extLst>
            </p:cNvPr>
            <p:cNvSpPr/>
            <p:nvPr/>
          </p:nvSpPr>
          <p:spPr>
            <a:xfrm>
              <a:off x="427650" y="3491638"/>
              <a:ext cx="653775" cy="731100"/>
            </a:xfrm>
            <a:custGeom>
              <a:avLst/>
              <a:gdLst/>
              <a:ahLst/>
              <a:cxnLst/>
              <a:rect l="l" t="t" r="r" b="b"/>
              <a:pathLst>
                <a:path w="8717" h="9748" extrusionOk="0">
                  <a:moveTo>
                    <a:pt x="1933" y="0"/>
                  </a:moveTo>
                  <a:cubicBezTo>
                    <a:pt x="1925" y="0"/>
                    <a:pt x="1919" y="1"/>
                    <a:pt x="1914" y="1"/>
                  </a:cubicBezTo>
                  <a:cubicBezTo>
                    <a:pt x="1621" y="54"/>
                    <a:pt x="1" y="7804"/>
                    <a:pt x="92" y="8081"/>
                  </a:cubicBezTo>
                  <a:cubicBezTo>
                    <a:pt x="181" y="8353"/>
                    <a:pt x="6061" y="9747"/>
                    <a:pt x="6554" y="9747"/>
                  </a:cubicBezTo>
                  <a:cubicBezTo>
                    <a:pt x="6561" y="9747"/>
                    <a:pt x="6567" y="9747"/>
                    <a:pt x="6572" y="9746"/>
                  </a:cubicBezTo>
                  <a:cubicBezTo>
                    <a:pt x="6904" y="9702"/>
                    <a:pt x="8611" y="1762"/>
                    <a:pt x="8611" y="1762"/>
                  </a:cubicBezTo>
                  <a:cubicBezTo>
                    <a:pt x="8716" y="1663"/>
                    <a:pt x="2408" y="0"/>
                    <a:pt x="1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6" name="Google Shape;2728;p17">
              <a:extLst>
                <a:ext uri="{FF2B5EF4-FFF2-40B4-BE49-F238E27FC236}">
                  <a16:creationId xmlns:a16="http://schemas.microsoft.com/office/drawing/2014/main" id="{39B0729B-C9BA-A6F4-C012-0A54E4ADB9EC}"/>
                </a:ext>
              </a:extLst>
            </p:cNvPr>
            <p:cNvSpPr/>
            <p:nvPr/>
          </p:nvSpPr>
          <p:spPr>
            <a:xfrm>
              <a:off x="738225" y="3593263"/>
              <a:ext cx="224625" cy="69750"/>
            </a:xfrm>
            <a:custGeom>
              <a:avLst/>
              <a:gdLst/>
              <a:ahLst/>
              <a:cxnLst/>
              <a:rect l="l" t="t" r="r" b="b"/>
              <a:pathLst>
                <a:path w="2995" h="930" extrusionOk="0">
                  <a:moveTo>
                    <a:pt x="21" y="1"/>
                  </a:moveTo>
                  <a:lnTo>
                    <a:pt x="1" y="94"/>
                  </a:lnTo>
                  <a:cubicBezTo>
                    <a:pt x="24" y="99"/>
                    <a:pt x="2469" y="655"/>
                    <a:pt x="2948" y="929"/>
                  </a:cubicBezTo>
                  <a:lnTo>
                    <a:pt x="2995" y="847"/>
                  </a:lnTo>
                  <a:cubicBezTo>
                    <a:pt x="2504" y="566"/>
                    <a:pt x="122" y="24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7" name="Google Shape;2729;p17">
              <a:extLst>
                <a:ext uri="{FF2B5EF4-FFF2-40B4-BE49-F238E27FC236}">
                  <a16:creationId xmlns:a16="http://schemas.microsoft.com/office/drawing/2014/main" id="{3B20E11E-2A09-162C-590A-43B0E229BC40}"/>
                </a:ext>
              </a:extLst>
            </p:cNvPr>
            <p:cNvSpPr/>
            <p:nvPr/>
          </p:nvSpPr>
          <p:spPr>
            <a:xfrm>
              <a:off x="726375" y="3627388"/>
              <a:ext cx="224625" cy="69750"/>
            </a:xfrm>
            <a:custGeom>
              <a:avLst/>
              <a:gdLst/>
              <a:ahLst/>
              <a:cxnLst/>
              <a:rect l="l" t="t" r="r" b="b"/>
              <a:pathLst>
                <a:path w="2995" h="930" extrusionOk="0">
                  <a:moveTo>
                    <a:pt x="21" y="1"/>
                  </a:moveTo>
                  <a:lnTo>
                    <a:pt x="0" y="94"/>
                  </a:lnTo>
                  <a:cubicBezTo>
                    <a:pt x="25" y="100"/>
                    <a:pt x="2469" y="655"/>
                    <a:pt x="2948" y="929"/>
                  </a:cubicBezTo>
                  <a:lnTo>
                    <a:pt x="2995" y="846"/>
                  </a:lnTo>
                  <a:cubicBezTo>
                    <a:pt x="2503" y="566"/>
                    <a:pt x="122" y="2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8" name="Google Shape;2730;p17">
              <a:extLst>
                <a:ext uri="{FF2B5EF4-FFF2-40B4-BE49-F238E27FC236}">
                  <a16:creationId xmlns:a16="http://schemas.microsoft.com/office/drawing/2014/main" id="{2848F06A-CC8C-F9CC-711A-088F1C15FA04}"/>
                </a:ext>
              </a:extLst>
            </p:cNvPr>
            <p:cNvSpPr/>
            <p:nvPr/>
          </p:nvSpPr>
          <p:spPr>
            <a:xfrm>
              <a:off x="717150" y="3662863"/>
              <a:ext cx="224700" cy="69750"/>
            </a:xfrm>
            <a:custGeom>
              <a:avLst/>
              <a:gdLst/>
              <a:ahLst/>
              <a:cxnLst/>
              <a:rect l="l" t="t" r="r" b="b"/>
              <a:pathLst>
                <a:path w="2996" h="930" extrusionOk="0">
                  <a:moveTo>
                    <a:pt x="21" y="0"/>
                  </a:moveTo>
                  <a:lnTo>
                    <a:pt x="0" y="93"/>
                  </a:lnTo>
                  <a:cubicBezTo>
                    <a:pt x="25" y="99"/>
                    <a:pt x="2469" y="656"/>
                    <a:pt x="2949" y="930"/>
                  </a:cubicBezTo>
                  <a:lnTo>
                    <a:pt x="2996" y="847"/>
                  </a:lnTo>
                  <a:cubicBezTo>
                    <a:pt x="2504" y="567"/>
                    <a:pt x="122" y="24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199" name="Google Shape;2731;p17">
              <a:extLst>
                <a:ext uri="{FF2B5EF4-FFF2-40B4-BE49-F238E27FC236}">
                  <a16:creationId xmlns:a16="http://schemas.microsoft.com/office/drawing/2014/main" id="{A2DD873D-CDEC-176B-F342-110132B993A2}"/>
                </a:ext>
              </a:extLst>
            </p:cNvPr>
            <p:cNvSpPr/>
            <p:nvPr/>
          </p:nvSpPr>
          <p:spPr>
            <a:xfrm>
              <a:off x="706650" y="3703588"/>
              <a:ext cx="224775" cy="69750"/>
            </a:xfrm>
            <a:custGeom>
              <a:avLst/>
              <a:gdLst/>
              <a:ahLst/>
              <a:cxnLst/>
              <a:rect l="l" t="t" r="r" b="b"/>
              <a:pathLst>
                <a:path w="2997" h="930" extrusionOk="0">
                  <a:moveTo>
                    <a:pt x="21" y="0"/>
                  </a:moveTo>
                  <a:lnTo>
                    <a:pt x="1" y="93"/>
                  </a:lnTo>
                  <a:cubicBezTo>
                    <a:pt x="26" y="99"/>
                    <a:pt x="2470" y="656"/>
                    <a:pt x="2949" y="930"/>
                  </a:cubicBezTo>
                  <a:lnTo>
                    <a:pt x="2996" y="847"/>
                  </a:lnTo>
                  <a:cubicBezTo>
                    <a:pt x="2505" y="567"/>
                    <a:pt x="123" y="24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0" name="Google Shape;2732;p17">
              <a:extLst>
                <a:ext uri="{FF2B5EF4-FFF2-40B4-BE49-F238E27FC236}">
                  <a16:creationId xmlns:a16="http://schemas.microsoft.com/office/drawing/2014/main" id="{F8B9B63A-03DA-0FA6-191C-EA5B93787483}"/>
                </a:ext>
              </a:extLst>
            </p:cNvPr>
            <p:cNvSpPr/>
            <p:nvPr/>
          </p:nvSpPr>
          <p:spPr>
            <a:xfrm>
              <a:off x="552900" y="3714088"/>
              <a:ext cx="367950" cy="105300"/>
            </a:xfrm>
            <a:custGeom>
              <a:avLst/>
              <a:gdLst/>
              <a:ahLst/>
              <a:cxnLst/>
              <a:rect l="l" t="t" r="r" b="b"/>
              <a:pathLst>
                <a:path w="4906" h="1404" extrusionOk="0">
                  <a:moveTo>
                    <a:pt x="22" y="1"/>
                  </a:moveTo>
                  <a:lnTo>
                    <a:pt x="0" y="94"/>
                  </a:lnTo>
                  <a:cubicBezTo>
                    <a:pt x="44" y="104"/>
                    <a:pt x="4379" y="1130"/>
                    <a:pt x="4858" y="1404"/>
                  </a:cubicBezTo>
                  <a:lnTo>
                    <a:pt x="4905" y="1321"/>
                  </a:lnTo>
                  <a:cubicBezTo>
                    <a:pt x="4414" y="1040"/>
                    <a:pt x="201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1" name="Google Shape;2733;p17">
              <a:extLst>
                <a:ext uri="{FF2B5EF4-FFF2-40B4-BE49-F238E27FC236}">
                  <a16:creationId xmlns:a16="http://schemas.microsoft.com/office/drawing/2014/main" id="{FCBE16A6-0CC9-C601-B15A-B9AE5E547762}"/>
                </a:ext>
              </a:extLst>
            </p:cNvPr>
            <p:cNvSpPr/>
            <p:nvPr/>
          </p:nvSpPr>
          <p:spPr>
            <a:xfrm>
              <a:off x="542400" y="3758863"/>
              <a:ext cx="368025" cy="105225"/>
            </a:xfrm>
            <a:custGeom>
              <a:avLst/>
              <a:gdLst/>
              <a:ahLst/>
              <a:cxnLst/>
              <a:rect l="l" t="t" r="r" b="b"/>
              <a:pathLst>
                <a:path w="4907" h="1403" extrusionOk="0">
                  <a:moveTo>
                    <a:pt x="23" y="0"/>
                  </a:moveTo>
                  <a:lnTo>
                    <a:pt x="1" y="93"/>
                  </a:lnTo>
                  <a:cubicBezTo>
                    <a:pt x="44" y="104"/>
                    <a:pt x="4380" y="1128"/>
                    <a:pt x="4858" y="1402"/>
                  </a:cubicBezTo>
                  <a:lnTo>
                    <a:pt x="4907" y="1319"/>
                  </a:lnTo>
                  <a:cubicBezTo>
                    <a:pt x="4416" y="1039"/>
                    <a:pt x="203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2" name="Google Shape;2734;p17">
              <a:extLst>
                <a:ext uri="{FF2B5EF4-FFF2-40B4-BE49-F238E27FC236}">
                  <a16:creationId xmlns:a16="http://schemas.microsoft.com/office/drawing/2014/main" id="{5B60F315-F342-EC94-1FBF-1B6DBFD24154}"/>
                </a:ext>
              </a:extLst>
            </p:cNvPr>
            <p:cNvSpPr/>
            <p:nvPr/>
          </p:nvSpPr>
          <p:spPr>
            <a:xfrm>
              <a:off x="564750" y="3549913"/>
              <a:ext cx="142500" cy="149700"/>
            </a:xfrm>
            <a:custGeom>
              <a:avLst/>
              <a:gdLst/>
              <a:ahLst/>
              <a:cxnLst/>
              <a:rect l="l" t="t" r="r" b="b"/>
              <a:pathLst>
                <a:path w="1900" h="1996" extrusionOk="0">
                  <a:moveTo>
                    <a:pt x="388" y="1"/>
                  </a:moveTo>
                  <a:lnTo>
                    <a:pt x="1" y="1496"/>
                  </a:lnTo>
                  <a:lnTo>
                    <a:pt x="1497" y="1995"/>
                  </a:lnTo>
                  <a:lnTo>
                    <a:pt x="1900" y="24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3" name="Google Shape;2735;p17">
              <a:extLst>
                <a:ext uri="{FF2B5EF4-FFF2-40B4-BE49-F238E27FC236}">
                  <a16:creationId xmlns:a16="http://schemas.microsoft.com/office/drawing/2014/main" id="{52592E3E-C591-5398-6BEE-CEF831363D43}"/>
                </a:ext>
              </a:extLst>
            </p:cNvPr>
            <p:cNvSpPr/>
            <p:nvPr/>
          </p:nvSpPr>
          <p:spPr>
            <a:xfrm>
              <a:off x="848100" y="3600313"/>
              <a:ext cx="227550" cy="622425"/>
            </a:xfrm>
            <a:custGeom>
              <a:avLst/>
              <a:gdLst/>
              <a:ahLst/>
              <a:cxnLst/>
              <a:rect l="l" t="t" r="r" b="b"/>
              <a:pathLst>
                <a:path w="3034" h="8299" extrusionOk="0">
                  <a:moveTo>
                    <a:pt x="2087" y="1"/>
                  </a:moveTo>
                  <a:lnTo>
                    <a:pt x="1" y="8132"/>
                  </a:lnTo>
                  <a:cubicBezTo>
                    <a:pt x="488" y="8234"/>
                    <a:pt x="842" y="8298"/>
                    <a:pt x="948" y="8298"/>
                  </a:cubicBezTo>
                  <a:cubicBezTo>
                    <a:pt x="956" y="8298"/>
                    <a:pt x="962" y="8298"/>
                    <a:pt x="967" y="8297"/>
                  </a:cubicBezTo>
                  <a:cubicBezTo>
                    <a:pt x="1299" y="8253"/>
                    <a:pt x="3007" y="313"/>
                    <a:pt x="3007" y="313"/>
                  </a:cubicBezTo>
                  <a:cubicBezTo>
                    <a:pt x="3033" y="289"/>
                    <a:pt x="2663" y="167"/>
                    <a:pt x="2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4" name="Google Shape;2736;p17">
              <a:extLst>
                <a:ext uri="{FF2B5EF4-FFF2-40B4-BE49-F238E27FC236}">
                  <a16:creationId xmlns:a16="http://schemas.microsoft.com/office/drawing/2014/main" id="{888C0460-497C-C180-A073-8EC253EBA65C}"/>
                </a:ext>
              </a:extLst>
            </p:cNvPr>
            <p:cNvSpPr/>
            <p:nvPr/>
          </p:nvSpPr>
          <p:spPr>
            <a:xfrm>
              <a:off x="500100" y="3732913"/>
              <a:ext cx="135825" cy="152400"/>
            </a:xfrm>
            <a:custGeom>
              <a:avLst/>
              <a:gdLst/>
              <a:ahLst/>
              <a:cxnLst/>
              <a:rect l="l" t="t" r="r" b="b"/>
              <a:pathLst>
                <a:path w="1811" h="2032" extrusionOk="0">
                  <a:moveTo>
                    <a:pt x="864" y="0"/>
                  </a:moveTo>
                  <a:cubicBezTo>
                    <a:pt x="814" y="0"/>
                    <a:pt x="762" y="5"/>
                    <a:pt x="711" y="15"/>
                  </a:cubicBezTo>
                  <a:cubicBezTo>
                    <a:pt x="282" y="99"/>
                    <a:pt x="0" y="514"/>
                    <a:pt x="85" y="943"/>
                  </a:cubicBezTo>
                  <a:lnTo>
                    <a:pt x="173" y="1392"/>
                  </a:lnTo>
                  <a:cubicBezTo>
                    <a:pt x="247" y="1770"/>
                    <a:pt x="578" y="2032"/>
                    <a:pt x="949" y="2032"/>
                  </a:cubicBezTo>
                  <a:cubicBezTo>
                    <a:pt x="999" y="2032"/>
                    <a:pt x="1050" y="2027"/>
                    <a:pt x="1100" y="2017"/>
                  </a:cubicBezTo>
                  <a:cubicBezTo>
                    <a:pt x="1530" y="1933"/>
                    <a:pt x="1811" y="1518"/>
                    <a:pt x="1726" y="1089"/>
                  </a:cubicBezTo>
                  <a:lnTo>
                    <a:pt x="1638" y="641"/>
                  </a:lnTo>
                  <a:cubicBezTo>
                    <a:pt x="1564" y="263"/>
                    <a:pt x="1235" y="0"/>
                    <a:pt x="86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5" name="Google Shape;2737;p17">
              <a:extLst>
                <a:ext uri="{FF2B5EF4-FFF2-40B4-BE49-F238E27FC236}">
                  <a16:creationId xmlns:a16="http://schemas.microsoft.com/office/drawing/2014/main" id="{F85F6BF9-ADD3-D0F0-3436-2DB5B58A0FD0}"/>
                </a:ext>
              </a:extLst>
            </p:cNvPr>
            <p:cNvSpPr/>
            <p:nvPr/>
          </p:nvSpPr>
          <p:spPr>
            <a:xfrm>
              <a:off x="587625" y="3824038"/>
              <a:ext cx="83925" cy="38175"/>
            </a:xfrm>
            <a:custGeom>
              <a:avLst/>
              <a:gdLst/>
              <a:ahLst/>
              <a:cxnLst/>
              <a:rect l="l" t="t" r="r" b="b"/>
              <a:pathLst>
                <a:path w="1119" h="509" extrusionOk="0">
                  <a:moveTo>
                    <a:pt x="620" y="1"/>
                  </a:moveTo>
                  <a:cubicBezTo>
                    <a:pt x="322" y="1"/>
                    <a:pt x="0" y="109"/>
                    <a:pt x="1" y="279"/>
                  </a:cubicBezTo>
                  <a:cubicBezTo>
                    <a:pt x="2" y="436"/>
                    <a:pt x="258" y="508"/>
                    <a:pt x="525" y="508"/>
                  </a:cubicBezTo>
                  <a:cubicBezTo>
                    <a:pt x="813" y="508"/>
                    <a:pt x="1113" y="424"/>
                    <a:pt x="1115" y="274"/>
                  </a:cubicBezTo>
                  <a:cubicBezTo>
                    <a:pt x="1118" y="82"/>
                    <a:pt x="878" y="1"/>
                    <a:pt x="62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6" name="Google Shape;2738;p17">
              <a:extLst>
                <a:ext uri="{FF2B5EF4-FFF2-40B4-BE49-F238E27FC236}">
                  <a16:creationId xmlns:a16="http://schemas.microsoft.com/office/drawing/2014/main" id="{862CA329-CB48-AF01-6607-51BE678E8FCD}"/>
                </a:ext>
              </a:extLst>
            </p:cNvPr>
            <p:cNvSpPr/>
            <p:nvPr/>
          </p:nvSpPr>
          <p:spPr>
            <a:xfrm>
              <a:off x="581100" y="3754213"/>
              <a:ext cx="74925" cy="38175"/>
            </a:xfrm>
            <a:custGeom>
              <a:avLst/>
              <a:gdLst/>
              <a:ahLst/>
              <a:cxnLst/>
              <a:rect l="l" t="t" r="r" b="b"/>
              <a:pathLst>
                <a:path w="999" h="509" extrusionOk="0">
                  <a:moveTo>
                    <a:pt x="552" y="1"/>
                  </a:moveTo>
                  <a:cubicBezTo>
                    <a:pt x="288" y="1"/>
                    <a:pt x="4" y="107"/>
                    <a:pt x="3" y="276"/>
                  </a:cubicBezTo>
                  <a:cubicBezTo>
                    <a:pt x="1" y="435"/>
                    <a:pt x="231" y="508"/>
                    <a:pt x="470" y="508"/>
                  </a:cubicBezTo>
                  <a:cubicBezTo>
                    <a:pt x="724" y="508"/>
                    <a:pt x="988" y="426"/>
                    <a:pt x="992" y="276"/>
                  </a:cubicBezTo>
                  <a:cubicBezTo>
                    <a:pt x="998" y="83"/>
                    <a:pt x="783" y="1"/>
                    <a:pt x="552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7" name="Google Shape;2739;p17">
              <a:extLst>
                <a:ext uri="{FF2B5EF4-FFF2-40B4-BE49-F238E27FC236}">
                  <a16:creationId xmlns:a16="http://schemas.microsoft.com/office/drawing/2014/main" id="{85F5D2FC-C243-F8D4-4B99-E3DEB94C708A}"/>
                </a:ext>
              </a:extLst>
            </p:cNvPr>
            <p:cNvSpPr/>
            <p:nvPr/>
          </p:nvSpPr>
          <p:spPr>
            <a:xfrm>
              <a:off x="598125" y="3787963"/>
              <a:ext cx="83850" cy="37950"/>
            </a:xfrm>
            <a:custGeom>
              <a:avLst/>
              <a:gdLst/>
              <a:ahLst/>
              <a:cxnLst/>
              <a:rect l="l" t="t" r="r" b="b"/>
              <a:pathLst>
                <a:path w="1118" h="506" extrusionOk="0">
                  <a:moveTo>
                    <a:pt x="623" y="0"/>
                  </a:moveTo>
                  <a:cubicBezTo>
                    <a:pt x="337" y="0"/>
                    <a:pt x="25" y="104"/>
                    <a:pt x="13" y="271"/>
                  </a:cubicBezTo>
                  <a:cubicBezTo>
                    <a:pt x="1" y="431"/>
                    <a:pt x="256" y="505"/>
                    <a:pt x="522" y="505"/>
                  </a:cubicBezTo>
                  <a:cubicBezTo>
                    <a:pt x="798" y="505"/>
                    <a:pt x="1086" y="425"/>
                    <a:pt x="1099" y="279"/>
                  </a:cubicBezTo>
                  <a:cubicBezTo>
                    <a:pt x="1117" y="83"/>
                    <a:pt x="881" y="0"/>
                    <a:pt x="623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8" name="Google Shape;2740;p17">
              <a:extLst>
                <a:ext uri="{FF2B5EF4-FFF2-40B4-BE49-F238E27FC236}">
                  <a16:creationId xmlns:a16="http://schemas.microsoft.com/office/drawing/2014/main" id="{C2CE9E72-9778-3962-F224-82FD56B1127B}"/>
                </a:ext>
              </a:extLst>
            </p:cNvPr>
            <p:cNvSpPr/>
            <p:nvPr/>
          </p:nvSpPr>
          <p:spPr>
            <a:xfrm>
              <a:off x="574950" y="3725488"/>
              <a:ext cx="66900" cy="30900"/>
            </a:xfrm>
            <a:custGeom>
              <a:avLst/>
              <a:gdLst/>
              <a:ahLst/>
              <a:cxnLst/>
              <a:rect l="l" t="t" r="r" b="b"/>
              <a:pathLst>
                <a:path w="892" h="412" extrusionOk="0">
                  <a:moveTo>
                    <a:pt x="496" y="1"/>
                  </a:moveTo>
                  <a:cubicBezTo>
                    <a:pt x="259" y="1"/>
                    <a:pt x="1" y="94"/>
                    <a:pt x="15" y="282"/>
                  </a:cubicBezTo>
                  <a:cubicBezTo>
                    <a:pt x="21" y="361"/>
                    <a:pt x="216" y="412"/>
                    <a:pt x="420" y="412"/>
                  </a:cubicBezTo>
                  <a:cubicBezTo>
                    <a:pt x="639" y="412"/>
                    <a:pt x="867" y="353"/>
                    <a:pt x="880" y="207"/>
                  </a:cubicBezTo>
                  <a:cubicBezTo>
                    <a:pt x="892" y="70"/>
                    <a:pt x="702" y="1"/>
                    <a:pt x="49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09" name="Google Shape;2741;p17">
              <a:extLst>
                <a:ext uri="{FF2B5EF4-FFF2-40B4-BE49-F238E27FC236}">
                  <a16:creationId xmlns:a16="http://schemas.microsoft.com/office/drawing/2014/main" id="{AFABE05F-54D3-184A-2765-B25173672780}"/>
                </a:ext>
              </a:extLst>
            </p:cNvPr>
            <p:cNvSpPr/>
            <p:nvPr/>
          </p:nvSpPr>
          <p:spPr>
            <a:xfrm>
              <a:off x="196950" y="3717313"/>
              <a:ext cx="395925" cy="172125"/>
            </a:xfrm>
            <a:custGeom>
              <a:avLst/>
              <a:gdLst/>
              <a:ahLst/>
              <a:cxnLst/>
              <a:rect l="l" t="t" r="r" b="b"/>
              <a:pathLst>
                <a:path w="5279" h="2295" extrusionOk="0">
                  <a:moveTo>
                    <a:pt x="1340" y="1"/>
                  </a:moveTo>
                  <a:cubicBezTo>
                    <a:pt x="1264" y="1"/>
                    <a:pt x="1190" y="3"/>
                    <a:pt x="1117" y="7"/>
                  </a:cubicBezTo>
                  <a:cubicBezTo>
                    <a:pt x="482" y="44"/>
                    <a:pt x="1" y="597"/>
                    <a:pt x="45" y="1231"/>
                  </a:cubicBezTo>
                  <a:cubicBezTo>
                    <a:pt x="88" y="1832"/>
                    <a:pt x="587" y="2294"/>
                    <a:pt x="1184" y="2294"/>
                  </a:cubicBezTo>
                  <a:cubicBezTo>
                    <a:pt x="1205" y="2294"/>
                    <a:pt x="1227" y="2293"/>
                    <a:pt x="1249" y="2292"/>
                  </a:cubicBezTo>
                  <a:cubicBezTo>
                    <a:pt x="2563" y="2220"/>
                    <a:pt x="4982" y="2048"/>
                    <a:pt x="4982" y="2048"/>
                  </a:cubicBezTo>
                  <a:lnTo>
                    <a:pt x="5279" y="881"/>
                  </a:lnTo>
                  <a:cubicBezTo>
                    <a:pt x="5279" y="881"/>
                    <a:pt x="2924" y="1"/>
                    <a:pt x="134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10" name="Google Shape;2742;p17">
              <a:extLst>
                <a:ext uri="{FF2B5EF4-FFF2-40B4-BE49-F238E27FC236}">
                  <a16:creationId xmlns:a16="http://schemas.microsoft.com/office/drawing/2014/main" id="{EB050A17-B8CE-DB54-4B98-06B9BEAA3624}"/>
                </a:ext>
              </a:extLst>
            </p:cNvPr>
            <p:cNvSpPr/>
            <p:nvPr/>
          </p:nvSpPr>
          <p:spPr>
            <a:xfrm>
              <a:off x="769575" y="2228563"/>
              <a:ext cx="101025" cy="80850"/>
            </a:xfrm>
            <a:custGeom>
              <a:avLst/>
              <a:gdLst/>
              <a:ahLst/>
              <a:cxnLst/>
              <a:rect l="l" t="t" r="r" b="b"/>
              <a:pathLst>
                <a:path w="1347" h="1078" extrusionOk="0">
                  <a:moveTo>
                    <a:pt x="710" y="0"/>
                  </a:moveTo>
                  <a:cubicBezTo>
                    <a:pt x="366" y="0"/>
                    <a:pt x="0" y="245"/>
                    <a:pt x="30" y="700"/>
                  </a:cubicBezTo>
                  <a:cubicBezTo>
                    <a:pt x="47" y="956"/>
                    <a:pt x="296" y="1078"/>
                    <a:pt x="568" y="1078"/>
                  </a:cubicBezTo>
                  <a:cubicBezTo>
                    <a:pt x="936" y="1078"/>
                    <a:pt x="1346" y="854"/>
                    <a:pt x="1273" y="439"/>
                  </a:cubicBezTo>
                  <a:cubicBezTo>
                    <a:pt x="1220" y="141"/>
                    <a:pt x="972" y="0"/>
                    <a:pt x="710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11" name="Google Shape;2743;p17">
              <a:extLst>
                <a:ext uri="{FF2B5EF4-FFF2-40B4-BE49-F238E27FC236}">
                  <a16:creationId xmlns:a16="http://schemas.microsoft.com/office/drawing/2014/main" id="{7F8E5E11-F5BA-202A-248D-25845A9EE716}"/>
                </a:ext>
              </a:extLst>
            </p:cNvPr>
            <p:cNvSpPr/>
            <p:nvPr/>
          </p:nvSpPr>
          <p:spPr>
            <a:xfrm>
              <a:off x="788325" y="2320288"/>
              <a:ext cx="64125" cy="51225"/>
            </a:xfrm>
            <a:custGeom>
              <a:avLst/>
              <a:gdLst/>
              <a:ahLst/>
              <a:cxnLst/>
              <a:rect l="l" t="t" r="r" b="b"/>
              <a:pathLst>
                <a:path w="855" h="683" extrusionOk="0">
                  <a:moveTo>
                    <a:pt x="451" y="0"/>
                  </a:moveTo>
                  <a:cubicBezTo>
                    <a:pt x="233" y="0"/>
                    <a:pt x="1" y="155"/>
                    <a:pt x="20" y="443"/>
                  </a:cubicBezTo>
                  <a:cubicBezTo>
                    <a:pt x="31" y="606"/>
                    <a:pt x="189" y="683"/>
                    <a:pt x="361" y="683"/>
                  </a:cubicBezTo>
                  <a:cubicBezTo>
                    <a:pt x="594" y="683"/>
                    <a:pt x="854" y="541"/>
                    <a:pt x="808" y="278"/>
                  </a:cubicBezTo>
                  <a:cubicBezTo>
                    <a:pt x="774" y="90"/>
                    <a:pt x="617" y="0"/>
                    <a:pt x="451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12" name="Google Shape;2744;p17">
              <a:extLst>
                <a:ext uri="{FF2B5EF4-FFF2-40B4-BE49-F238E27FC236}">
                  <a16:creationId xmlns:a16="http://schemas.microsoft.com/office/drawing/2014/main" id="{9A11C3A3-95EE-663B-3038-F60A72EF56B5}"/>
                </a:ext>
              </a:extLst>
            </p:cNvPr>
            <p:cNvSpPr/>
            <p:nvPr/>
          </p:nvSpPr>
          <p:spPr>
            <a:xfrm>
              <a:off x="1851300" y="2842738"/>
              <a:ext cx="119025" cy="121200"/>
            </a:xfrm>
            <a:custGeom>
              <a:avLst/>
              <a:gdLst/>
              <a:ahLst/>
              <a:cxnLst/>
              <a:rect l="l" t="t" r="r" b="b"/>
              <a:pathLst>
                <a:path w="1587" h="1616" extrusionOk="0">
                  <a:moveTo>
                    <a:pt x="616" y="1"/>
                  </a:moveTo>
                  <a:cubicBezTo>
                    <a:pt x="75" y="1"/>
                    <a:pt x="0" y="1586"/>
                    <a:pt x="761" y="1614"/>
                  </a:cubicBezTo>
                  <a:cubicBezTo>
                    <a:pt x="772" y="1615"/>
                    <a:pt x="782" y="1615"/>
                    <a:pt x="792" y="1615"/>
                  </a:cubicBezTo>
                  <a:cubicBezTo>
                    <a:pt x="1587" y="1615"/>
                    <a:pt x="1439" y="371"/>
                    <a:pt x="772" y="41"/>
                  </a:cubicBezTo>
                  <a:cubicBezTo>
                    <a:pt x="716" y="13"/>
                    <a:pt x="664" y="1"/>
                    <a:pt x="616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  <p:sp>
          <p:nvSpPr>
            <p:cNvPr id="213" name="Google Shape;2745;p17">
              <a:extLst>
                <a:ext uri="{FF2B5EF4-FFF2-40B4-BE49-F238E27FC236}">
                  <a16:creationId xmlns:a16="http://schemas.microsoft.com/office/drawing/2014/main" id="{5170C776-AE63-6DCF-7DEE-B1B0B8BBCC2E}"/>
                </a:ext>
              </a:extLst>
            </p:cNvPr>
            <p:cNvSpPr/>
            <p:nvPr/>
          </p:nvSpPr>
          <p:spPr>
            <a:xfrm>
              <a:off x="1779300" y="2869963"/>
              <a:ext cx="81825" cy="101475"/>
            </a:xfrm>
            <a:custGeom>
              <a:avLst/>
              <a:gdLst/>
              <a:ahLst/>
              <a:cxnLst/>
              <a:rect l="l" t="t" r="r" b="b"/>
              <a:pathLst>
                <a:path w="1091" h="1353" extrusionOk="0">
                  <a:moveTo>
                    <a:pt x="516" y="1"/>
                  </a:moveTo>
                  <a:cubicBezTo>
                    <a:pt x="155" y="1"/>
                    <a:pt x="1" y="1254"/>
                    <a:pt x="521" y="1346"/>
                  </a:cubicBezTo>
                  <a:cubicBezTo>
                    <a:pt x="546" y="1350"/>
                    <a:pt x="570" y="1352"/>
                    <a:pt x="593" y="1352"/>
                  </a:cubicBezTo>
                  <a:cubicBezTo>
                    <a:pt x="1091" y="1352"/>
                    <a:pt x="1047" y="323"/>
                    <a:pt x="629" y="40"/>
                  </a:cubicBezTo>
                  <a:cubicBezTo>
                    <a:pt x="589" y="13"/>
                    <a:pt x="552" y="1"/>
                    <a:pt x="516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 algn="ctr">
                <a:lnSpc>
                  <a:spcPct val="150000"/>
                </a:lnSpc>
                <a:buSzPts val="1400"/>
              </a:pPr>
              <a:endParaRPr sz="1764">
                <a:latin typeface="UTM Avo" panose="02040603050506020204" pitchFamily="18"/>
              </a:endParaRPr>
            </a:p>
          </p:txBody>
        </p:sp>
      </p:grpSp>
      <p:sp>
        <p:nvSpPr>
          <p:cNvPr id="214" name="Google Shape;2746;p17">
            <a:extLst>
              <a:ext uri="{FF2B5EF4-FFF2-40B4-BE49-F238E27FC236}">
                <a16:creationId xmlns:a16="http://schemas.microsoft.com/office/drawing/2014/main" id="{95B9DF96-6EAF-9178-8D5D-4583F322D83B}"/>
              </a:ext>
            </a:extLst>
          </p:cNvPr>
          <p:cNvSpPr txBox="1"/>
          <p:nvPr/>
        </p:nvSpPr>
        <p:spPr>
          <a:xfrm>
            <a:off x="764719" y="1676449"/>
            <a:ext cx="6127946" cy="2443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40" b="1" dirty="0">
                <a:latin typeface="UTM Avo" panose="02040603050506020204" pitchFamily="18"/>
              </a:rPr>
              <a:t>HOẠT ĐỘNG 3. </a:t>
            </a:r>
          </a:p>
          <a:p>
            <a:pPr algn="ctr">
              <a:lnSpc>
                <a:spcPct val="150000"/>
              </a:lnSpc>
            </a:pPr>
            <a:r>
              <a:rPr lang="en-US" sz="5040" b="1" dirty="0">
                <a:latin typeface="UTM Avo" panose="02040603050506020204" pitchFamily="18"/>
              </a:rPr>
              <a:t>ĐỌC NÂNG CAO</a:t>
            </a:r>
            <a:endParaRPr sz="2267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1789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B45FE8-F058-53E6-DFBF-2D95262A8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2824;p18">
            <a:extLst>
              <a:ext uri="{FF2B5EF4-FFF2-40B4-BE49-F238E27FC236}">
                <a16:creationId xmlns:a16="http://schemas.microsoft.com/office/drawing/2014/main" id="{73467518-4386-16CB-7761-CE7DDA0687FF}"/>
              </a:ext>
            </a:extLst>
          </p:cNvPr>
          <p:cNvSpPr/>
          <p:nvPr/>
        </p:nvSpPr>
        <p:spPr>
          <a:xfrm>
            <a:off x="5448151" y="1235410"/>
            <a:ext cx="5200800" cy="2114703"/>
          </a:xfrm>
          <a:prstGeom prst="wedgeRoundRectCallout">
            <a:avLst>
              <a:gd name="adj1" fmla="val -69769"/>
              <a:gd name="adj2" fmla="val 89155"/>
              <a:gd name="adj3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latin typeface="+mj-lt"/>
              </a:rPr>
              <a:t>Cả lớp hãy đọc lại đoạn 4 của bài sau đó thi đọc với nhau.</a:t>
            </a:r>
            <a:endParaRPr sz="2400">
              <a:latin typeface="+mj-lt"/>
            </a:endParaRPr>
          </a:p>
        </p:txBody>
      </p:sp>
      <p:grpSp>
        <p:nvGrpSpPr>
          <p:cNvPr id="76" name="Google Shape;2825;p18">
            <a:extLst>
              <a:ext uri="{FF2B5EF4-FFF2-40B4-BE49-F238E27FC236}">
                <a16:creationId xmlns:a16="http://schemas.microsoft.com/office/drawing/2014/main" id="{53C9F51A-8831-812E-9DC1-50DDA8A60620}"/>
              </a:ext>
            </a:extLst>
          </p:cNvPr>
          <p:cNvGrpSpPr/>
          <p:nvPr/>
        </p:nvGrpSpPr>
        <p:grpSpPr>
          <a:xfrm rot="10800000">
            <a:off x="1409197" y="2534329"/>
            <a:ext cx="3255273" cy="4083015"/>
            <a:chOff x="3779950" y="728263"/>
            <a:chExt cx="2305050" cy="2995575"/>
          </a:xfrm>
        </p:grpSpPr>
        <p:sp>
          <p:nvSpPr>
            <p:cNvPr id="77" name="Google Shape;2826;p18">
              <a:extLst>
                <a:ext uri="{FF2B5EF4-FFF2-40B4-BE49-F238E27FC236}">
                  <a16:creationId xmlns:a16="http://schemas.microsoft.com/office/drawing/2014/main" id="{8B2A2E16-9EF9-D3FE-36E9-80B42AC2835A}"/>
                </a:ext>
              </a:extLst>
            </p:cNvPr>
            <p:cNvSpPr/>
            <p:nvPr/>
          </p:nvSpPr>
          <p:spPr>
            <a:xfrm>
              <a:off x="3952825" y="874438"/>
              <a:ext cx="2118975" cy="2849400"/>
            </a:xfrm>
            <a:custGeom>
              <a:avLst/>
              <a:gdLst/>
              <a:ahLst/>
              <a:cxnLst/>
              <a:rect l="l" t="t" r="r" b="b"/>
              <a:pathLst>
                <a:path w="28253" h="37992" extrusionOk="0">
                  <a:moveTo>
                    <a:pt x="10428" y="14406"/>
                  </a:moveTo>
                  <a:cubicBezTo>
                    <a:pt x="10433" y="14411"/>
                    <a:pt x="10438" y="14414"/>
                    <a:pt x="10443" y="14419"/>
                  </a:cubicBezTo>
                  <a:cubicBezTo>
                    <a:pt x="10454" y="14429"/>
                    <a:pt x="10463" y="14438"/>
                    <a:pt x="10473" y="14447"/>
                  </a:cubicBezTo>
                  <a:cubicBezTo>
                    <a:pt x="10515" y="14483"/>
                    <a:pt x="10558" y="14522"/>
                    <a:pt x="10603" y="14562"/>
                  </a:cubicBezTo>
                  <a:cubicBezTo>
                    <a:pt x="10618" y="14573"/>
                    <a:pt x="10630" y="14585"/>
                    <a:pt x="10645" y="14597"/>
                  </a:cubicBezTo>
                  <a:cubicBezTo>
                    <a:pt x="10649" y="14600"/>
                    <a:pt x="10652" y="14604"/>
                    <a:pt x="10657" y="14607"/>
                  </a:cubicBezTo>
                  <a:cubicBezTo>
                    <a:pt x="10683" y="14629"/>
                    <a:pt x="10711" y="14652"/>
                    <a:pt x="10738" y="14676"/>
                  </a:cubicBezTo>
                  <a:cubicBezTo>
                    <a:pt x="10239" y="14833"/>
                    <a:pt x="9829" y="15014"/>
                    <a:pt x="9546" y="15195"/>
                  </a:cubicBezTo>
                  <a:lnTo>
                    <a:pt x="9546" y="15195"/>
                  </a:lnTo>
                  <a:cubicBezTo>
                    <a:pt x="9554" y="15188"/>
                    <a:pt x="9921" y="14766"/>
                    <a:pt x="10428" y="14406"/>
                  </a:cubicBezTo>
                  <a:close/>
                  <a:moveTo>
                    <a:pt x="15116" y="1"/>
                  </a:moveTo>
                  <a:cubicBezTo>
                    <a:pt x="15024" y="1"/>
                    <a:pt x="14937" y="2"/>
                    <a:pt x="14858" y="4"/>
                  </a:cubicBezTo>
                  <a:cubicBezTo>
                    <a:pt x="14847" y="4"/>
                    <a:pt x="14833" y="4"/>
                    <a:pt x="14823" y="5"/>
                  </a:cubicBezTo>
                  <a:cubicBezTo>
                    <a:pt x="14788" y="6"/>
                    <a:pt x="14757" y="8"/>
                    <a:pt x="14726" y="11"/>
                  </a:cubicBezTo>
                  <a:cubicBezTo>
                    <a:pt x="14721" y="11"/>
                    <a:pt x="14714" y="11"/>
                    <a:pt x="14709" y="12"/>
                  </a:cubicBezTo>
                  <a:cubicBezTo>
                    <a:pt x="14681" y="15"/>
                    <a:pt x="14656" y="17"/>
                    <a:pt x="14635" y="20"/>
                  </a:cubicBezTo>
                  <a:cubicBezTo>
                    <a:pt x="14630" y="20"/>
                    <a:pt x="14622" y="21"/>
                    <a:pt x="14619" y="21"/>
                  </a:cubicBezTo>
                  <a:cubicBezTo>
                    <a:pt x="14599" y="24"/>
                    <a:pt x="14584" y="27"/>
                    <a:pt x="14569" y="30"/>
                  </a:cubicBezTo>
                  <a:cubicBezTo>
                    <a:pt x="14564" y="31"/>
                    <a:pt x="14558" y="31"/>
                    <a:pt x="14554" y="32"/>
                  </a:cubicBezTo>
                  <a:cubicBezTo>
                    <a:pt x="14538" y="36"/>
                    <a:pt x="14527" y="42"/>
                    <a:pt x="14522" y="47"/>
                  </a:cubicBezTo>
                  <a:cubicBezTo>
                    <a:pt x="14516" y="53"/>
                    <a:pt x="14514" y="65"/>
                    <a:pt x="14516" y="81"/>
                  </a:cubicBezTo>
                  <a:cubicBezTo>
                    <a:pt x="14516" y="84"/>
                    <a:pt x="14517" y="91"/>
                    <a:pt x="14517" y="96"/>
                  </a:cubicBezTo>
                  <a:cubicBezTo>
                    <a:pt x="14518" y="108"/>
                    <a:pt x="14522" y="122"/>
                    <a:pt x="14526" y="138"/>
                  </a:cubicBezTo>
                  <a:cubicBezTo>
                    <a:pt x="14528" y="144"/>
                    <a:pt x="14529" y="150"/>
                    <a:pt x="14532" y="158"/>
                  </a:cubicBezTo>
                  <a:cubicBezTo>
                    <a:pt x="14539" y="179"/>
                    <a:pt x="14548" y="201"/>
                    <a:pt x="14558" y="224"/>
                  </a:cubicBezTo>
                  <a:cubicBezTo>
                    <a:pt x="14559" y="227"/>
                    <a:pt x="14560" y="229"/>
                    <a:pt x="14562" y="233"/>
                  </a:cubicBezTo>
                  <a:cubicBezTo>
                    <a:pt x="14574" y="260"/>
                    <a:pt x="14588" y="291"/>
                    <a:pt x="14604" y="322"/>
                  </a:cubicBezTo>
                  <a:cubicBezTo>
                    <a:pt x="14607" y="331"/>
                    <a:pt x="14612" y="340"/>
                    <a:pt x="14617" y="351"/>
                  </a:cubicBezTo>
                  <a:cubicBezTo>
                    <a:pt x="14630" y="373"/>
                    <a:pt x="14642" y="398"/>
                    <a:pt x="14655" y="424"/>
                  </a:cubicBezTo>
                  <a:cubicBezTo>
                    <a:pt x="14661" y="433"/>
                    <a:pt x="14666" y="443"/>
                    <a:pt x="14669" y="453"/>
                  </a:cubicBezTo>
                  <a:cubicBezTo>
                    <a:pt x="14686" y="484"/>
                    <a:pt x="14703" y="515"/>
                    <a:pt x="14721" y="547"/>
                  </a:cubicBezTo>
                  <a:cubicBezTo>
                    <a:pt x="14723" y="548"/>
                    <a:pt x="14724" y="551"/>
                    <a:pt x="14724" y="552"/>
                  </a:cubicBezTo>
                  <a:cubicBezTo>
                    <a:pt x="14744" y="588"/>
                    <a:pt x="14765" y="625"/>
                    <a:pt x="14785" y="660"/>
                  </a:cubicBezTo>
                  <a:cubicBezTo>
                    <a:pt x="14786" y="661"/>
                    <a:pt x="14787" y="663"/>
                    <a:pt x="14787" y="665"/>
                  </a:cubicBezTo>
                  <a:cubicBezTo>
                    <a:pt x="14818" y="718"/>
                    <a:pt x="14847" y="766"/>
                    <a:pt x="14874" y="812"/>
                  </a:cubicBezTo>
                  <a:lnTo>
                    <a:pt x="14849" y="812"/>
                  </a:lnTo>
                  <a:lnTo>
                    <a:pt x="14845" y="859"/>
                  </a:lnTo>
                  <a:cubicBezTo>
                    <a:pt x="14847" y="859"/>
                    <a:pt x="14855" y="861"/>
                    <a:pt x="14868" y="861"/>
                  </a:cubicBezTo>
                  <a:cubicBezTo>
                    <a:pt x="14876" y="861"/>
                    <a:pt x="14889" y="859"/>
                    <a:pt x="14900" y="858"/>
                  </a:cubicBezTo>
                  <a:cubicBezTo>
                    <a:pt x="14915" y="882"/>
                    <a:pt x="14927" y="903"/>
                    <a:pt x="14940" y="920"/>
                  </a:cubicBezTo>
                  <a:cubicBezTo>
                    <a:pt x="14933" y="921"/>
                    <a:pt x="14927" y="921"/>
                    <a:pt x="14922" y="921"/>
                  </a:cubicBezTo>
                  <a:cubicBezTo>
                    <a:pt x="14913" y="921"/>
                    <a:pt x="14907" y="920"/>
                    <a:pt x="14907" y="920"/>
                  </a:cubicBezTo>
                  <a:lnTo>
                    <a:pt x="14904" y="968"/>
                  </a:lnTo>
                  <a:cubicBezTo>
                    <a:pt x="14905" y="968"/>
                    <a:pt x="14914" y="970"/>
                    <a:pt x="14926" y="970"/>
                  </a:cubicBezTo>
                  <a:cubicBezTo>
                    <a:pt x="14937" y="970"/>
                    <a:pt x="14952" y="968"/>
                    <a:pt x="14968" y="967"/>
                  </a:cubicBezTo>
                  <a:cubicBezTo>
                    <a:pt x="14982" y="989"/>
                    <a:pt x="14989" y="1002"/>
                    <a:pt x="14989" y="1002"/>
                  </a:cubicBezTo>
                  <a:cubicBezTo>
                    <a:pt x="14989" y="1002"/>
                    <a:pt x="14987" y="1008"/>
                    <a:pt x="14982" y="1020"/>
                  </a:cubicBezTo>
                  <a:lnTo>
                    <a:pt x="14955" y="1020"/>
                  </a:lnTo>
                  <a:lnTo>
                    <a:pt x="14951" y="1068"/>
                  </a:lnTo>
                  <a:lnTo>
                    <a:pt x="14966" y="1068"/>
                  </a:lnTo>
                  <a:cubicBezTo>
                    <a:pt x="14927" y="1182"/>
                    <a:pt x="14875" y="1409"/>
                    <a:pt x="15030" y="1471"/>
                  </a:cubicBezTo>
                  <a:cubicBezTo>
                    <a:pt x="15103" y="1500"/>
                    <a:pt x="15200" y="1523"/>
                    <a:pt x="15294" y="1533"/>
                  </a:cubicBezTo>
                  <a:lnTo>
                    <a:pt x="15258" y="1947"/>
                  </a:lnTo>
                  <a:lnTo>
                    <a:pt x="15260" y="1947"/>
                  </a:lnTo>
                  <a:lnTo>
                    <a:pt x="15072" y="4183"/>
                  </a:lnTo>
                  <a:lnTo>
                    <a:pt x="15045" y="4503"/>
                  </a:lnTo>
                  <a:cubicBezTo>
                    <a:pt x="14775" y="4666"/>
                    <a:pt x="14522" y="4830"/>
                    <a:pt x="14300" y="4984"/>
                  </a:cubicBezTo>
                  <a:cubicBezTo>
                    <a:pt x="14294" y="4988"/>
                    <a:pt x="14288" y="4992"/>
                    <a:pt x="14281" y="4995"/>
                  </a:cubicBezTo>
                  <a:cubicBezTo>
                    <a:pt x="13748" y="5364"/>
                    <a:pt x="13390" y="5660"/>
                    <a:pt x="13390" y="5660"/>
                  </a:cubicBezTo>
                  <a:lnTo>
                    <a:pt x="13684" y="7083"/>
                  </a:lnTo>
                  <a:cubicBezTo>
                    <a:pt x="12785" y="7351"/>
                    <a:pt x="12162" y="7541"/>
                    <a:pt x="12162" y="7541"/>
                  </a:cubicBezTo>
                  <a:cubicBezTo>
                    <a:pt x="12162" y="7541"/>
                    <a:pt x="12343" y="9718"/>
                    <a:pt x="12536" y="11702"/>
                  </a:cubicBezTo>
                  <a:cubicBezTo>
                    <a:pt x="12511" y="11859"/>
                    <a:pt x="12490" y="12013"/>
                    <a:pt x="12475" y="12162"/>
                  </a:cubicBezTo>
                  <a:cubicBezTo>
                    <a:pt x="12455" y="12149"/>
                    <a:pt x="12438" y="12134"/>
                    <a:pt x="12418" y="12123"/>
                  </a:cubicBezTo>
                  <a:cubicBezTo>
                    <a:pt x="12415" y="12122"/>
                    <a:pt x="12414" y="12121"/>
                    <a:pt x="12412" y="12119"/>
                  </a:cubicBezTo>
                  <a:cubicBezTo>
                    <a:pt x="12343" y="12071"/>
                    <a:pt x="12281" y="12029"/>
                    <a:pt x="12227" y="11993"/>
                  </a:cubicBezTo>
                  <a:cubicBezTo>
                    <a:pt x="12226" y="11992"/>
                    <a:pt x="12224" y="11992"/>
                    <a:pt x="12223" y="11990"/>
                  </a:cubicBezTo>
                  <a:cubicBezTo>
                    <a:pt x="12169" y="11953"/>
                    <a:pt x="12123" y="11922"/>
                    <a:pt x="12087" y="11900"/>
                  </a:cubicBezTo>
                  <a:cubicBezTo>
                    <a:pt x="12072" y="11889"/>
                    <a:pt x="12058" y="11880"/>
                    <a:pt x="12047" y="11874"/>
                  </a:cubicBezTo>
                  <a:cubicBezTo>
                    <a:pt x="12045" y="11873"/>
                    <a:pt x="12042" y="11870"/>
                    <a:pt x="12040" y="11869"/>
                  </a:cubicBezTo>
                  <a:cubicBezTo>
                    <a:pt x="12032" y="11863"/>
                    <a:pt x="12027" y="11860"/>
                    <a:pt x="12022" y="11858"/>
                  </a:cubicBezTo>
                  <a:cubicBezTo>
                    <a:pt x="12012" y="11851"/>
                    <a:pt x="12004" y="11846"/>
                    <a:pt x="12004" y="11846"/>
                  </a:cubicBezTo>
                  <a:lnTo>
                    <a:pt x="11908" y="11964"/>
                  </a:lnTo>
                  <a:cubicBezTo>
                    <a:pt x="11897" y="11956"/>
                    <a:pt x="11886" y="11947"/>
                    <a:pt x="11874" y="11939"/>
                  </a:cubicBezTo>
                  <a:cubicBezTo>
                    <a:pt x="11845" y="11920"/>
                    <a:pt x="11815" y="11901"/>
                    <a:pt x="11786" y="11881"/>
                  </a:cubicBezTo>
                  <a:cubicBezTo>
                    <a:pt x="11773" y="11874"/>
                    <a:pt x="11761" y="11865"/>
                    <a:pt x="11750" y="11858"/>
                  </a:cubicBezTo>
                  <a:cubicBezTo>
                    <a:pt x="11710" y="11832"/>
                    <a:pt x="11668" y="11808"/>
                    <a:pt x="11624" y="11782"/>
                  </a:cubicBezTo>
                  <a:cubicBezTo>
                    <a:pt x="11622" y="11781"/>
                    <a:pt x="11621" y="11779"/>
                    <a:pt x="11618" y="11778"/>
                  </a:cubicBezTo>
                  <a:cubicBezTo>
                    <a:pt x="10578" y="11160"/>
                    <a:pt x="8774" y="10537"/>
                    <a:pt x="7793" y="10219"/>
                  </a:cubicBezTo>
                  <a:cubicBezTo>
                    <a:pt x="7719" y="9972"/>
                    <a:pt x="7524" y="9767"/>
                    <a:pt x="7260" y="9689"/>
                  </a:cubicBezTo>
                  <a:cubicBezTo>
                    <a:pt x="7242" y="9510"/>
                    <a:pt x="7042" y="9317"/>
                    <a:pt x="6884" y="9317"/>
                  </a:cubicBezTo>
                  <a:cubicBezTo>
                    <a:pt x="6837" y="9317"/>
                    <a:pt x="6793" y="9334"/>
                    <a:pt x="6759" y="9373"/>
                  </a:cubicBezTo>
                  <a:cubicBezTo>
                    <a:pt x="6718" y="9420"/>
                    <a:pt x="6712" y="9476"/>
                    <a:pt x="6725" y="9534"/>
                  </a:cubicBezTo>
                  <a:cubicBezTo>
                    <a:pt x="6639" y="9466"/>
                    <a:pt x="6546" y="9421"/>
                    <a:pt x="6461" y="9421"/>
                  </a:cubicBezTo>
                  <a:cubicBezTo>
                    <a:pt x="6405" y="9421"/>
                    <a:pt x="6352" y="9441"/>
                    <a:pt x="6308" y="9487"/>
                  </a:cubicBezTo>
                  <a:cubicBezTo>
                    <a:pt x="6232" y="9565"/>
                    <a:pt x="6277" y="9714"/>
                    <a:pt x="6372" y="9860"/>
                  </a:cubicBezTo>
                  <a:cubicBezTo>
                    <a:pt x="6244" y="9762"/>
                    <a:pt x="6091" y="9693"/>
                    <a:pt x="5964" y="9693"/>
                  </a:cubicBezTo>
                  <a:cubicBezTo>
                    <a:pt x="5877" y="9693"/>
                    <a:pt x="5802" y="9726"/>
                    <a:pt x="5756" y="9806"/>
                  </a:cubicBezTo>
                  <a:cubicBezTo>
                    <a:pt x="5668" y="9967"/>
                    <a:pt x="5971" y="10242"/>
                    <a:pt x="6244" y="10349"/>
                  </a:cubicBezTo>
                  <a:lnTo>
                    <a:pt x="6203" y="10499"/>
                  </a:lnTo>
                  <a:cubicBezTo>
                    <a:pt x="6038" y="10380"/>
                    <a:pt x="5819" y="10290"/>
                    <a:pt x="5649" y="10290"/>
                  </a:cubicBezTo>
                  <a:cubicBezTo>
                    <a:pt x="5539" y="10290"/>
                    <a:pt x="5450" y="10328"/>
                    <a:pt x="5410" y="10422"/>
                  </a:cubicBezTo>
                  <a:cubicBezTo>
                    <a:pt x="5333" y="10609"/>
                    <a:pt x="5798" y="10900"/>
                    <a:pt x="6131" y="10956"/>
                  </a:cubicBezTo>
                  <a:cubicBezTo>
                    <a:pt x="6144" y="11115"/>
                    <a:pt x="6205" y="11265"/>
                    <a:pt x="6304" y="11386"/>
                  </a:cubicBezTo>
                  <a:cubicBezTo>
                    <a:pt x="6288" y="11397"/>
                    <a:pt x="6277" y="11403"/>
                    <a:pt x="6277" y="11403"/>
                  </a:cubicBezTo>
                  <a:cubicBezTo>
                    <a:pt x="6224" y="11349"/>
                    <a:pt x="6041" y="11255"/>
                    <a:pt x="5862" y="11255"/>
                  </a:cubicBezTo>
                  <a:cubicBezTo>
                    <a:pt x="5747" y="11255"/>
                    <a:pt x="5633" y="11294"/>
                    <a:pt x="5559" y="11410"/>
                  </a:cubicBezTo>
                  <a:cubicBezTo>
                    <a:pt x="5492" y="11513"/>
                    <a:pt x="5930" y="11699"/>
                    <a:pt x="6102" y="11785"/>
                  </a:cubicBezTo>
                  <a:cubicBezTo>
                    <a:pt x="6168" y="11818"/>
                    <a:pt x="6238" y="11832"/>
                    <a:pt x="6308" y="11832"/>
                  </a:cubicBezTo>
                  <a:cubicBezTo>
                    <a:pt x="6492" y="11832"/>
                    <a:pt x="6675" y="11736"/>
                    <a:pt x="6788" y="11662"/>
                  </a:cubicBezTo>
                  <a:cubicBezTo>
                    <a:pt x="6834" y="11669"/>
                    <a:pt x="6879" y="11673"/>
                    <a:pt x="6924" y="11673"/>
                  </a:cubicBezTo>
                  <a:cubicBezTo>
                    <a:pt x="7055" y="11673"/>
                    <a:pt x="7182" y="11641"/>
                    <a:pt x="7294" y="11580"/>
                  </a:cubicBezTo>
                  <a:cubicBezTo>
                    <a:pt x="8070" y="12169"/>
                    <a:pt x="9437" y="13204"/>
                    <a:pt x="10218" y="13789"/>
                  </a:cubicBezTo>
                  <a:cubicBezTo>
                    <a:pt x="9955" y="13761"/>
                    <a:pt x="9667" y="13742"/>
                    <a:pt x="9382" y="13742"/>
                  </a:cubicBezTo>
                  <a:cubicBezTo>
                    <a:pt x="8836" y="13742"/>
                    <a:pt x="8301" y="13814"/>
                    <a:pt x="7971" y="14040"/>
                  </a:cubicBezTo>
                  <a:cubicBezTo>
                    <a:pt x="7498" y="14364"/>
                    <a:pt x="7214" y="14928"/>
                    <a:pt x="7049" y="15391"/>
                  </a:cubicBezTo>
                  <a:cubicBezTo>
                    <a:pt x="6487" y="14940"/>
                    <a:pt x="5669" y="14423"/>
                    <a:pt x="4870" y="14423"/>
                  </a:cubicBezTo>
                  <a:cubicBezTo>
                    <a:pt x="4615" y="14423"/>
                    <a:pt x="4363" y="14476"/>
                    <a:pt x="4121" y="14599"/>
                  </a:cubicBezTo>
                  <a:cubicBezTo>
                    <a:pt x="2534" y="15412"/>
                    <a:pt x="2763" y="16812"/>
                    <a:pt x="2763" y="16812"/>
                  </a:cubicBezTo>
                  <a:cubicBezTo>
                    <a:pt x="2342" y="15608"/>
                    <a:pt x="2474" y="14271"/>
                    <a:pt x="2474" y="14270"/>
                  </a:cubicBezTo>
                  <a:lnTo>
                    <a:pt x="2474" y="14270"/>
                  </a:lnTo>
                  <a:cubicBezTo>
                    <a:pt x="1" y="17478"/>
                    <a:pt x="2917" y="19868"/>
                    <a:pt x="2917" y="19868"/>
                  </a:cubicBezTo>
                  <a:cubicBezTo>
                    <a:pt x="2410" y="21512"/>
                    <a:pt x="1536" y="23264"/>
                    <a:pt x="1789" y="24556"/>
                  </a:cubicBezTo>
                  <a:cubicBezTo>
                    <a:pt x="714" y="26597"/>
                    <a:pt x="264" y="29297"/>
                    <a:pt x="3698" y="31108"/>
                  </a:cubicBezTo>
                  <a:cubicBezTo>
                    <a:pt x="3698" y="31108"/>
                    <a:pt x="5631" y="35004"/>
                    <a:pt x="8212" y="36467"/>
                  </a:cubicBezTo>
                  <a:cubicBezTo>
                    <a:pt x="9864" y="37402"/>
                    <a:pt x="11643" y="37991"/>
                    <a:pt x="13421" y="37991"/>
                  </a:cubicBezTo>
                  <a:cubicBezTo>
                    <a:pt x="15783" y="37991"/>
                    <a:pt x="18143" y="36951"/>
                    <a:pt x="20202" y="34297"/>
                  </a:cubicBezTo>
                  <a:cubicBezTo>
                    <a:pt x="21115" y="33121"/>
                    <a:pt x="21319" y="31911"/>
                    <a:pt x="21250" y="30946"/>
                  </a:cubicBezTo>
                  <a:cubicBezTo>
                    <a:pt x="22066" y="30372"/>
                    <a:pt x="23581" y="29112"/>
                    <a:pt x="23850" y="27559"/>
                  </a:cubicBezTo>
                  <a:cubicBezTo>
                    <a:pt x="23850" y="27559"/>
                    <a:pt x="26406" y="27530"/>
                    <a:pt x="26525" y="25644"/>
                  </a:cubicBezTo>
                  <a:lnTo>
                    <a:pt x="26525" y="25644"/>
                  </a:lnTo>
                  <a:cubicBezTo>
                    <a:pt x="26525" y="25644"/>
                    <a:pt x="25356" y="26505"/>
                    <a:pt x="24388" y="26505"/>
                  </a:cubicBezTo>
                  <a:cubicBezTo>
                    <a:pt x="24262" y="26505"/>
                    <a:pt x="24139" y="26490"/>
                    <a:pt x="24023" y="26457"/>
                  </a:cubicBezTo>
                  <a:cubicBezTo>
                    <a:pt x="24023" y="26457"/>
                    <a:pt x="26257" y="26202"/>
                    <a:pt x="26186" y="24547"/>
                  </a:cubicBezTo>
                  <a:cubicBezTo>
                    <a:pt x="26114" y="22891"/>
                    <a:pt x="24653" y="21410"/>
                    <a:pt x="24653" y="21410"/>
                  </a:cubicBezTo>
                  <a:cubicBezTo>
                    <a:pt x="24653" y="21410"/>
                    <a:pt x="24145" y="20417"/>
                    <a:pt x="23221" y="19180"/>
                  </a:cubicBezTo>
                  <a:lnTo>
                    <a:pt x="24560" y="18739"/>
                  </a:lnTo>
                  <a:cubicBezTo>
                    <a:pt x="24572" y="18698"/>
                    <a:pt x="24579" y="18653"/>
                    <a:pt x="24584" y="18607"/>
                  </a:cubicBezTo>
                  <a:cubicBezTo>
                    <a:pt x="24586" y="18594"/>
                    <a:pt x="24587" y="18580"/>
                    <a:pt x="24588" y="18565"/>
                  </a:cubicBezTo>
                  <a:cubicBezTo>
                    <a:pt x="24591" y="18529"/>
                    <a:pt x="24592" y="18492"/>
                    <a:pt x="24592" y="18452"/>
                  </a:cubicBezTo>
                  <a:lnTo>
                    <a:pt x="24592" y="18410"/>
                  </a:lnTo>
                  <a:cubicBezTo>
                    <a:pt x="24591" y="18358"/>
                    <a:pt x="24587" y="18306"/>
                    <a:pt x="24579" y="18250"/>
                  </a:cubicBezTo>
                  <a:cubicBezTo>
                    <a:pt x="24578" y="18238"/>
                    <a:pt x="24576" y="18223"/>
                    <a:pt x="24573" y="18209"/>
                  </a:cubicBezTo>
                  <a:cubicBezTo>
                    <a:pt x="24567" y="18165"/>
                    <a:pt x="24558" y="18121"/>
                    <a:pt x="24551" y="18074"/>
                  </a:cubicBezTo>
                  <a:cubicBezTo>
                    <a:pt x="24547" y="18052"/>
                    <a:pt x="24542" y="18031"/>
                    <a:pt x="24537" y="18009"/>
                  </a:cubicBezTo>
                  <a:cubicBezTo>
                    <a:pt x="24527" y="17966"/>
                    <a:pt x="24517" y="17922"/>
                    <a:pt x="24506" y="17878"/>
                  </a:cubicBezTo>
                  <a:cubicBezTo>
                    <a:pt x="24500" y="17857"/>
                    <a:pt x="24495" y="17838"/>
                    <a:pt x="24490" y="17818"/>
                  </a:cubicBezTo>
                  <a:cubicBezTo>
                    <a:pt x="24474" y="17758"/>
                    <a:pt x="24455" y="17697"/>
                    <a:pt x="24436" y="17635"/>
                  </a:cubicBezTo>
                  <a:cubicBezTo>
                    <a:pt x="24427" y="17606"/>
                    <a:pt x="24416" y="17575"/>
                    <a:pt x="24405" y="17544"/>
                  </a:cubicBezTo>
                  <a:cubicBezTo>
                    <a:pt x="24393" y="17508"/>
                    <a:pt x="24380" y="17471"/>
                    <a:pt x="24366" y="17433"/>
                  </a:cubicBezTo>
                  <a:cubicBezTo>
                    <a:pt x="24354" y="17399"/>
                    <a:pt x="24340" y="17363"/>
                    <a:pt x="24328" y="17328"/>
                  </a:cubicBezTo>
                  <a:cubicBezTo>
                    <a:pt x="24314" y="17296"/>
                    <a:pt x="24302" y="17262"/>
                    <a:pt x="24288" y="17228"/>
                  </a:cubicBezTo>
                  <a:cubicBezTo>
                    <a:pt x="24258" y="17154"/>
                    <a:pt x="24227" y="17078"/>
                    <a:pt x="24195" y="17002"/>
                  </a:cubicBezTo>
                  <a:cubicBezTo>
                    <a:pt x="24186" y="16980"/>
                    <a:pt x="24176" y="16956"/>
                    <a:pt x="24167" y="16935"/>
                  </a:cubicBezTo>
                  <a:cubicBezTo>
                    <a:pt x="24145" y="16885"/>
                    <a:pt x="24123" y="16837"/>
                    <a:pt x="24101" y="16786"/>
                  </a:cubicBezTo>
                  <a:cubicBezTo>
                    <a:pt x="24092" y="16766"/>
                    <a:pt x="24085" y="16748"/>
                    <a:pt x="24075" y="16729"/>
                  </a:cubicBezTo>
                  <a:cubicBezTo>
                    <a:pt x="23994" y="16552"/>
                    <a:pt x="23905" y="16370"/>
                    <a:pt x="23812" y="16187"/>
                  </a:cubicBezTo>
                  <a:cubicBezTo>
                    <a:pt x="23951" y="16076"/>
                    <a:pt x="24080" y="15972"/>
                    <a:pt x="24184" y="15884"/>
                  </a:cubicBezTo>
                  <a:cubicBezTo>
                    <a:pt x="24557" y="15571"/>
                    <a:pt x="24629" y="15050"/>
                    <a:pt x="24407" y="14654"/>
                  </a:cubicBezTo>
                  <a:cubicBezTo>
                    <a:pt x="24318" y="14191"/>
                    <a:pt x="23950" y="13813"/>
                    <a:pt x="23459" y="13739"/>
                  </a:cubicBezTo>
                  <a:cubicBezTo>
                    <a:pt x="23318" y="13716"/>
                    <a:pt x="23165" y="13693"/>
                    <a:pt x="23001" y="13670"/>
                  </a:cubicBezTo>
                  <a:cubicBezTo>
                    <a:pt x="23305" y="12966"/>
                    <a:pt x="23429" y="12366"/>
                    <a:pt x="23283" y="12029"/>
                  </a:cubicBezTo>
                  <a:cubicBezTo>
                    <a:pt x="24236" y="11524"/>
                    <a:pt x="25737" y="10694"/>
                    <a:pt x="26220" y="10231"/>
                  </a:cubicBezTo>
                  <a:cubicBezTo>
                    <a:pt x="26220" y="10231"/>
                    <a:pt x="26133" y="9785"/>
                    <a:pt x="25931" y="9222"/>
                  </a:cubicBezTo>
                  <a:cubicBezTo>
                    <a:pt x="25906" y="9150"/>
                    <a:pt x="25879" y="9077"/>
                    <a:pt x="25849" y="9002"/>
                  </a:cubicBezTo>
                  <a:lnTo>
                    <a:pt x="25849" y="9000"/>
                  </a:lnTo>
                  <a:cubicBezTo>
                    <a:pt x="25819" y="8926"/>
                    <a:pt x="25788" y="8850"/>
                    <a:pt x="25755" y="8773"/>
                  </a:cubicBezTo>
                  <a:cubicBezTo>
                    <a:pt x="25592" y="8404"/>
                    <a:pt x="25384" y="8022"/>
                    <a:pt x="25124" y="7706"/>
                  </a:cubicBezTo>
                  <a:lnTo>
                    <a:pt x="25336" y="7381"/>
                  </a:lnTo>
                  <a:lnTo>
                    <a:pt x="26661" y="5346"/>
                  </a:lnTo>
                  <a:lnTo>
                    <a:pt x="26769" y="5181"/>
                  </a:lnTo>
                  <a:cubicBezTo>
                    <a:pt x="26840" y="5221"/>
                    <a:pt x="26915" y="5256"/>
                    <a:pt x="26981" y="5274"/>
                  </a:cubicBezTo>
                  <a:cubicBezTo>
                    <a:pt x="26996" y="5279"/>
                    <a:pt x="27011" y="5281"/>
                    <a:pt x="27025" y="5281"/>
                  </a:cubicBezTo>
                  <a:cubicBezTo>
                    <a:pt x="27159" y="5281"/>
                    <a:pt x="27243" y="5098"/>
                    <a:pt x="27280" y="4997"/>
                  </a:cubicBezTo>
                  <a:cubicBezTo>
                    <a:pt x="27286" y="5002"/>
                    <a:pt x="27290" y="5004"/>
                    <a:pt x="27291" y="5004"/>
                  </a:cubicBezTo>
                  <a:lnTo>
                    <a:pt x="27317" y="4964"/>
                  </a:lnTo>
                  <a:cubicBezTo>
                    <a:pt x="27317" y="4964"/>
                    <a:pt x="27308" y="4958"/>
                    <a:pt x="27295" y="4947"/>
                  </a:cubicBezTo>
                  <a:cubicBezTo>
                    <a:pt x="27298" y="4936"/>
                    <a:pt x="27300" y="4928"/>
                    <a:pt x="27300" y="4928"/>
                  </a:cubicBezTo>
                  <a:cubicBezTo>
                    <a:pt x="27300" y="4928"/>
                    <a:pt x="27314" y="4923"/>
                    <a:pt x="27339" y="4914"/>
                  </a:cubicBezTo>
                  <a:cubicBezTo>
                    <a:pt x="27365" y="4938"/>
                    <a:pt x="27386" y="4953"/>
                    <a:pt x="27389" y="4956"/>
                  </a:cubicBezTo>
                  <a:lnTo>
                    <a:pt x="27415" y="4915"/>
                  </a:lnTo>
                  <a:cubicBezTo>
                    <a:pt x="27415" y="4915"/>
                    <a:pt x="27405" y="4907"/>
                    <a:pt x="27389" y="4895"/>
                  </a:cubicBezTo>
                  <a:cubicBezTo>
                    <a:pt x="27409" y="4886"/>
                    <a:pt x="27432" y="4878"/>
                    <a:pt x="27457" y="4869"/>
                  </a:cubicBezTo>
                  <a:cubicBezTo>
                    <a:pt x="27481" y="4890"/>
                    <a:pt x="27500" y="4902"/>
                    <a:pt x="27502" y="4904"/>
                  </a:cubicBezTo>
                  <a:lnTo>
                    <a:pt x="27528" y="4864"/>
                  </a:lnTo>
                  <a:cubicBezTo>
                    <a:pt x="27528" y="4864"/>
                    <a:pt x="27518" y="4858"/>
                    <a:pt x="27508" y="4848"/>
                  </a:cubicBezTo>
                  <a:lnTo>
                    <a:pt x="27559" y="4829"/>
                  </a:lnTo>
                  <a:lnTo>
                    <a:pt x="27560" y="4829"/>
                  </a:lnTo>
                  <a:cubicBezTo>
                    <a:pt x="27595" y="4814"/>
                    <a:pt x="27631" y="4801"/>
                    <a:pt x="27668" y="4785"/>
                  </a:cubicBezTo>
                  <a:cubicBezTo>
                    <a:pt x="27669" y="4785"/>
                    <a:pt x="27669" y="4783"/>
                    <a:pt x="27670" y="4783"/>
                  </a:cubicBezTo>
                  <a:cubicBezTo>
                    <a:pt x="27710" y="4768"/>
                    <a:pt x="27748" y="4752"/>
                    <a:pt x="27787" y="4736"/>
                  </a:cubicBezTo>
                  <a:cubicBezTo>
                    <a:pt x="27788" y="4736"/>
                    <a:pt x="27789" y="4735"/>
                    <a:pt x="27791" y="4735"/>
                  </a:cubicBezTo>
                  <a:cubicBezTo>
                    <a:pt x="27824" y="4720"/>
                    <a:pt x="27859" y="4705"/>
                    <a:pt x="27892" y="4690"/>
                  </a:cubicBezTo>
                  <a:cubicBezTo>
                    <a:pt x="27901" y="4687"/>
                    <a:pt x="27910" y="4682"/>
                    <a:pt x="27921" y="4678"/>
                  </a:cubicBezTo>
                  <a:cubicBezTo>
                    <a:pt x="27946" y="4666"/>
                    <a:pt x="27970" y="4654"/>
                    <a:pt x="27995" y="4642"/>
                  </a:cubicBezTo>
                  <a:cubicBezTo>
                    <a:pt x="28004" y="4638"/>
                    <a:pt x="28014" y="4633"/>
                    <a:pt x="28022" y="4630"/>
                  </a:cubicBezTo>
                  <a:cubicBezTo>
                    <a:pt x="28053" y="4615"/>
                    <a:pt x="28083" y="4600"/>
                    <a:pt x="28109" y="4585"/>
                  </a:cubicBezTo>
                  <a:cubicBezTo>
                    <a:pt x="28112" y="4584"/>
                    <a:pt x="28114" y="4580"/>
                    <a:pt x="28118" y="4579"/>
                  </a:cubicBezTo>
                  <a:cubicBezTo>
                    <a:pt x="28140" y="4566"/>
                    <a:pt x="28160" y="4555"/>
                    <a:pt x="28177" y="4543"/>
                  </a:cubicBezTo>
                  <a:cubicBezTo>
                    <a:pt x="28184" y="4539"/>
                    <a:pt x="28189" y="4535"/>
                    <a:pt x="28195" y="4530"/>
                  </a:cubicBezTo>
                  <a:cubicBezTo>
                    <a:pt x="28207" y="4522"/>
                    <a:pt x="28217" y="4512"/>
                    <a:pt x="28227" y="4503"/>
                  </a:cubicBezTo>
                  <a:lnTo>
                    <a:pt x="28237" y="4493"/>
                  </a:lnTo>
                  <a:cubicBezTo>
                    <a:pt x="28246" y="4481"/>
                    <a:pt x="28253" y="4471"/>
                    <a:pt x="28253" y="4463"/>
                  </a:cubicBezTo>
                  <a:cubicBezTo>
                    <a:pt x="28249" y="4451"/>
                    <a:pt x="28244" y="4441"/>
                    <a:pt x="28234" y="4428"/>
                  </a:cubicBezTo>
                  <a:cubicBezTo>
                    <a:pt x="28231" y="4423"/>
                    <a:pt x="28223" y="4415"/>
                    <a:pt x="28217" y="4409"/>
                  </a:cubicBezTo>
                  <a:cubicBezTo>
                    <a:pt x="28209" y="4400"/>
                    <a:pt x="28202" y="4390"/>
                    <a:pt x="28190" y="4379"/>
                  </a:cubicBezTo>
                  <a:cubicBezTo>
                    <a:pt x="28182" y="4372"/>
                    <a:pt x="28172" y="4362"/>
                    <a:pt x="28165" y="4354"/>
                  </a:cubicBezTo>
                  <a:cubicBezTo>
                    <a:pt x="28151" y="4342"/>
                    <a:pt x="28140" y="4329"/>
                    <a:pt x="28123" y="4316"/>
                  </a:cubicBezTo>
                  <a:cubicBezTo>
                    <a:pt x="28110" y="4303"/>
                    <a:pt x="28094" y="4291"/>
                    <a:pt x="28080" y="4278"/>
                  </a:cubicBezTo>
                  <a:cubicBezTo>
                    <a:pt x="28066" y="4265"/>
                    <a:pt x="28053" y="4254"/>
                    <a:pt x="28036" y="4240"/>
                  </a:cubicBezTo>
                  <a:cubicBezTo>
                    <a:pt x="28024" y="4230"/>
                    <a:pt x="28010" y="4219"/>
                    <a:pt x="27996" y="4208"/>
                  </a:cubicBezTo>
                  <a:cubicBezTo>
                    <a:pt x="27975" y="4192"/>
                    <a:pt x="27956" y="4174"/>
                    <a:pt x="27934" y="4158"/>
                  </a:cubicBezTo>
                  <a:lnTo>
                    <a:pt x="27933" y="4157"/>
                  </a:lnTo>
                  <a:cubicBezTo>
                    <a:pt x="27929" y="4153"/>
                    <a:pt x="27924" y="4150"/>
                    <a:pt x="27920" y="4146"/>
                  </a:cubicBezTo>
                  <a:cubicBezTo>
                    <a:pt x="27888" y="4120"/>
                    <a:pt x="27852" y="4093"/>
                    <a:pt x="27818" y="4066"/>
                  </a:cubicBezTo>
                  <a:cubicBezTo>
                    <a:pt x="27816" y="4065"/>
                    <a:pt x="27815" y="4063"/>
                    <a:pt x="27814" y="4063"/>
                  </a:cubicBezTo>
                  <a:cubicBezTo>
                    <a:pt x="27775" y="4034"/>
                    <a:pt x="27737" y="4004"/>
                    <a:pt x="27696" y="3973"/>
                  </a:cubicBezTo>
                  <a:lnTo>
                    <a:pt x="27695" y="3971"/>
                  </a:lnTo>
                  <a:cubicBezTo>
                    <a:pt x="27691" y="3969"/>
                    <a:pt x="27687" y="3966"/>
                    <a:pt x="27684" y="3962"/>
                  </a:cubicBezTo>
                  <a:cubicBezTo>
                    <a:pt x="27645" y="3933"/>
                    <a:pt x="27606" y="3904"/>
                    <a:pt x="27567" y="3874"/>
                  </a:cubicBezTo>
                  <a:cubicBezTo>
                    <a:pt x="27395" y="3747"/>
                    <a:pt x="27221" y="3623"/>
                    <a:pt x="27081" y="3528"/>
                  </a:cubicBezTo>
                  <a:cubicBezTo>
                    <a:pt x="26942" y="3433"/>
                    <a:pt x="26837" y="3368"/>
                    <a:pt x="26806" y="3360"/>
                  </a:cubicBezTo>
                  <a:cubicBezTo>
                    <a:pt x="26803" y="3359"/>
                    <a:pt x="26800" y="3359"/>
                    <a:pt x="26796" y="3359"/>
                  </a:cubicBezTo>
                  <a:cubicBezTo>
                    <a:pt x="26790" y="3359"/>
                    <a:pt x="26783" y="3360"/>
                    <a:pt x="26776" y="3361"/>
                  </a:cubicBezTo>
                  <a:cubicBezTo>
                    <a:pt x="26774" y="3362"/>
                    <a:pt x="26770" y="3365"/>
                    <a:pt x="26767" y="3365"/>
                  </a:cubicBezTo>
                  <a:cubicBezTo>
                    <a:pt x="26756" y="3367"/>
                    <a:pt x="26746" y="3371"/>
                    <a:pt x="26735" y="3377"/>
                  </a:cubicBezTo>
                  <a:cubicBezTo>
                    <a:pt x="26733" y="3378"/>
                    <a:pt x="26730" y="3380"/>
                    <a:pt x="26725" y="3382"/>
                  </a:cubicBezTo>
                  <a:cubicBezTo>
                    <a:pt x="26713" y="3389"/>
                    <a:pt x="26699" y="3397"/>
                    <a:pt x="26683" y="3407"/>
                  </a:cubicBezTo>
                  <a:cubicBezTo>
                    <a:pt x="26682" y="3408"/>
                    <a:pt x="26681" y="3410"/>
                    <a:pt x="26678" y="3410"/>
                  </a:cubicBezTo>
                  <a:cubicBezTo>
                    <a:pt x="26661" y="3420"/>
                    <a:pt x="26643" y="3433"/>
                    <a:pt x="26624" y="3447"/>
                  </a:cubicBezTo>
                  <a:cubicBezTo>
                    <a:pt x="26419" y="3596"/>
                    <a:pt x="26133" y="3888"/>
                    <a:pt x="26113" y="3935"/>
                  </a:cubicBezTo>
                  <a:cubicBezTo>
                    <a:pt x="26112" y="3940"/>
                    <a:pt x="26113" y="3949"/>
                    <a:pt x="26119" y="3959"/>
                  </a:cubicBezTo>
                  <a:lnTo>
                    <a:pt x="23001" y="6251"/>
                  </a:lnTo>
                  <a:cubicBezTo>
                    <a:pt x="22978" y="6267"/>
                    <a:pt x="22953" y="6284"/>
                    <a:pt x="22928" y="6302"/>
                  </a:cubicBezTo>
                  <a:cubicBezTo>
                    <a:pt x="22163" y="5961"/>
                    <a:pt x="21513" y="5739"/>
                    <a:pt x="21513" y="5739"/>
                  </a:cubicBezTo>
                  <a:cubicBezTo>
                    <a:pt x="21513" y="5739"/>
                    <a:pt x="21346" y="5583"/>
                    <a:pt x="21068" y="5354"/>
                  </a:cubicBezTo>
                  <a:cubicBezTo>
                    <a:pt x="21005" y="5300"/>
                    <a:pt x="20933" y="5243"/>
                    <a:pt x="20859" y="5184"/>
                  </a:cubicBezTo>
                  <a:cubicBezTo>
                    <a:pt x="20857" y="5183"/>
                    <a:pt x="20856" y="5183"/>
                    <a:pt x="20855" y="5181"/>
                  </a:cubicBezTo>
                  <a:cubicBezTo>
                    <a:pt x="20365" y="4792"/>
                    <a:pt x="19655" y="4284"/>
                    <a:pt x="18921" y="3937"/>
                  </a:cubicBezTo>
                  <a:lnTo>
                    <a:pt x="18920" y="3937"/>
                  </a:lnTo>
                  <a:cubicBezTo>
                    <a:pt x="18580" y="3777"/>
                    <a:pt x="18235" y="3650"/>
                    <a:pt x="17903" y="3588"/>
                  </a:cubicBezTo>
                  <a:cubicBezTo>
                    <a:pt x="17806" y="3570"/>
                    <a:pt x="17705" y="3561"/>
                    <a:pt x="17600" y="3561"/>
                  </a:cubicBezTo>
                  <a:cubicBezTo>
                    <a:pt x="17496" y="3561"/>
                    <a:pt x="17390" y="3569"/>
                    <a:pt x="17281" y="3584"/>
                  </a:cubicBezTo>
                  <a:lnTo>
                    <a:pt x="16604" y="1205"/>
                  </a:lnTo>
                  <a:lnTo>
                    <a:pt x="16528" y="935"/>
                  </a:lnTo>
                  <a:cubicBezTo>
                    <a:pt x="16539" y="859"/>
                    <a:pt x="16482" y="402"/>
                    <a:pt x="16404" y="181"/>
                  </a:cubicBezTo>
                  <a:cubicBezTo>
                    <a:pt x="16404" y="180"/>
                    <a:pt x="16402" y="177"/>
                    <a:pt x="16402" y="176"/>
                  </a:cubicBezTo>
                  <a:cubicBezTo>
                    <a:pt x="16396" y="159"/>
                    <a:pt x="16390" y="144"/>
                    <a:pt x="16384" y="130"/>
                  </a:cubicBezTo>
                  <a:cubicBezTo>
                    <a:pt x="16383" y="128"/>
                    <a:pt x="16382" y="124"/>
                    <a:pt x="16380" y="122"/>
                  </a:cubicBezTo>
                  <a:cubicBezTo>
                    <a:pt x="16375" y="110"/>
                    <a:pt x="16369" y="102"/>
                    <a:pt x="16362" y="92"/>
                  </a:cubicBezTo>
                  <a:cubicBezTo>
                    <a:pt x="16361" y="89"/>
                    <a:pt x="16358" y="87"/>
                    <a:pt x="16357" y="84"/>
                  </a:cubicBezTo>
                  <a:cubicBezTo>
                    <a:pt x="16349" y="76"/>
                    <a:pt x="16342" y="67"/>
                    <a:pt x="16333" y="65"/>
                  </a:cubicBezTo>
                  <a:cubicBezTo>
                    <a:pt x="16270" y="37"/>
                    <a:pt x="15736" y="8"/>
                    <a:pt x="15262" y="1"/>
                  </a:cubicBezTo>
                  <a:lnTo>
                    <a:pt x="15257" y="1"/>
                  </a:lnTo>
                  <a:cubicBezTo>
                    <a:pt x="15209" y="1"/>
                    <a:pt x="15162" y="1"/>
                    <a:pt x="15116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8" name="Google Shape;2827;p18">
              <a:extLst>
                <a:ext uri="{FF2B5EF4-FFF2-40B4-BE49-F238E27FC236}">
                  <a16:creationId xmlns:a16="http://schemas.microsoft.com/office/drawing/2014/main" id="{E5CE24DB-791D-F63B-049A-8D88C100B1EA}"/>
                </a:ext>
              </a:extLst>
            </p:cNvPr>
            <p:cNvSpPr/>
            <p:nvPr/>
          </p:nvSpPr>
          <p:spPr>
            <a:xfrm>
              <a:off x="3965500" y="1758838"/>
              <a:ext cx="1989375" cy="1315875"/>
            </a:xfrm>
            <a:custGeom>
              <a:avLst/>
              <a:gdLst/>
              <a:ahLst/>
              <a:cxnLst/>
              <a:rect l="l" t="t" r="r" b="b"/>
              <a:pathLst>
                <a:path w="26525" h="17545" extrusionOk="0">
                  <a:moveTo>
                    <a:pt x="9380" y="0"/>
                  </a:moveTo>
                  <a:cubicBezTo>
                    <a:pt x="8834" y="0"/>
                    <a:pt x="8300" y="72"/>
                    <a:pt x="7971" y="298"/>
                  </a:cubicBezTo>
                  <a:cubicBezTo>
                    <a:pt x="7498" y="621"/>
                    <a:pt x="7215" y="1185"/>
                    <a:pt x="7049" y="1649"/>
                  </a:cubicBezTo>
                  <a:cubicBezTo>
                    <a:pt x="6488" y="1198"/>
                    <a:pt x="5669" y="681"/>
                    <a:pt x="4870" y="681"/>
                  </a:cubicBezTo>
                  <a:cubicBezTo>
                    <a:pt x="4615" y="681"/>
                    <a:pt x="4362" y="734"/>
                    <a:pt x="4120" y="857"/>
                  </a:cubicBezTo>
                  <a:cubicBezTo>
                    <a:pt x="2535" y="1670"/>
                    <a:pt x="2764" y="3070"/>
                    <a:pt x="2764" y="3070"/>
                  </a:cubicBezTo>
                  <a:cubicBezTo>
                    <a:pt x="2343" y="1866"/>
                    <a:pt x="2474" y="529"/>
                    <a:pt x="2474" y="528"/>
                  </a:cubicBezTo>
                  <a:lnTo>
                    <a:pt x="2474" y="528"/>
                  </a:lnTo>
                  <a:cubicBezTo>
                    <a:pt x="0" y="3736"/>
                    <a:pt x="2918" y="6126"/>
                    <a:pt x="2918" y="6126"/>
                  </a:cubicBezTo>
                  <a:cubicBezTo>
                    <a:pt x="2314" y="8080"/>
                    <a:pt x="1192" y="10189"/>
                    <a:pt x="2062" y="11492"/>
                  </a:cubicBezTo>
                  <a:cubicBezTo>
                    <a:pt x="2932" y="12795"/>
                    <a:pt x="20729" y="17545"/>
                    <a:pt x="20729" y="17545"/>
                  </a:cubicBezTo>
                  <a:cubicBezTo>
                    <a:pt x="20729" y="17545"/>
                    <a:pt x="23478" y="15963"/>
                    <a:pt x="23851" y="13817"/>
                  </a:cubicBezTo>
                  <a:cubicBezTo>
                    <a:pt x="23851" y="13817"/>
                    <a:pt x="26405" y="13788"/>
                    <a:pt x="26524" y="11902"/>
                  </a:cubicBezTo>
                  <a:lnTo>
                    <a:pt x="26524" y="11902"/>
                  </a:lnTo>
                  <a:cubicBezTo>
                    <a:pt x="26524" y="11902"/>
                    <a:pt x="25355" y="12763"/>
                    <a:pt x="24388" y="12763"/>
                  </a:cubicBezTo>
                  <a:cubicBezTo>
                    <a:pt x="24262" y="12763"/>
                    <a:pt x="24139" y="12748"/>
                    <a:pt x="24022" y="12715"/>
                  </a:cubicBezTo>
                  <a:cubicBezTo>
                    <a:pt x="24022" y="12715"/>
                    <a:pt x="26257" y="12460"/>
                    <a:pt x="26186" y="10805"/>
                  </a:cubicBezTo>
                  <a:cubicBezTo>
                    <a:pt x="26115" y="9149"/>
                    <a:pt x="24653" y="7668"/>
                    <a:pt x="24653" y="7668"/>
                  </a:cubicBezTo>
                  <a:cubicBezTo>
                    <a:pt x="24653" y="7668"/>
                    <a:pt x="22482" y="3420"/>
                    <a:pt x="18935" y="1540"/>
                  </a:cubicBezTo>
                  <a:cubicBezTo>
                    <a:pt x="17409" y="730"/>
                    <a:pt x="15716" y="436"/>
                    <a:pt x="14171" y="436"/>
                  </a:cubicBezTo>
                  <a:cubicBezTo>
                    <a:pt x="12128" y="436"/>
                    <a:pt x="10345" y="949"/>
                    <a:pt x="9546" y="1457"/>
                  </a:cubicBezTo>
                  <a:cubicBezTo>
                    <a:pt x="9546" y="1457"/>
                    <a:pt x="10395" y="474"/>
                    <a:pt x="11309" y="216"/>
                  </a:cubicBezTo>
                  <a:cubicBezTo>
                    <a:pt x="11309" y="216"/>
                    <a:pt x="10328" y="0"/>
                    <a:pt x="9380" y="0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9" name="Google Shape;2828;p18">
              <a:extLst>
                <a:ext uri="{FF2B5EF4-FFF2-40B4-BE49-F238E27FC236}">
                  <a16:creationId xmlns:a16="http://schemas.microsoft.com/office/drawing/2014/main" id="{44A0050F-1AF0-263B-8E67-3FB2BF0B2976}"/>
                </a:ext>
              </a:extLst>
            </p:cNvPr>
            <p:cNvSpPr/>
            <p:nvPr/>
          </p:nvSpPr>
          <p:spPr>
            <a:xfrm>
              <a:off x="5071450" y="1047463"/>
              <a:ext cx="306075" cy="415650"/>
            </a:xfrm>
            <a:custGeom>
              <a:avLst/>
              <a:gdLst/>
              <a:ahLst/>
              <a:cxnLst/>
              <a:rect l="l" t="t" r="r" b="b"/>
              <a:pathLst>
                <a:path w="4081" h="5542" extrusionOk="0">
                  <a:moveTo>
                    <a:pt x="2251" y="0"/>
                  </a:moveTo>
                  <a:cubicBezTo>
                    <a:pt x="1992" y="0"/>
                    <a:pt x="1663" y="92"/>
                    <a:pt x="1258" y="167"/>
                  </a:cubicBezTo>
                  <a:lnTo>
                    <a:pt x="863" y="239"/>
                  </a:lnTo>
                  <a:cubicBezTo>
                    <a:pt x="497" y="305"/>
                    <a:pt x="226" y="617"/>
                    <a:pt x="209" y="987"/>
                  </a:cubicBezTo>
                  <a:lnTo>
                    <a:pt x="1" y="5542"/>
                  </a:lnTo>
                  <a:lnTo>
                    <a:pt x="1" y="5542"/>
                  </a:lnTo>
                  <a:lnTo>
                    <a:pt x="4081" y="4717"/>
                  </a:lnTo>
                  <a:lnTo>
                    <a:pt x="2912" y="641"/>
                  </a:lnTo>
                  <a:cubicBezTo>
                    <a:pt x="2789" y="143"/>
                    <a:pt x="2574" y="0"/>
                    <a:pt x="2251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0" name="Google Shape;2829;p18">
              <a:extLst>
                <a:ext uri="{FF2B5EF4-FFF2-40B4-BE49-F238E27FC236}">
                  <a16:creationId xmlns:a16="http://schemas.microsoft.com/office/drawing/2014/main" id="{A85647FE-3641-9566-C422-832DC93B9064}"/>
                </a:ext>
              </a:extLst>
            </p:cNvPr>
            <p:cNvSpPr/>
            <p:nvPr/>
          </p:nvSpPr>
          <p:spPr>
            <a:xfrm>
              <a:off x="5057200" y="734338"/>
              <a:ext cx="241875" cy="410700"/>
            </a:xfrm>
            <a:custGeom>
              <a:avLst/>
              <a:gdLst/>
              <a:ahLst/>
              <a:cxnLst/>
              <a:rect l="l" t="t" r="r" b="b"/>
              <a:pathLst>
                <a:path w="3225" h="5476" extrusionOk="0">
                  <a:moveTo>
                    <a:pt x="1" y="1"/>
                  </a:moveTo>
                  <a:lnTo>
                    <a:pt x="770" y="1081"/>
                  </a:lnTo>
                  <a:lnTo>
                    <a:pt x="429" y="5145"/>
                  </a:lnTo>
                  <a:cubicBezTo>
                    <a:pt x="450" y="5344"/>
                    <a:pt x="544" y="5475"/>
                    <a:pt x="726" y="5475"/>
                  </a:cubicBezTo>
                  <a:cubicBezTo>
                    <a:pt x="744" y="5475"/>
                    <a:pt x="763" y="5474"/>
                    <a:pt x="783" y="5471"/>
                  </a:cubicBezTo>
                  <a:lnTo>
                    <a:pt x="3225" y="5257"/>
                  </a:lnTo>
                  <a:lnTo>
                    <a:pt x="1748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1" name="Google Shape;2830;p18">
              <a:extLst>
                <a:ext uri="{FF2B5EF4-FFF2-40B4-BE49-F238E27FC236}">
                  <a16:creationId xmlns:a16="http://schemas.microsoft.com/office/drawing/2014/main" id="{061C2303-A4AD-CB78-8544-12EA01991060}"/>
                </a:ext>
              </a:extLst>
            </p:cNvPr>
            <p:cNvSpPr/>
            <p:nvPr/>
          </p:nvSpPr>
          <p:spPr>
            <a:xfrm>
              <a:off x="5089300" y="970663"/>
              <a:ext cx="209700" cy="174300"/>
            </a:xfrm>
            <a:custGeom>
              <a:avLst/>
              <a:gdLst/>
              <a:ahLst/>
              <a:cxnLst/>
              <a:rect l="l" t="t" r="r" b="b"/>
              <a:pathLst>
                <a:path w="2796" h="2324" extrusionOk="0">
                  <a:moveTo>
                    <a:pt x="2197" y="0"/>
                  </a:moveTo>
                  <a:cubicBezTo>
                    <a:pt x="1505" y="154"/>
                    <a:pt x="739" y="548"/>
                    <a:pt x="89" y="948"/>
                  </a:cubicBezTo>
                  <a:lnTo>
                    <a:pt x="1" y="1994"/>
                  </a:lnTo>
                  <a:cubicBezTo>
                    <a:pt x="22" y="2192"/>
                    <a:pt x="114" y="2324"/>
                    <a:pt x="294" y="2324"/>
                  </a:cubicBezTo>
                  <a:cubicBezTo>
                    <a:pt x="313" y="2324"/>
                    <a:pt x="333" y="2322"/>
                    <a:pt x="353" y="2319"/>
                  </a:cubicBezTo>
                  <a:lnTo>
                    <a:pt x="2795" y="2104"/>
                  </a:lnTo>
                  <a:lnTo>
                    <a:pt x="2197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2" name="Google Shape;2831;p18">
              <a:extLst>
                <a:ext uri="{FF2B5EF4-FFF2-40B4-BE49-F238E27FC236}">
                  <a16:creationId xmlns:a16="http://schemas.microsoft.com/office/drawing/2014/main" id="{1A9D306A-2C96-0138-BD23-549200927F06}"/>
                </a:ext>
              </a:extLst>
            </p:cNvPr>
            <p:cNvSpPr/>
            <p:nvPr/>
          </p:nvSpPr>
          <p:spPr>
            <a:xfrm>
              <a:off x="5057200" y="734338"/>
              <a:ext cx="164550" cy="139650"/>
            </a:xfrm>
            <a:custGeom>
              <a:avLst/>
              <a:gdLst/>
              <a:ahLst/>
              <a:cxnLst/>
              <a:rect l="l" t="t" r="r" b="b"/>
              <a:pathLst>
                <a:path w="2194" h="1862" extrusionOk="0">
                  <a:moveTo>
                    <a:pt x="1" y="1"/>
                  </a:moveTo>
                  <a:lnTo>
                    <a:pt x="770" y="1081"/>
                  </a:lnTo>
                  <a:lnTo>
                    <a:pt x="703" y="1862"/>
                  </a:lnTo>
                  <a:lnTo>
                    <a:pt x="703" y="1862"/>
                  </a:lnTo>
                  <a:lnTo>
                    <a:pt x="2194" y="1635"/>
                  </a:lnTo>
                  <a:lnTo>
                    <a:pt x="1748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3" name="Google Shape;2832;p18">
              <a:extLst>
                <a:ext uri="{FF2B5EF4-FFF2-40B4-BE49-F238E27FC236}">
                  <a16:creationId xmlns:a16="http://schemas.microsoft.com/office/drawing/2014/main" id="{85BACFBF-71C9-E19D-11E4-8251C89C899D}"/>
                </a:ext>
              </a:extLst>
            </p:cNvPr>
            <p:cNvSpPr/>
            <p:nvPr/>
          </p:nvSpPr>
          <p:spPr>
            <a:xfrm>
              <a:off x="5057200" y="734338"/>
              <a:ext cx="153750" cy="91275"/>
            </a:xfrm>
            <a:custGeom>
              <a:avLst/>
              <a:gdLst/>
              <a:ahLst/>
              <a:cxnLst/>
              <a:rect l="l" t="t" r="r" b="b"/>
              <a:pathLst>
                <a:path w="2050" h="1217" extrusionOk="0">
                  <a:moveTo>
                    <a:pt x="1" y="1"/>
                  </a:moveTo>
                  <a:lnTo>
                    <a:pt x="770" y="1081"/>
                  </a:lnTo>
                  <a:lnTo>
                    <a:pt x="759" y="1217"/>
                  </a:lnTo>
                  <a:cubicBezTo>
                    <a:pt x="1297" y="1175"/>
                    <a:pt x="1757" y="1143"/>
                    <a:pt x="2050" y="1124"/>
                  </a:cubicBezTo>
                  <a:lnTo>
                    <a:pt x="1748" y="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4" name="Google Shape;2833;p18">
              <a:extLst>
                <a:ext uri="{FF2B5EF4-FFF2-40B4-BE49-F238E27FC236}">
                  <a16:creationId xmlns:a16="http://schemas.microsoft.com/office/drawing/2014/main" id="{CD3D17D2-41FB-E5E1-1720-33B104C227F0}"/>
                </a:ext>
              </a:extLst>
            </p:cNvPr>
            <p:cNvSpPr/>
            <p:nvPr/>
          </p:nvSpPr>
          <p:spPr>
            <a:xfrm>
              <a:off x="5048725" y="728263"/>
              <a:ext cx="157875" cy="115350"/>
            </a:xfrm>
            <a:custGeom>
              <a:avLst/>
              <a:gdLst/>
              <a:ahLst/>
              <a:cxnLst/>
              <a:rect l="l" t="t" r="r" b="b"/>
              <a:pathLst>
                <a:path w="2105" h="1538" extrusionOk="0">
                  <a:moveTo>
                    <a:pt x="667" y="1"/>
                  </a:moveTo>
                  <a:cubicBezTo>
                    <a:pt x="360" y="1"/>
                    <a:pt x="109" y="13"/>
                    <a:pt x="80" y="47"/>
                  </a:cubicBezTo>
                  <a:cubicBezTo>
                    <a:pt x="0" y="135"/>
                    <a:pt x="547" y="998"/>
                    <a:pt x="547" y="998"/>
                  </a:cubicBezTo>
                  <a:cubicBezTo>
                    <a:pt x="547" y="998"/>
                    <a:pt x="377" y="1384"/>
                    <a:pt x="587" y="1467"/>
                  </a:cubicBezTo>
                  <a:cubicBezTo>
                    <a:pt x="691" y="1509"/>
                    <a:pt x="843" y="1537"/>
                    <a:pt x="968" y="1537"/>
                  </a:cubicBezTo>
                  <a:cubicBezTo>
                    <a:pt x="1094" y="1537"/>
                    <a:pt x="1194" y="1508"/>
                    <a:pt x="1191" y="1432"/>
                  </a:cubicBezTo>
                  <a:cubicBezTo>
                    <a:pt x="1186" y="1281"/>
                    <a:pt x="1152" y="1073"/>
                    <a:pt x="1152" y="1073"/>
                  </a:cubicBezTo>
                  <a:cubicBezTo>
                    <a:pt x="1152" y="1073"/>
                    <a:pt x="2066" y="1011"/>
                    <a:pt x="2085" y="942"/>
                  </a:cubicBezTo>
                  <a:cubicBezTo>
                    <a:pt x="2104" y="874"/>
                    <a:pt x="2005" y="115"/>
                    <a:pt x="1891" y="65"/>
                  </a:cubicBezTo>
                  <a:cubicBezTo>
                    <a:pt x="1820" y="35"/>
                    <a:pt x="1169" y="1"/>
                    <a:pt x="6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5" name="Google Shape;2834;p18">
              <a:extLst>
                <a:ext uri="{FF2B5EF4-FFF2-40B4-BE49-F238E27FC236}">
                  <a16:creationId xmlns:a16="http://schemas.microsoft.com/office/drawing/2014/main" id="{C882A11C-6A71-4322-0077-8A1F89521527}"/>
                </a:ext>
              </a:extLst>
            </p:cNvPr>
            <p:cNvSpPr/>
            <p:nvPr/>
          </p:nvSpPr>
          <p:spPr>
            <a:xfrm>
              <a:off x="5078875" y="780313"/>
              <a:ext cx="25575" cy="12300"/>
            </a:xfrm>
            <a:custGeom>
              <a:avLst/>
              <a:gdLst/>
              <a:ahLst/>
              <a:cxnLst/>
              <a:rect l="l" t="t" r="r" b="b"/>
              <a:pathLst>
                <a:path w="341" h="164" extrusionOk="0">
                  <a:moveTo>
                    <a:pt x="304" y="0"/>
                  </a:moveTo>
                  <a:cubicBezTo>
                    <a:pt x="219" y="105"/>
                    <a:pt x="74" y="114"/>
                    <a:pt x="23" y="114"/>
                  </a:cubicBezTo>
                  <a:cubicBezTo>
                    <a:pt x="11" y="114"/>
                    <a:pt x="5" y="114"/>
                    <a:pt x="4" y="114"/>
                  </a:cubicBezTo>
                  <a:lnTo>
                    <a:pt x="0" y="162"/>
                  </a:lnTo>
                  <a:cubicBezTo>
                    <a:pt x="1" y="163"/>
                    <a:pt x="10" y="163"/>
                    <a:pt x="24" y="163"/>
                  </a:cubicBezTo>
                  <a:cubicBezTo>
                    <a:pt x="84" y="163"/>
                    <a:pt x="242" y="150"/>
                    <a:pt x="340" y="30"/>
                  </a:cubicBezTo>
                  <a:lnTo>
                    <a:pt x="3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6" name="Google Shape;2835;p18">
              <a:extLst>
                <a:ext uri="{FF2B5EF4-FFF2-40B4-BE49-F238E27FC236}">
                  <a16:creationId xmlns:a16="http://schemas.microsoft.com/office/drawing/2014/main" id="{51547B1B-D8B8-B083-53C6-72E5FD36C55D}"/>
                </a:ext>
              </a:extLst>
            </p:cNvPr>
            <p:cNvSpPr/>
            <p:nvPr/>
          </p:nvSpPr>
          <p:spPr>
            <a:xfrm>
              <a:off x="5083225" y="788413"/>
              <a:ext cx="25575" cy="12300"/>
            </a:xfrm>
            <a:custGeom>
              <a:avLst/>
              <a:gdLst/>
              <a:ahLst/>
              <a:cxnLst/>
              <a:rect l="l" t="t" r="r" b="b"/>
              <a:pathLst>
                <a:path w="341" h="164" extrusionOk="0">
                  <a:moveTo>
                    <a:pt x="304" y="1"/>
                  </a:moveTo>
                  <a:cubicBezTo>
                    <a:pt x="219" y="105"/>
                    <a:pt x="75" y="115"/>
                    <a:pt x="23" y="115"/>
                  </a:cubicBezTo>
                  <a:cubicBezTo>
                    <a:pt x="12" y="115"/>
                    <a:pt x="5" y="114"/>
                    <a:pt x="4" y="114"/>
                  </a:cubicBezTo>
                  <a:lnTo>
                    <a:pt x="0" y="163"/>
                  </a:lnTo>
                  <a:cubicBezTo>
                    <a:pt x="2" y="164"/>
                    <a:pt x="10" y="164"/>
                    <a:pt x="24" y="164"/>
                  </a:cubicBezTo>
                  <a:cubicBezTo>
                    <a:pt x="83" y="164"/>
                    <a:pt x="242" y="150"/>
                    <a:pt x="340" y="3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7" name="Google Shape;2836;p18">
              <a:extLst>
                <a:ext uri="{FF2B5EF4-FFF2-40B4-BE49-F238E27FC236}">
                  <a16:creationId xmlns:a16="http://schemas.microsoft.com/office/drawing/2014/main" id="{1556F3D5-110B-F0BD-BAC3-DD3623DF65EC}"/>
                </a:ext>
              </a:extLst>
            </p:cNvPr>
            <p:cNvSpPr/>
            <p:nvPr/>
          </p:nvSpPr>
          <p:spPr>
            <a:xfrm>
              <a:off x="5086825" y="795763"/>
              <a:ext cx="25500" cy="12375"/>
            </a:xfrm>
            <a:custGeom>
              <a:avLst/>
              <a:gdLst/>
              <a:ahLst/>
              <a:cxnLst/>
              <a:rect l="l" t="t" r="r" b="b"/>
              <a:pathLst>
                <a:path w="340" h="165" extrusionOk="0">
                  <a:moveTo>
                    <a:pt x="304" y="1"/>
                  </a:moveTo>
                  <a:cubicBezTo>
                    <a:pt x="218" y="105"/>
                    <a:pt x="74" y="115"/>
                    <a:pt x="23" y="115"/>
                  </a:cubicBezTo>
                  <a:cubicBezTo>
                    <a:pt x="11" y="115"/>
                    <a:pt x="4" y="115"/>
                    <a:pt x="4" y="115"/>
                  </a:cubicBezTo>
                  <a:lnTo>
                    <a:pt x="1" y="163"/>
                  </a:lnTo>
                  <a:cubicBezTo>
                    <a:pt x="2" y="164"/>
                    <a:pt x="9" y="164"/>
                    <a:pt x="23" y="164"/>
                  </a:cubicBezTo>
                  <a:cubicBezTo>
                    <a:pt x="84" y="164"/>
                    <a:pt x="242" y="153"/>
                    <a:pt x="340" y="3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8" name="Google Shape;2837;p18">
              <a:extLst>
                <a:ext uri="{FF2B5EF4-FFF2-40B4-BE49-F238E27FC236}">
                  <a16:creationId xmlns:a16="http://schemas.microsoft.com/office/drawing/2014/main" id="{10717444-2357-B53A-9F77-46708BF101E2}"/>
                </a:ext>
              </a:extLst>
            </p:cNvPr>
            <p:cNvSpPr/>
            <p:nvPr/>
          </p:nvSpPr>
          <p:spPr>
            <a:xfrm>
              <a:off x="5050600" y="728263"/>
              <a:ext cx="71250" cy="57150"/>
            </a:xfrm>
            <a:custGeom>
              <a:avLst/>
              <a:gdLst/>
              <a:ahLst/>
              <a:cxnLst/>
              <a:rect l="l" t="t" r="r" b="b"/>
              <a:pathLst>
                <a:path w="950" h="762" extrusionOk="0">
                  <a:moveTo>
                    <a:pt x="650" y="1"/>
                  </a:moveTo>
                  <a:cubicBezTo>
                    <a:pt x="340" y="1"/>
                    <a:pt x="85" y="14"/>
                    <a:pt x="55" y="47"/>
                  </a:cubicBezTo>
                  <a:cubicBezTo>
                    <a:pt x="1" y="105"/>
                    <a:pt x="221" y="500"/>
                    <a:pt x="377" y="761"/>
                  </a:cubicBezTo>
                  <a:cubicBezTo>
                    <a:pt x="606" y="673"/>
                    <a:pt x="919" y="467"/>
                    <a:pt x="950" y="4"/>
                  </a:cubicBezTo>
                  <a:cubicBezTo>
                    <a:pt x="848" y="2"/>
                    <a:pt x="747" y="1"/>
                    <a:pt x="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9" name="Google Shape;2838;p18">
              <a:extLst>
                <a:ext uri="{FF2B5EF4-FFF2-40B4-BE49-F238E27FC236}">
                  <a16:creationId xmlns:a16="http://schemas.microsoft.com/office/drawing/2014/main" id="{CEF61BC9-C3AC-6333-590B-9771F5B93926}"/>
                </a:ext>
              </a:extLst>
            </p:cNvPr>
            <p:cNvSpPr/>
            <p:nvPr/>
          </p:nvSpPr>
          <p:spPr>
            <a:xfrm>
              <a:off x="5053675" y="728263"/>
              <a:ext cx="143775" cy="18300"/>
            </a:xfrm>
            <a:custGeom>
              <a:avLst/>
              <a:gdLst/>
              <a:ahLst/>
              <a:cxnLst/>
              <a:rect l="l" t="t" r="r" b="b"/>
              <a:pathLst>
                <a:path w="1917" h="244" extrusionOk="0">
                  <a:moveTo>
                    <a:pt x="601" y="1"/>
                  </a:moveTo>
                  <a:cubicBezTo>
                    <a:pt x="294" y="1"/>
                    <a:pt x="43" y="13"/>
                    <a:pt x="14" y="47"/>
                  </a:cubicBezTo>
                  <a:cubicBezTo>
                    <a:pt x="0" y="61"/>
                    <a:pt x="4" y="94"/>
                    <a:pt x="18" y="140"/>
                  </a:cubicBezTo>
                  <a:cubicBezTo>
                    <a:pt x="115" y="137"/>
                    <a:pt x="278" y="134"/>
                    <a:pt x="473" y="134"/>
                  </a:cubicBezTo>
                  <a:cubicBezTo>
                    <a:pt x="940" y="134"/>
                    <a:pt x="1586" y="153"/>
                    <a:pt x="1916" y="243"/>
                  </a:cubicBezTo>
                  <a:cubicBezTo>
                    <a:pt x="1887" y="149"/>
                    <a:pt x="1857" y="79"/>
                    <a:pt x="1825" y="65"/>
                  </a:cubicBezTo>
                  <a:cubicBezTo>
                    <a:pt x="1754" y="35"/>
                    <a:pt x="1103" y="1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0" name="Google Shape;2839;p18">
              <a:extLst>
                <a:ext uri="{FF2B5EF4-FFF2-40B4-BE49-F238E27FC236}">
                  <a16:creationId xmlns:a16="http://schemas.microsoft.com/office/drawing/2014/main" id="{B7D18B49-3FA6-F360-0FA4-9898CB5559CC}"/>
                </a:ext>
              </a:extLst>
            </p:cNvPr>
            <p:cNvSpPr/>
            <p:nvPr/>
          </p:nvSpPr>
          <p:spPr>
            <a:xfrm>
              <a:off x="5422450" y="1186963"/>
              <a:ext cx="417000" cy="442725"/>
            </a:xfrm>
            <a:custGeom>
              <a:avLst/>
              <a:gdLst/>
              <a:ahLst/>
              <a:cxnLst/>
              <a:rect l="l" t="t" r="r" b="b"/>
              <a:pathLst>
                <a:path w="5560" h="5903" extrusionOk="0">
                  <a:moveTo>
                    <a:pt x="3972" y="1"/>
                  </a:moveTo>
                  <a:cubicBezTo>
                    <a:pt x="3816" y="1"/>
                    <a:pt x="3641" y="74"/>
                    <a:pt x="3423" y="246"/>
                  </a:cubicBezTo>
                  <a:lnTo>
                    <a:pt x="1" y="2747"/>
                  </a:lnTo>
                  <a:lnTo>
                    <a:pt x="2717" y="5903"/>
                  </a:lnTo>
                  <a:lnTo>
                    <a:pt x="5345" y="2177"/>
                  </a:lnTo>
                  <a:cubicBezTo>
                    <a:pt x="5560" y="1872"/>
                    <a:pt x="5536" y="1462"/>
                    <a:pt x="5288" y="1184"/>
                  </a:cubicBezTo>
                  <a:lnTo>
                    <a:pt x="5020" y="884"/>
                  </a:lnTo>
                  <a:cubicBezTo>
                    <a:pt x="4589" y="401"/>
                    <a:pt x="4335" y="1"/>
                    <a:pt x="3972" y="1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1" name="Google Shape;2840;p18">
              <a:extLst>
                <a:ext uri="{FF2B5EF4-FFF2-40B4-BE49-F238E27FC236}">
                  <a16:creationId xmlns:a16="http://schemas.microsoft.com/office/drawing/2014/main" id="{A976D1CA-3FEC-0D5E-55B3-21249E57F18D}"/>
                </a:ext>
              </a:extLst>
            </p:cNvPr>
            <p:cNvSpPr/>
            <p:nvPr/>
          </p:nvSpPr>
          <p:spPr>
            <a:xfrm>
              <a:off x="5651650" y="986113"/>
              <a:ext cx="432750" cy="372375"/>
            </a:xfrm>
            <a:custGeom>
              <a:avLst/>
              <a:gdLst/>
              <a:ahLst/>
              <a:cxnLst/>
              <a:rect l="l" t="t" r="r" b="b"/>
              <a:pathLst>
                <a:path w="5770" h="4965" extrusionOk="0">
                  <a:moveTo>
                    <a:pt x="4350" y="0"/>
                  </a:moveTo>
                  <a:lnTo>
                    <a:pt x="1" y="3195"/>
                  </a:lnTo>
                  <a:lnTo>
                    <a:pt x="1799" y="4863"/>
                  </a:lnTo>
                  <a:cubicBezTo>
                    <a:pt x="1866" y="4933"/>
                    <a:pt x="1936" y="4964"/>
                    <a:pt x="2007" y="4964"/>
                  </a:cubicBezTo>
                  <a:cubicBezTo>
                    <a:pt x="2099" y="4964"/>
                    <a:pt x="2190" y="4912"/>
                    <a:pt x="2276" y="4822"/>
                  </a:cubicBezTo>
                  <a:lnTo>
                    <a:pt x="4479" y="1442"/>
                  </a:lnTo>
                  <a:lnTo>
                    <a:pt x="5769" y="1022"/>
                  </a:lnTo>
                  <a:lnTo>
                    <a:pt x="4350" y="0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2" name="Google Shape;2841;p18">
              <a:extLst>
                <a:ext uri="{FF2B5EF4-FFF2-40B4-BE49-F238E27FC236}">
                  <a16:creationId xmlns:a16="http://schemas.microsoft.com/office/drawing/2014/main" id="{7CB9EA4B-4E02-87A7-60EE-2F5DE1D4C820}"/>
                </a:ext>
              </a:extLst>
            </p:cNvPr>
            <p:cNvSpPr/>
            <p:nvPr/>
          </p:nvSpPr>
          <p:spPr>
            <a:xfrm>
              <a:off x="5651575" y="1179463"/>
              <a:ext cx="213975" cy="178950"/>
            </a:xfrm>
            <a:custGeom>
              <a:avLst/>
              <a:gdLst/>
              <a:ahLst/>
              <a:cxnLst/>
              <a:rect l="l" t="t" r="r" b="b"/>
              <a:pathLst>
                <a:path w="2853" h="2386" extrusionOk="0">
                  <a:moveTo>
                    <a:pt x="841" y="1"/>
                  </a:moveTo>
                  <a:lnTo>
                    <a:pt x="1" y="618"/>
                  </a:lnTo>
                  <a:lnTo>
                    <a:pt x="1799" y="2286"/>
                  </a:lnTo>
                  <a:cubicBezTo>
                    <a:pt x="1866" y="2355"/>
                    <a:pt x="1936" y="2386"/>
                    <a:pt x="2007" y="2386"/>
                  </a:cubicBezTo>
                  <a:cubicBezTo>
                    <a:pt x="2099" y="2386"/>
                    <a:pt x="2191" y="2334"/>
                    <a:pt x="2277" y="2244"/>
                  </a:cubicBezTo>
                  <a:lnTo>
                    <a:pt x="2852" y="1361"/>
                  </a:lnTo>
                  <a:cubicBezTo>
                    <a:pt x="2713" y="1181"/>
                    <a:pt x="2558" y="1019"/>
                    <a:pt x="2386" y="887"/>
                  </a:cubicBezTo>
                  <a:cubicBezTo>
                    <a:pt x="1960" y="561"/>
                    <a:pt x="1386" y="255"/>
                    <a:pt x="841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3" name="Google Shape;2842;p18">
              <a:extLst>
                <a:ext uri="{FF2B5EF4-FFF2-40B4-BE49-F238E27FC236}">
                  <a16:creationId xmlns:a16="http://schemas.microsoft.com/office/drawing/2014/main" id="{80D24A5F-1295-9971-1CD2-32D20D0991EC}"/>
                </a:ext>
              </a:extLst>
            </p:cNvPr>
            <p:cNvSpPr/>
            <p:nvPr/>
          </p:nvSpPr>
          <p:spPr>
            <a:xfrm>
              <a:off x="5882950" y="986188"/>
              <a:ext cx="201450" cy="142725"/>
            </a:xfrm>
            <a:custGeom>
              <a:avLst/>
              <a:gdLst/>
              <a:ahLst/>
              <a:cxnLst/>
              <a:rect l="l" t="t" r="r" b="b"/>
              <a:pathLst>
                <a:path w="2686" h="1903" extrusionOk="0">
                  <a:moveTo>
                    <a:pt x="1266" y="0"/>
                  </a:moveTo>
                  <a:lnTo>
                    <a:pt x="1" y="930"/>
                  </a:lnTo>
                  <a:lnTo>
                    <a:pt x="1095" y="1902"/>
                  </a:lnTo>
                  <a:lnTo>
                    <a:pt x="1395" y="1441"/>
                  </a:lnTo>
                  <a:lnTo>
                    <a:pt x="2685" y="1022"/>
                  </a:lnTo>
                  <a:lnTo>
                    <a:pt x="126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4" name="Google Shape;2843;p18">
              <a:extLst>
                <a:ext uri="{FF2B5EF4-FFF2-40B4-BE49-F238E27FC236}">
                  <a16:creationId xmlns:a16="http://schemas.microsoft.com/office/drawing/2014/main" id="{0F98ADB9-744C-10F9-F42C-F6A8D6D8C762}"/>
                </a:ext>
              </a:extLst>
            </p:cNvPr>
            <p:cNvSpPr/>
            <p:nvPr/>
          </p:nvSpPr>
          <p:spPr>
            <a:xfrm>
              <a:off x="5909350" y="986113"/>
              <a:ext cx="175050" cy="113175"/>
            </a:xfrm>
            <a:custGeom>
              <a:avLst/>
              <a:gdLst/>
              <a:ahLst/>
              <a:cxnLst/>
              <a:rect l="l" t="t" r="r" b="b"/>
              <a:pathLst>
                <a:path w="2334" h="1509" extrusionOk="0">
                  <a:moveTo>
                    <a:pt x="914" y="0"/>
                  </a:moveTo>
                  <a:lnTo>
                    <a:pt x="0" y="671"/>
                  </a:lnTo>
                  <a:cubicBezTo>
                    <a:pt x="289" y="897"/>
                    <a:pt x="635" y="1189"/>
                    <a:pt x="999" y="1509"/>
                  </a:cubicBezTo>
                  <a:lnTo>
                    <a:pt x="1043" y="1442"/>
                  </a:lnTo>
                  <a:lnTo>
                    <a:pt x="2333" y="1022"/>
                  </a:lnTo>
                  <a:lnTo>
                    <a:pt x="9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5" name="Google Shape;2844;p18">
              <a:extLst>
                <a:ext uri="{FF2B5EF4-FFF2-40B4-BE49-F238E27FC236}">
                  <a16:creationId xmlns:a16="http://schemas.microsoft.com/office/drawing/2014/main" id="{83E0EAAD-33D0-4BB9-0969-9B2109278BDD}"/>
                </a:ext>
              </a:extLst>
            </p:cNvPr>
            <p:cNvSpPr/>
            <p:nvPr/>
          </p:nvSpPr>
          <p:spPr>
            <a:xfrm>
              <a:off x="5922250" y="980263"/>
              <a:ext cx="162750" cy="143700"/>
            </a:xfrm>
            <a:custGeom>
              <a:avLst/>
              <a:gdLst/>
              <a:ahLst/>
              <a:cxnLst/>
              <a:rect l="l" t="t" r="r" b="b"/>
              <a:pathLst>
                <a:path w="2170" h="1916" extrusionOk="0">
                  <a:moveTo>
                    <a:pt x="707" y="0"/>
                  </a:moveTo>
                  <a:cubicBezTo>
                    <a:pt x="568" y="0"/>
                    <a:pt x="54" y="512"/>
                    <a:pt x="28" y="575"/>
                  </a:cubicBezTo>
                  <a:cubicBezTo>
                    <a:pt x="0" y="643"/>
                    <a:pt x="685" y="1252"/>
                    <a:pt x="685" y="1252"/>
                  </a:cubicBezTo>
                  <a:cubicBezTo>
                    <a:pt x="685" y="1252"/>
                    <a:pt x="531" y="1395"/>
                    <a:pt x="433" y="1511"/>
                  </a:cubicBezTo>
                  <a:cubicBezTo>
                    <a:pt x="336" y="1628"/>
                    <a:pt x="672" y="1846"/>
                    <a:pt x="888" y="1909"/>
                  </a:cubicBezTo>
                  <a:cubicBezTo>
                    <a:pt x="904" y="1914"/>
                    <a:pt x="919" y="1916"/>
                    <a:pt x="934" y="1916"/>
                  </a:cubicBezTo>
                  <a:cubicBezTo>
                    <a:pt x="1119" y="1916"/>
                    <a:pt x="1208" y="1565"/>
                    <a:pt x="1208" y="1565"/>
                  </a:cubicBezTo>
                  <a:cubicBezTo>
                    <a:pt x="1208" y="1565"/>
                    <a:pt x="2169" y="1218"/>
                    <a:pt x="2160" y="1100"/>
                  </a:cubicBezTo>
                  <a:cubicBezTo>
                    <a:pt x="2151" y="982"/>
                    <a:pt x="838" y="33"/>
                    <a:pt x="718" y="2"/>
                  </a:cubicBezTo>
                  <a:cubicBezTo>
                    <a:pt x="714" y="1"/>
                    <a:pt x="711" y="0"/>
                    <a:pt x="7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6" name="Google Shape;2845;p18">
              <a:extLst>
                <a:ext uri="{FF2B5EF4-FFF2-40B4-BE49-F238E27FC236}">
                  <a16:creationId xmlns:a16="http://schemas.microsoft.com/office/drawing/2014/main" id="{A2D4308D-092E-2CAC-CC44-C76313AAAEA1}"/>
                </a:ext>
              </a:extLst>
            </p:cNvPr>
            <p:cNvSpPr/>
            <p:nvPr/>
          </p:nvSpPr>
          <p:spPr>
            <a:xfrm>
              <a:off x="6013750" y="1072213"/>
              <a:ext cx="16200" cy="23700"/>
            </a:xfrm>
            <a:custGeom>
              <a:avLst/>
              <a:gdLst/>
              <a:ahLst/>
              <a:cxnLst/>
              <a:rect l="l" t="t" r="r" b="b"/>
              <a:pathLst>
                <a:path w="216" h="316" extrusionOk="0">
                  <a:moveTo>
                    <a:pt x="49" y="1"/>
                  </a:moveTo>
                  <a:lnTo>
                    <a:pt x="0" y="3"/>
                  </a:lnTo>
                  <a:cubicBezTo>
                    <a:pt x="5" y="192"/>
                    <a:pt x="181" y="310"/>
                    <a:pt x="189" y="315"/>
                  </a:cubicBezTo>
                  <a:lnTo>
                    <a:pt x="215" y="275"/>
                  </a:lnTo>
                  <a:cubicBezTo>
                    <a:pt x="214" y="274"/>
                    <a:pt x="52" y="166"/>
                    <a:pt x="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7" name="Google Shape;2846;p18">
              <a:extLst>
                <a:ext uri="{FF2B5EF4-FFF2-40B4-BE49-F238E27FC236}">
                  <a16:creationId xmlns:a16="http://schemas.microsoft.com/office/drawing/2014/main" id="{DA21F615-9777-ACC3-76BF-9D1B823DC5CC}"/>
                </a:ext>
              </a:extLst>
            </p:cNvPr>
            <p:cNvSpPr/>
            <p:nvPr/>
          </p:nvSpPr>
          <p:spPr>
            <a:xfrm>
              <a:off x="6005425" y="1076038"/>
              <a:ext cx="16125" cy="23625"/>
            </a:xfrm>
            <a:custGeom>
              <a:avLst/>
              <a:gdLst/>
              <a:ahLst/>
              <a:cxnLst/>
              <a:rect l="l" t="t" r="r" b="b"/>
              <a:pathLst>
                <a:path w="215" h="315" extrusionOk="0">
                  <a:moveTo>
                    <a:pt x="48" y="0"/>
                  </a:moveTo>
                  <a:lnTo>
                    <a:pt x="1" y="1"/>
                  </a:lnTo>
                  <a:cubicBezTo>
                    <a:pt x="6" y="192"/>
                    <a:pt x="181" y="310"/>
                    <a:pt x="189" y="315"/>
                  </a:cubicBezTo>
                  <a:lnTo>
                    <a:pt x="215" y="274"/>
                  </a:lnTo>
                  <a:cubicBezTo>
                    <a:pt x="214" y="273"/>
                    <a:pt x="52" y="165"/>
                    <a:pt x="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8" name="Google Shape;2847;p18">
              <a:extLst>
                <a:ext uri="{FF2B5EF4-FFF2-40B4-BE49-F238E27FC236}">
                  <a16:creationId xmlns:a16="http://schemas.microsoft.com/office/drawing/2014/main" id="{3FE3C6C2-9A46-7F03-09CB-EE1C68D8E869}"/>
                </a:ext>
              </a:extLst>
            </p:cNvPr>
            <p:cNvSpPr/>
            <p:nvPr/>
          </p:nvSpPr>
          <p:spPr>
            <a:xfrm>
              <a:off x="5998000" y="1079563"/>
              <a:ext cx="16125" cy="23700"/>
            </a:xfrm>
            <a:custGeom>
              <a:avLst/>
              <a:gdLst/>
              <a:ahLst/>
              <a:cxnLst/>
              <a:rect l="l" t="t" r="r" b="b"/>
              <a:pathLst>
                <a:path w="215" h="316" extrusionOk="0">
                  <a:moveTo>
                    <a:pt x="48" y="1"/>
                  </a:moveTo>
                  <a:lnTo>
                    <a:pt x="0" y="3"/>
                  </a:lnTo>
                  <a:cubicBezTo>
                    <a:pt x="5" y="192"/>
                    <a:pt x="181" y="310"/>
                    <a:pt x="188" y="315"/>
                  </a:cubicBezTo>
                  <a:lnTo>
                    <a:pt x="214" y="275"/>
                  </a:lnTo>
                  <a:cubicBezTo>
                    <a:pt x="213" y="274"/>
                    <a:pt x="52" y="165"/>
                    <a:pt x="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9" name="Google Shape;2848;p18">
              <a:extLst>
                <a:ext uri="{FF2B5EF4-FFF2-40B4-BE49-F238E27FC236}">
                  <a16:creationId xmlns:a16="http://schemas.microsoft.com/office/drawing/2014/main" id="{CA00D7C4-AFDF-AB42-31B9-DE669972D51F}"/>
                </a:ext>
              </a:extLst>
            </p:cNvPr>
            <p:cNvSpPr/>
            <p:nvPr/>
          </p:nvSpPr>
          <p:spPr>
            <a:xfrm>
              <a:off x="6013750" y="1019038"/>
              <a:ext cx="71025" cy="71250"/>
            </a:xfrm>
            <a:custGeom>
              <a:avLst/>
              <a:gdLst/>
              <a:ahLst/>
              <a:cxnLst/>
              <a:rect l="l" t="t" r="r" b="b"/>
              <a:pathLst>
                <a:path w="947" h="950" extrusionOk="0">
                  <a:moveTo>
                    <a:pt x="261" y="0"/>
                  </a:moveTo>
                  <a:cubicBezTo>
                    <a:pt x="0" y="384"/>
                    <a:pt x="121" y="740"/>
                    <a:pt x="247" y="950"/>
                  </a:cubicBezTo>
                  <a:cubicBezTo>
                    <a:pt x="532" y="838"/>
                    <a:pt x="946" y="661"/>
                    <a:pt x="941" y="584"/>
                  </a:cubicBezTo>
                  <a:cubicBezTo>
                    <a:pt x="938" y="524"/>
                    <a:pt x="605" y="257"/>
                    <a:pt x="2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0" name="Google Shape;2849;p18">
              <a:extLst>
                <a:ext uri="{FF2B5EF4-FFF2-40B4-BE49-F238E27FC236}">
                  <a16:creationId xmlns:a16="http://schemas.microsoft.com/office/drawing/2014/main" id="{FD135147-3939-FEF5-B215-4BAC507F4675}"/>
                </a:ext>
              </a:extLst>
            </p:cNvPr>
            <p:cNvSpPr/>
            <p:nvPr/>
          </p:nvSpPr>
          <p:spPr>
            <a:xfrm>
              <a:off x="5962450" y="980413"/>
              <a:ext cx="121950" cy="87600"/>
            </a:xfrm>
            <a:custGeom>
              <a:avLst/>
              <a:gdLst/>
              <a:ahLst/>
              <a:cxnLst/>
              <a:rect l="l" t="t" r="r" b="b"/>
              <a:pathLst>
                <a:path w="1626" h="1168" extrusionOk="0">
                  <a:moveTo>
                    <a:pt x="170" y="0"/>
                  </a:moveTo>
                  <a:cubicBezTo>
                    <a:pt x="134" y="0"/>
                    <a:pt x="72" y="35"/>
                    <a:pt x="1" y="87"/>
                  </a:cubicBezTo>
                  <a:cubicBezTo>
                    <a:pt x="449" y="271"/>
                    <a:pt x="1308" y="959"/>
                    <a:pt x="1563" y="1168"/>
                  </a:cubicBezTo>
                  <a:cubicBezTo>
                    <a:pt x="1602" y="1141"/>
                    <a:pt x="1625" y="1116"/>
                    <a:pt x="1624" y="1099"/>
                  </a:cubicBezTo>
                  <a:cubicBezTo>
                    <a:pt x="1617" y="981"/>
                    <a:pt x="302" y="33"/>
                    <a:pt x="182" y="2"/>
                  </a:cubicBezTo>
                  <a:cubicBezTo>
                    <a:pt x="178" y="1"/>
                    <a:pt x="174" y="0"/>
                    <a:pt x="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1" name="Google Shape;2850;p18">
              <a:extLst>
                <a:ext uri="{FF2B5EF4-FFF2-40B4-BE49-F238E27FC236}">
                  <a16:creationId xmlns:a16="http://schemas.microsoft.com/office/drawing/2014/main" id="{179609A9-1222-C5ED-2B7A-ABABF04BD6E0}"/>
                </a:ext>
              </a:extLst>
            </p:cNvPr>
            <p:cNvSpPr/>
            <p:nvPr/>
          </p:nvSpPr>
          <p:spPr>
            <a:xfrm>
              <a:off x="4969750" y="995338"/>
              <a:ext cx="962250" cy="666825"/>
            </a:xfrm>
            <a:custGeom>
              <a:avLst/>
              <a:gdLst/>
              <a:ahLst/>
              <a:cxnLst/>
              <a:rect l="l" t="t" r="r" b="b"/>
              <a:pathLst>
                <a:path w="12830" h="8891" extrusionOk="0">
                  <a:moveTo>
                    <a:pt x="4202" y="1"/>
                  </a:moveTo>
                  <a:cubicBezTo>
                    <a:pt x="2537" y="1"/>
                    <a:pt x="0" y="2096"/>
                    <a:pt x="0" y="2096"/>
                  </a:cubicBezTo>
                  <a:lnTo>
                    <a:pt x="643" y="5206"/>
                  </a:lnTo>
                  <a:lnTo>
                    <a:pt x="9074" y="8891"/>
                  </a:lnTo>
                  <a:cubicBezTo>
                    <a:pt x="9074" y="8891"/>
                    <a:pt x="12105" y="7363"/>
                    <a:pt x="12829" y="6668"/>
                  </a:cubicBezTo>
                  <a:cubicBezTo>
                    <a:pt x="12829" y="6668"/>
                    <a:pt x="12426" y="4582"/>
                    <a:pt x="11324" y="3739"/>
                  </a:cubicBezTo>
                  <a:cubicBezTo>
                    <a:pt x="10223" y="2895"/>
                    <a:pt x="8124" y="2181"/>
                    <a:pt x="8124" y="2181"/>
                  </a:cubicBezTo>
                  <a:cubicBezTo>
                    <a:pt x="8124" y="2181"/>
                    <a:pt x="6150" y="336"/>
                    <a:pt x="4514" y="28"/>
                  </a:cubicBezTo>
                  <a:cubicBezTo>
                    <a:pt x="4414" y="9"/>
                    <a:pt x="4310" y="1"/>
                    <a:pt x="4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2" name="Google Shape;2851;p18">
              <a:extLst>
                <a:ext uri="{FF2B5EF4-FFF2-40B4-BE49-F238E27FC236}">
                  <a16:creationId xmlns:a16="http://schemas.microsoft.com/office/drawing/2014/main" id="{09CEEB3A-73AF-5297-E710-D19D7D85E788}"/>
                </a:ext>
              </a:extLst>
            </p:cNvPr>
            <p:cNvSpPr/>
            <p:nvPr/>
          </p:nvSpPr>
          <p:spPr>
            <a:xfrm>
              <a:off x="5528425" y="1196713"/>
              <a:ext cx="183075" cy="254700"/>
            </a:xfrm>
            <a:custGeom>
              <a:avLst/>
              <a:gdLst/>
              <a:ahLst/>
              <a:cxnLst/>
              <a:rect l="l" t="t" r="r" b="b"/>
              <a:pathLst>
                <a:path w="2441" h="3396" extrusionOk="0">
                  <a:moveTo>
                    <a:pt x="1958" y="0"/>
                  </a:moveTo>
                  <a:lnTo>
                    <a:pt x="1" y="3396"/>
                  </a:lnTo>
                  <a:lnTo>
                    <a:pt x="2441" y="220"/>
                  </a:lnTo>
                  <a:cubicBezTo>
                    <a:pt x="2277" y="143"/>
                    <a:pt x="2115" y="69"/>
                    <a:pt x="1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3" name="Google Shape;2852;p18">
              <a:extLst>
                <a:ext uri="{FF2B5EF4-FFF2-40B4-BE49-F238E27FC236}">
                  <a16:creationId xmlns:a16="http://schemas.microsoft.com/office/drawing/2014/main" id="{9608C8F7-0B35-5438-8D74-5661E2C89B45}"/>
                </a:ext>
              </a:extLst>
            </p:cNvPr>
            <p:cNvSpPr/>
            <p:nvPr/>
          </p:nvSpPr>
          <p:spPr>
            <a:xfrm>
              <a:off x="5584300" y="1263613"/>
              <a:ext cx="246075" cy="254025"/>
            </a:xfrm>
            <a:custGeom>
              <a:avLst/>
              <a:gdLst/>
              <a:ahLst/>
              <a:cxnLst/>
              <a:rect l="l" t="t" r="r" b="b"/>
              <a:pathLst>
                <a:path w="3281" h="3387" extrusionOk="0">
                  <a:moveTo>
                    <a:pt x="2905" y="0"/>
                  </a:moveTo>
                  <a:lnTo>
                    <a:pt x="0" y="3387"/>
                  </a:lnTo>
                  <a:lnTo>
                    <a:pt x="0" y="3387"/>
                  </a:lnTo>
                  <a:lnTo>
                    <a:pt x="3281" y="290"/>
                  </a:lnTo>
                  <a:cubicBezTo>
                    <a:pt x="3232" y="244"/>
                    <a:pt x="3183" y="202"/>
                    <a:pt x="3131" y="162"/>
                  </a:cubicBezTo>
                  <a:cubicBezTo>
                    <a:pt x="3060" y="108"/>
                    <a:pt x="2984" y="53"/>
                    <a:pt x="29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4" name="Google Shape;2853;p18">
              <a:extLst>
                <a:ext uri="{FF2B5EF4-FFF2-40B4-BE49-F238E27FC236}">
                  <a16:creationId xmlns:a16="http://schemas.microsoft.com/office/drawing/2014/main" id="{8E951680-63BD-D67B-B119-8A2A1DF53435}"/>
                </a:ext>
              </a:extLst>
            </p:cNvPr>
            <p:cNvSpPr/>
            <p:nvPr/>
          </p:nvSpPr>
          <p:spPr>
            <a:xfrm>
              <a:off x="5657650" y="1385863"/>
              <a:ext cx="252750" cy="186375"/>
            </a:xfrm>
            <a:custGeom>
              <a:avLst/>
              <a:gdLst/>
              <a:ahLst/>
              <a:cxnLst/>
              <a:rect l="l" t="t" r="r" b="b"/>
              <a:pathLst>
                <a:path w="3370" h="2485" extrusionOk="0">
                  <a:moveTo>
                    <a:pt x="3191" y="1"/>
                  </a:moveTo>
                  <a:lnTo>
                    <a:pt x="0" y="2484"/>
                  </a:lnTo>
                  <a:lnTo>
                    <a:pt x="3370" y="451"/>
                  </a:lnTo>
                  <a:cubicBezTo>
                    <a:pt x="3318" y="308"/>
                    <a:pt x="3258" y="155"/>
                    <a:pt x="3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5" name="Google Shape;2854;p18">
              <a:extLst>
                <a:ext uri="{FF2B5EF4-FFF2-40B4-BE49-F238E27FC236}">
                  <a16:creationId xmlns:a16="http://schemas.microsoft.com/office/drawing/2014/main" id="{74B748FD-77CD-017E-5A81-9C53723BE951}"/>
                </a:ext>
              </a:extLst>
            </p:cNvPr>
            <p:cNvSpPr/>
            <p:nvPr/>
          </p:nvSpPr>
          <p:spPr>
            <a:xfrm>
              <a:off x="5327350" y="1012738"/>
              <a:ext cx="81825" cy="429075"/>
            </a:xfrm>
            <a:custGeom>
              <a:avLst/>
              <a:gdLst/>
              <a:ahLst/>
              <a:cxnLst/>
              <a:rect l="l" t="t" r="r" b="b"/>
              <a:pathLst>
                <a:path w="1091" h="5721" extrusionOk="0">
                  <a:moveTo>
                    <a:pt x="433" y="1"/>
                  </a:moveTo>
                  <a:lnTo>
                    <a:pt x="1" y="5720"/>
                  </a:lnTo>
                  <a:lnTo>
                    <a:pt x="1091" y="310"/>
                  </a:lnTo>
                  <a:cubicBezTo>
                    <a:pt x="875" y="193"/>
                    <a:pt x="653" y="88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6" name="Google Shape;2855;p18">
              <a:extLst>
                <a:ext uri="{FF2B5EF4-FFF2-40B4-BE49-F238E27FC236}">
                  <a16:creationId xmlns:a16="http://schemas.microsoft.com/office/drawing/2014/main" id="{AB1CFE2F-6C65-7E8D-58E9-94ED2E985FD5}"/>
                </a:ext>
              </a:extLst>
            </p:cNvPr>
            <p:cNvSpPr/>
            <p:nvPr/>
          </p:nvSpPr>
          <p:spPr>
            <a:xfrm>
              <a:off x="5022925" y="1091863"/>
              <a:ext cx="128850" cy="329250"/>
            </a:xfrm>
            <a:custGeom>
              <a:avLst/>
              <a:gdLst/>
              <a:ahLst/>
              <a:cxnLst/>
              <a:rect l="l" t="t" r="r" b="b"/>
              <a:pathLst>
                <a:path w="1718" h="4390" extrusionOk="0">
                  <a:moveTo>
                    <a:pt x="398" y="0"/>
                  </a:moveTo>
                  <a:cubicBezTo>
                    <a:pt x="255" y="94"/>
                    <a:pt x="121" y="187"/>
                    <a:pt x="1" y="273"/>
                  </a:cubicBezTo>
                  <a:lnTo>
                    <a:pt x="1717" y="4389"/>
                  </a:lnTo>
                  <a:lnTo>
                    <a:pt x="39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7" name="Google Shape;2856;p18">
              <a:extLst>
                <a:ext uri="{FF2B5EF4-FFF2-40B4-BE49-F238E27FC236}">
                  <a16:creationId xmlns:a16="http://schemas.microsoft.com/office/drawing/2014/main" id="{E0EE22BC-0C88-0F48-0A30-86790678C4B4}"/>
                </a:ext>
              </a:extLst>
            </p:cNvPr>
            <p:cNvSpPr/>
            <p:nvPr/>
          </p:nvSpPr>
          <p:spPr>
            <a:xfrm>
              <a:off x="5196400" y="998563"/>
              <a:ext cx="55725" cy="402000"/>
            </a:xfrm>
            <a:custGeom>
              <a:avLst/>
              <a:gdLst/>
              <a:ahLst/>
              <a:cxnLst/>
              <a:rect l="l" t="t" r="r" b="b"/>
              <a:pathLst>
                <a:path w="743" h="5360" extrusionOk="0">
                  <a:moveTo>
                    <a:pt x="743" y="0"/>
                  </a:moveTo>
                  <a:lnTo>
                    <a:pt x="743" y="0"/>
                  </a:lnTo>
                  <a:cubicBezTo>
                    <a:pt x="502" y="45"/>
                    <a:pt x="253" y="118"/>
                    <a:pt x="1" y="215"/>
                  </a:cubicBezTo>
                  <a:lnTo>
                    <a:pt x="595" y="5359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8" name="Google Shape;2857;p18">
              <a:extLst>
                <a:ext uri="{FF2B5EF4-FFF2-40B4-BE49-F238E27FC236}">
                  <a16:creationId xmlns:a16="http://schemas.microsoft.com/office/drawing/2014/main" id="{97786FAD-0A64-6EFA-6AE8-5E6DA502CF4A}"/>
                </a:ext>
              </a:extLst>
            </p:cNvPr>
            <p:cNvSpPr/>
            <p:nvPr/>
          </p:nvSpPr>
          <p:spPr>
            <a:xfrm>
              <a:off x="5426575" y="1102888"/>
              <a:ext cx="119100" cy="340650"/>
            </a:xfrm>
            <a:custGeom>
              <a:avLst/>
              <a:gdLst/>
              <a:ahLst/>
              <a:cxnLst/>
              <a:rect l="l" t="t" r="r" b="b"/>
              <a:pathLst>
                <a:path w="1588" h="4542" extrusionOk="0">
                  <a:moveTo>
                    <a:pt x="1133" y="0"/>
                  </a:moveTo>
                  <a:lnTo>
                    <a:pt x="0" y="4541"/>
                  </a:lnTo>
                  <a:lnTo>
                    <a:pt x="1587" y="360"/>
                  </a:lnTo>
                  <a:cubicBezTo>
                    <a:pt x="1458" y="252"/>
                    <a:pt x="1304" y="131"/>
                    <a:pt x="1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9" name="Google Shape;2858;p18">
              <a:extLst>
                <a:ext uri="{FF2B5EF4-FFF2-40B4-BE49-F238E27FC236}">
                  <a16:creationId xmlns:a16="http://schemas.microsoft.com/office/drawing/2014/main" id="{632DC2C8-CCEC-79E0-F90D-662D020B128E}"/>
                </a:ext>
              </a:extLst>
            </p:cNvPr>
            <p:cNvSpPr/>
            <p:nvPr/>
          </p:nvSpPr>
          <p:spPr>
            <a:xfrm>
              <a:off x="4680550" y="1601113"/>
              <a:ext cx="389175" cy="316575"/>
            </a:xfrm>
            <a:custGeom>
              <a:avLst/>
              <a:gdLst/>
              <a:ahLst/>
              <a:cxnLst/>
              <a:rect l="l" t="t" r="r" b="b"/>
              <a:pathLst>
                <a:path w="5189" h="4221" extrusionOk="0">
                  <a:moveTo>
                    <a:pt x="1479" y="0"/>
                  </a:moveTo>
                  <a:cubicBezTo>
                    <a:pt x="1277" y="0"/>
                    <a:pt x="1074" y="63"/>
                    <a:pt x="903" y="186"/>
                  </a:cubicBezTo>
                  <a:lnTo>
                    <a:pt x="505" y="473"/>
                  </a:lnTo>
                  <a:cubicBezTo>
                    <a:pt x="1" y="834"/>
                    <a:pt x="115" y="1600"/>
                    <a:pt x="570" y="2021"/>
                  </a:cubicBezTo>
                  <a:cubicBezTo>
                    <a:pt x="1300" y="2698"/>
                    <a:pt x="2220" y="3508"/>
                    <a:pt x="2896" y="3962"/>
                  </a:cubicBezTo>
                  <a:cubicBezTo>
                    <a:pt x="3156" y="4136"/>
                    <a:pt x="3455" y="4221"/>
                    <a:pt x="3748" y="4221"/>
                  </a:cubicBezTo>
                  <a:cubicBezTo>
                    <a:pt x="4260" y="4221"/>
                    <a:pt x="4757" y="3966"/>
                    <a:pt x="5018" y="3486"/>
                  </a:cubicBezTo>
                  <a:cubicBezTo>
                    <a:pt x="5147" y="3250"/>
                    <a:pt x="5188" y="3008"/>
                    <a:pt x="5051" y="2796"/>
                  </a:cubicBezTo>
                  <a:cubicBezTo>
                    <a:pt x="5051" y="2796"/>
                    <a:pt x="3302" y="970"/>
                    <a:pt x="1999" y="150"/>
                  </a:cubicBezTo>
                  <a:cubicBezTo>
                    <a:pt x="1839" y="50"/>
                    <a:pt x="1659" y="0"/>
                    <a:pt x="1479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0" name="Google Shape;2859;p18">
              <a:extLst>
                <a:ext uri="{FF2B5EF4-FFF2-40B4-BE49-F238E27FC236}">
                  <a16:creationId xmlns:a16="http://schemas.microsoft.com/office/drawing/2014/main" id="{132D612C-8738-094D-AF4F-8B7B29D2AD5D}"/>
                </a:ext>
              </a:extLst>
            </p:cNvPr>
            <p:cNvSpPr/>
            <p:nvPr/>
          </p:nvSpPr>
          <p:spPr>
            <a:xfrm>
              <a:off x="4418275" y="1452163"/>
              <a:ext cx="141150" cy="151800"/>
            </a:xfrm>
            <a:custGeom>
              <a:avLst/>
              <a:gdLst/>
              <a:ahLst/>
              <a:cxnLst/>
              <a:rect l="l" t="t" r="r" b="b"/>
              <a:pathLst>
                <a:path w="1882" h="2024" extrusionOk="0">
                  <a:moveTo>
                    <a:pt x="1002" y="0"/>
                  </a:moveTo>
                  <a:cubicBezTo>
                    <a:pt x="656" y="0"/>
                    <a:pt x="339" y="230"/>
                    <a:pt x="241" y="579"/>
                  </a:cubicBezTo>
                  <a:lnTo>
                    <a:pt x="118" y="1019"/>
                  </a:lnTo>
                  <a:cubicBezTo>
                    <a:pt x="0" y="1441"/>
                    <a:pt x="247" y="1876"/>
                    <a:pt x="667" y="1994"/>
                  </a:cubicBezTo>
                  <a:cubicBezTo>
                    <a:pt x="738" y="2014"/>
                    <a:pt x="809" y="2023"/>
                    <a:pt x="879" y="2023"/>
                  </a:cubicBezTo>
                  <a:cubicBezTo>
                    <a:pt x="1227" y="2023"/>
                    <a:pt x="1545" y="1795"/>
                    <a:pt x="1642" y="1445"/>
                  </a:cubicBezTo>
                  <a:lnTo>
                    <a:pt x="1765" y="1004"/>
                  </a:lnTo>
                  <a:cubicBezTo>
                    <a:pt x="1882" y="583"/>
                    <a:pt x="1636" y="148"/>
                    <a:pt x="1215" y="30"/>
                  </a:cubicBezTo>
                  <a:cubicBezTo>
                    <a:pt x="1144" y="10"/>
                    <a:pt x="1072" y="0"/>
                    <a:pt x="100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1" name="Google Shape;2860;p18">
              <a:extLst>
                <a:ext uri="{FF2B5EF4-FFF2-40B4-BE49-F238E27FC236}">
                  <a16:creationId xmlns:a16="http://schemas.microsoft.com/office/drawing/2014/main" id="{BF29E2DF-AF88-ABFB-61FA-120ACCAB31D9}"/>
                </a:ext>
              </a:extLst>
            </p:cNvPr>
            <p:cNvSpPr/>
            <p:nvPr/>
          </p:nvSpPr>
          <p:spPr>
            <a:xfrm>
              <a:off x="4364875" y="1499788"/>
              <a:ext cx="90300" cy="50775"/>
            </a:xfrm>
            <a:custGeom>
              <a:avLst/>
              <a:gdLst/>
              <a:ahLst/>
              <a:cxnLst/>
              <a:rect l="l" t="t" r="r" b="b"/>
              <a:pathLst>
                <a:path w="1204" h="677" extrusionOk="0">
                  <a:moveTo>
                    <a:pt x="326" y="1"/>
                  </a:moveTo>
                  <a:cubicBezTo>
                    <a:pt x="215" y="1"/>
                    <a:pt x="126" y="39"/>
                    <a:pt x="87" y="133"/>
                  </a:cubicBezTo>
                  <a:cubicBezTo>
                    <a:pt x="1" y="340"/>
                    <a:pt x="582" y="677"/>
                    <a:pt x="909" y="677"/>
                  </a:cubicBezTo>
                  <a:cubicBezTo>
                    <a:pt x="1004" y="677"/>
                    <a:pt x="1077" y="649"/>
                    <a:pt x="1107" y="581"/>
                  </a:cubicBezTo>
                  <a:cubicBezTo>
                    <a:pt x="1203" y="362"/>
                    <a:pt x="665" y="1"/>
                    <a:pt x="32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2" name="Google Shape;2861;p18">
              <a:extLst>
                <a:ext uri="{FF2B5EF4-FFF2-40B4-BE49-F238E27FC236}">
                  <a16:creationId xmlns:a16="http://schemas.microsoft.com/office/drawing/2014/main" id="{6FE40300-7101-DFDA-BD03-42CB37E0EED6}"/>
                </a:ext>
              </a:extLst>
            </p:cNvPr>
            <p:cNvSpPr/>
            <p:nvPr/>
          </p:nvSpPr>
          <p:spPr>
            <a:xfrm>
              <a:off x="4377475" y="1568863"/>
              <a:ext cx="105900" cy="46725"/>
            </a:xfrm>
            <a:custGeom>
              <a:avLst/>
              <a:gdLst/>
              <a:ahLst/>
              <a:cxnLst/>
              <a:rect l="l" t="t" r="r" b="b"/>
              <a:pathLst>
                <a:path w="1412" h="623" extrusionOk="0">
                  <a:moveTo>
                    <a:pt x="1227" y="0"/>
                  </a:moveTo>
                  <a:cubicBezTo>
                    <a:pt x="1098" y="0"/>
                    <a:pt x="784" y="194"/>
                    <a:pt x="784" y="194"/>
                  </a:cubicBezTo>
                  <a:cubicBezTo>
                    <a:pt x="732" y="140"/>
                    <a:pt x="548" y="46"/>
                    <a:pt x="370" y="46"/>
                  </a:cubicBezTo>
                  <a:cubicBezTo>
                    <a:pt x="254" y="46"/>
                    <a:pt x="141" y="85"/>
                    <a:pt x="67" y="201"/>
                  </a:cubicBezTo>
                  <a:cubicBezTo>
                    <a:pt x="0" y="304"/>
                    <a:pt x="438" y="489"/>
                    <a:pt x="609" y="575"/>
                  </a:cubicBezTo>
                  <a:cubicBezTo>
                    <a:pt x="676" y="608"/>
                    <a:pt x="746" y="622"/>
                    <a:pt x="816" y="622"/>
                  </a:cubicBezTo>
                  <a:cubicBezTo>
                    <a:pt x="1117" y="622"/>
                    <a:pt x="1412" y="367"/>
                    <a:pt x="1412" y="367"/>
                  </a:cubicBezTo>
                  <a:lnTo>
                    <a:pt x="1257" y="5"/>
                  </a:lnTo>
                  <a:cubicBezTo>
                    <a:pt x="1248" y="2"/>
                    <a:pt x="1238" y="0"/>
                    <a:pt x="1227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3" name="Google Shape;2862;p18">
              <a:extLst>
                <a:ext uri="{FF2B5EF4-FFF2-40B4-BE49-F238E27FC236}">
                  <a16:creationId xmlns:a16="http://schemas.microsoft.com/office/drawing/2014/main" id="{45EE8D8E-9F67-2ACE-F961-469F4E5206FD}"/>
                </a:ext>
              </a:extLst>
            </p:cNvPr>
            <p:cNvSpPr/>
            <p:nvPr/>
          </p:nvSpPr>
          <p:spPr>
            <a:xfrm>
              <a:off x="4425550" y="1434538"/>
              <a:ext cx="79125" cy="61725"/>
            </a:xfrm>
            <a:custGeom>
              <a:avLst/>
              <a:gdLst/>
              <a:ahLst/>
              <a:cxnLst/>
              <a:rect l="l" t="t" r="r" b="b"/>
              <a:pathLst>
                <a:path w="1055" h="823" extrusionOk="0">
                  <a:moveTo>
                    <a:pt x="330" y="0"/>
                  </a:moveTo>
                  <a:cubicBezTo>
                    <a:pt x="273" y="0"/>
                    <a:pt x="220" y="20"/>
                    <a:pt x="175" y="66"/>
                  </a:cubicBezTo>
                  <a:cubicBezTo>
                    <a:pt x="0" y="246"/>
                    <a:pt x="471" y="822"/>
                    <a:pt x="751" y="822"/>
                  </a:cubicBezTo>
                  <a:cubicBezTo>
                    <a:pt x="794" y="822"/>
                    <a:pt x="833" y="809"/>
                    <a:pt x="864" y="778"/>
                  </a:cubicBezTo>
                  <a:cubicBezTo>
                    <a:pt x="1055" y="589"/>
                    <a:pt x="639" y="0"/>
                    <a:pt x="330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4" name="Google Shape;2863;p18">
              <a:extLst>
                <a:ext uri="{FF2B5EF4-FFF2-40B4-BE49-F238E27FC236}">
                  <a16:creationId xmlns:a16="http://schemas.microsoft.com/office/drawing/2014/main" id="{6727AF3B-F860-26FD-40FF-4CE2381C52EE}"/>
                </a:ext>
              </a:extLst>
            </p:cNvPr>
            <p:cNvSpPr/>
            <p:nvPr/>
          </p:nvSpPr>
          <p:spPr>
            <a:xfrm>
              <a:off x="4388950" y="1454863"/>
              <a:ext cx="81675" cy="52650"/>
            </a:xfrm>
            <a:custGeom>
              <a:avLst/>
              <a:gdLst/>
              <a:ahLst/>
              <a:cxnLst/>
              <a:rect l="l" t="t" r="r" b="b"/>
              <a:pathLst>
                <a:path w="1089" h="702" extrusionOk="0">
                  <a:moveTo>
                    <a:pt x="320" y="0"/>
                  </a:moveTo>
                  <a:cubicBezTo>
                    <a:pt x="233" y="0"/>
                    <a:pt x="159" y="33"/>
                    <a:pt x="114" y="114"/>
                  </a:cubicBezTo>
                  <a:cubicBezTo>
                    <a:pt x="1" y="317"/>
                    <a:pt x="508" y="701"/>
                    <a:pt x="800" y="701"/>
                  </a:cubicBezTo>
                  <a:cubicBezTo>
                    <a:pt x="873" y="701"/>
                    <a:pt x="932" y="677"/>
                    <a:pt x="965" y="620"/>
                  </a:cubicBezTo>
                  <a:cubicBezTo>
                    <a:pt x="1088" y="407"/>
                    <a:pt x="626" y="0"/>
                    <a:pt x="320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5" name="Google Shape;2864;p18">
              <a:extLst>
                <a:ext uri="{FF2B5EF4-FFF2-40B4-BE49-F238E27FC236}">
                  <a16:creationId xmlns:a16="http://schemas.microsoft.com/office/drawing/2014/main" id="{6A31A25F-7D1F-94CF-878E-80F102BF8F2B}"/>
                </a:ext>
              </a:extLst>
            </p:cNvPr>
            <p:cNvSpPr/>
            <p:nvPr/>
          </p:nvSpPr>
          <p:spPr>
            <a:xfrm>
              <a:off x="4460275" y="1426663"/>
              <a:ext cx="60900" cy="43725"/>
            </a:xfrm>
            <a:custGeom>
              <a:avLst/>
              <a:gdLst/>
              <a:ahLst/>
              <a:cxnLst/>
              <a:rect l="l" t="t" r="r" b="b"/>
              <a:pathLst>
                <a:path w="812" h="583" extrusionOk="0">
                  <a:moveTo>
                    <a:pt x="288" y="1"/>
                  </a:moveTo>
                  <a:cubicBezTo>
                    <a:pt x="241" y="1"/>
                    <a:pt x="198" y="17"/>
                    <a:pt x="164" y="57"/>
                  </a:cubicBezTo>
                  <a:cubicBezTo>
                    <a:pt x="1" y="246"/>
                    <a:pt x="362" y="583"/>
                    <a:pt x="534" y="583"/>
                  </a:cubicBezTo>
                  <a:cubicBezTo>
                    <a:pt x="556" y="583"/>
                    <a:pt x="575" y="577"/>
                    <a:pt x="589" y="565"/>
                  </a:cubicBezTo>
                  <a:cubicBezTo>
                    <a:pt x="812" y="378"/>
                    <a:pt x="510" y="1"/>
                    <a:pt x="288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6" name="Google Shape;2865;p18">
              <a:extLst>
                <a:ext uri="{FF2B5EF4-FFF2-40B4-BE49-F238E27FC236}">
                  <a16:creationId xmlns:a16="http://schemas.microsoft.com/office/drawing/2014/main" id="{CA85D209-BB27-9F76-B4A2-DE8715899BCD}"/>
                </a:ext>
              </a:extLst>
            </p:cNvPr>
            <p:cNvSpPr/>
            <p:nvPr/>
          </p:nvSpPr>
          <p:spPr>
            <a:xfrm>
              <a:off x="4468825" y="1478338"/>
              <a:ext cx="434325" cy="301950"/>
            </a:xfrm>
            <a:custGeom>
              <a:avLst/>
              <a:gdLst/>
              <a:ahLst/>
              <a:cxnLst/>
              <a:rect l="l" t="t" r="r" b="b"/>
              <a:pathLst>
                <a:path w="5791" h="4026" extrusionOk="0">
                  <a:moveTo>
                    <a:pt x="399" y="0"/>
                  </a:moveTo>
                  <a:lnTo>
                    <a:pt x="0" y="1135"/>
                  </a:lnTo>
                  <a:cubicBezTo>
                    <a:pt x="0" y="1135"/>
                    <a:pt x="2609" y="3115"/>
                    <a:pt x="3662" y="3903"/>
                  </a:cubicBezTo>
                  <a:cubicBezTo>
                    <a:pt x="3777" y="3989"/>
                    <a:pt x="3866" y="4026"/>
                    <a:pt x="3939" y="4026"/>
                  </a:cubicBezTo>
                  <a:cubicBezTo>
                    <a:pt x="4186" y="4026"/>
                    <a:pt x="4259" y="3608"/>
                    <a:pt x="4555" y="3227"/>
                  </a:cubicBezTo>
                  <a:lnTo>
                    <a:pt x="4632" y="2985"/>
                  </a:lnTo>
                  <a:cubicBezTo>
                    <a:pt x="5021" y="2483"/>
                    <a:pt x="5790" y="2401"/>
                    <a:pt x="5282" y="2018"/>
                  </a:cubicBezTo>
                  <a:cubicBezTo>
                    <a:pt x="4022" y="1067"/>
                    <a:pt x="399" y="0"/>
                    <a:pt x="39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7" name="Google Shape;2866;p18">
              <a:extLst>
                <a:ext uri="{FF2B5EF4-FFF2-40B4-BE49-F238E27FC236}">
                  <a16:creationId xmlns:a16="http://schemas.microsoft.com/office/drawing/2014/main" id="{FEA7114F-1ED0-B583-D7E0-B82F3CE38431}"/>
                </a:ext>
              </a:extLst>
            </p:cNvPr>
            <p:cNvSpPr/>
            <p:nvPr/>
          </p:nvSpPr>
          <p:spPr>
            <a:xfrm>
              <a:off x="4715575" y="1605163"/>
              <a:ext cx="187650" cy="175200"/>
            </a:xfrm>
            <a:custGeom>
              <a:avLst/>
              <a:gdLst/>
              <a:ahLst/>
              <a:cxnLst/>
              <a:rect l="l" t="t" r="r" b="b"/>
              <a:pathLst>
                <a:path w="2502" h="2336" extrusionOk="0">
                  <a:moveTo>
                    <a:pt x="1478" y="1"/>
                  </a:moveTo>
                  <a:lnTo>
                    <a:pt x="0" y="1933"/>
                  </a:lnTo>
                  <a:cubicBezTo>
                    <a:pt x="139" y="2037"/>
                    <a:pt x="264" y="2131"/>
                    <a:pt x="374" y="2213"/>
                  </a:cubicBezTo>
                  <a:cubicBezTo>
                    <a:pt x="488" y="2299"/>
                    <a:pt x="577" y="2336"/>
                    <a:pt x="650" y="2336"/>
                  </a:cubicBezTo>
                  <a:cubicBezTo>
                    <a:pt x="898" y="2336"/>
                    <a:pt x="971" y="1918"/>
                    <a:pt x="1266" y="1537"/>
                  </a:cubicBezTo>
                  <a:lnTo>
                    <a:pt x="1343" y="1295"/>
                  </a:lnTo>
                  <a:cubicBezTo>
                    <a:pt x="1732" y="792"/>
                    <a:pt x="2501" y="710"/>
                    <a:pt x="1992" y="328"/>
                  </a:cubicBezTo>
                  <a:cubicBezTo>
                    <a:pt x="1848" y="219"/>
                    <a:pt x="1674" y="110"/>
                    <a:pt x="1478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8" name="Google Shape;2867;p18">
              <a:extLst>
                <a:ext uri="{FF2B5EF4-FFF2-40B4-BE49-F238E27FC236}">
                  <a16:creationId xmlns:a16="http://schemas.microsoft.com/office/drawing/2014/main" id="{22C61665-1674-0803-D49E-04D66E8553CF}"/>
                </a:ext>
              </a:extLst>
            </p:cNvPr>
            <p:cNvSpPr/>
            <p:nvPr/>
          </p:nvSpPr>
          <p:spPr>
            <a:xfrm>
              <a:off x="4726825" y="1616413"/>
              <a:ext cx="359250" cy="326925"/>
            </a:xfrm>
            <a:custGeom>
              <a:avLst/>
              <a:gdLst/>
              <a:ahLst/>
              <a:cxnLst/>
              <a:rect l="l" t="t" r="r" b="b"/>
              <a:pathLst>
                <a:path w="4790" h="4359" extrusionOk="0">
                  <a:moveTo>
                    <a:pt x="1855" y="1"/>
                  </a:moveTo>
                  <a:lnTo>
                    <a:pt x="0" y="2291"/>
                  </a:lnTo>
                  <a:cubicBezTo>
                    <a:pt x="252" y="2602"/>
                    <a:pt x="2291" y="4342"/>
                    <a:pt x="3143" y="4358"/>
                  </a:cubicBezTo>
                  <a:cubicBezTo>
                    <a:pt x="3157" y="4358"/>
                    <a:pt x="3171" y="4358"/>
                    <a:pt x="3185" y="4358"/>
                  </a:cubicBezTo>
                  <a:cubicBezTo>
                    <a:pt x="4021" y="4358"/>
                    <a:pt x="4789" y="3897"/>
                    <a:pt x="4737" y="2861"/>
                  </a:cubicBezTo>
                  <a:cubicBezTo>
                    <a:pt x="4684" y="1807"/>
                    <a:pt x="1855" y="1"/>
                    <a:pt x="1855" y="1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9" name="Google Shape;2868;p18">
              <a:extLst>
                <a:ext uri="{FF2B5EF4-FFF2-40B4-BE49-F238E27FC236}">
                  <a16:creationId xmlns:a16="http://schemas.microsoft.com/office/drawing/2014/main" id="{48A7C469-D673-FD2A-047B-5616C407BAFA}"/>
                </a:ext>
              </a:extLst>
            </p:cNvPr>
            <p:cNvSpPr/>
            <p:nvPr/>
          </p:nvSpPr>
          <p:spPr>
            <a:xfrm>
              <a:off x="4726825" y="1616413"/>
              <a:ext cx="359250" cy="326925"/>
            </a:xfrm>
            <a:custGeom>
              <a:avLst/>
              <a:gdLst/>
              <a:ahLst/>
              <a:cxnLst/>
              <a:rect l="l" t="t" r="r" b="b"/>
              <a:pathLst>
                <a:path w="4790" h="4359" extrusionOk="0">
                  <a:moveTo>
                    <a:pt x="1855" y="1"/>
                  </a:moveTo>
                  <a:lnTo>
                    <a:pt x="0" y="2291"/>
                  </a:lnTo>
                  <a:cubicBezTo>
                    <a:pt x="252" y="2602"/>
                    <a:pt x="2291" y="4342"/>
                    <a:pt x="3143" y="4358"/>
                  </a:cubicBezTo>
                  <a:cubicBezTo>
                    <a:pt x="3157" y="4358"/>
                    <a:pt x="3171" y="4358"/>
                    <a:pt x="3185" y="4358"/>
                  </a:cubicBezTo>
                  <a:cubicBezTo>
                    <a:pt x="4021" y="4358"/>
                    <a:pt x="4789" y="3897"/>
                    <a:pt x="4737" y="2861"/>
                  </a:cubicBezTo>
                  <a:cubicBezTo>
                    <a:pt x="4684" y="1807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0" name="Google Shape;2869;p18">
              <a:extLst>
                <a:ext uri="{FF2B5EF4-FFF2-40B4-BE49-F238E27FC236}">
                  <a16:creationId xmlns:a16="http://schemas.microsoft.com/office/drawing/2014/main" id="{E0535EC0-1567-00D8-1C47-DCEA35803D4C}"/>
                </a:ext>
              </a:extLst>
            </p:cNvPr>
            <p:cNvSpPr/>
            <p:nvPr/>
          </p:nvSpPr>
          <p:spPr>
            <a:xfrm>
              <a:off x="4726750" y="1616338"/>
              <a:ext cx="178425" cy="207675"/>
            </a:xfrm>
            <a:custGeom>
              <a:avLst/>
              <a:gdLst/>
              <a:ahLst/>
              <a:cxnLst/>
              <a:rect l="l" t="t" r="r" b="b"/>
              <a:pathLst>
                <a:path w="2379" h="2769" extrusionOk="0">
                  <a:moveTo>
                    <a:pt x="1855" y="1"/>
                  </a:moveTo>
                  <a:lnTo>
                    <a:pt x="0" y="2291"/>
                  </a:lnTo>
                  <a:cubicBezTo>
                    <a:pt x="67" y="2372"/>
                    <a:pt x="253" y="2550"/>
                    <a:pt x="508" y="2769"/>
                  </a:cubicBezTo>
                  <a:lnTo>
                    <a:pt x="2378" y="355"/>
                  </a:lnTo>
                  <a:cubicBezTo>
                    <a:pt x="2068" y="137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1" name="Google Shape;2870;p18">
              <a:extLst>
                <a:ext uri="{FF2B5EF4-FFF2-40B4-BE49-F238E27FC236}">
                  <a16:creationId xmlns:a16="http://schemas.microsoft.com/office/drawing/2014/main" id="{6B0C8AF1-0552-6D30-732F-69CD8AEF57FE}"/>
                </a:ext>
              </a:extLst>
            </p:cNvPr>
            <p:cNvSpPr/>
            <p:nvPr/>
          </p:nvSpPr>
          <p:spPr>
            <a:xfrm>
              <a:off x="5366800" y="1766038"/>
              <a:ext cx="448350" cy="351075"/>
            </a:xfrm>
            <a:custGeom>
              <a:avLst/>
              <a:gdLst/>
              <a:ahLst/>
              <a:cxnLst/>
              <a:rect l="l" t="t" r="r" b="b"/>
              <a:pathLst>
                <a:path w="5978" h="4681" extrusionOk="0">
                  <a:moveTo>
                    <a:pt x="4480" y="1"/>
                  </a:moveTo>
                  <a:cubicBezTo>
                    <a:pt x="4316" y="1"/>
                    <a:pt x="4152" y="42"/>
                    <a:pt x="4003" y="125"/>
                  </a:cubicBezTo>
                  <a:cubicBezTo>
                    <a:pt x="2659" y="879"/>
                    <a:pt x="148" y="3191"/>
                    <a:pt x="148" y="3191"/>
                  </a:cubicBezTo>
                  <a:cubicBezTo>
                    <a:pt x="0" y="3395"/>
                    <a:pt x="29" y="3640"/>
                    <a:pt x="146" y="3881"/>
                  </a:cubicBezTo>
                  <a:cubicBezTo>
                    <a:pt x="394" y="4398"/>
                    <a:pt x="915" y="4680"/>
                    <a:pt x="1454" y="4680"/>
                  </a:cubicBezTo>
                  <a:cubicBezTo>
                    <a:pt x="1723" y="4680"/>
                    <a:pt x="1996" y="4610"/>
                    <a:pt x="2242" y="4463"/>
                  </a:cubicBezTo>
                  <a:cubicBezTo>
                    <a:pt x="2940" y="4044"/>
                    <a:pt x="4739" y="2680"/>
                    <a:pt x="5502" y="2042"/>
                  </a:cubicBezTo>
                  <a:cubicBezTo>
                    <a:pt x="5977" y="1644"/>
                    <a:pt x="5964" y="907"/>
                    <a:pt x="5480" y="520"/>
                  </a:cubicBezTo>
                  <a:lnTo>
                    <a:pt x="5095" y="217"/>
                  </a:lnTo>
                  <a:cubicBezTo>
                    <a:pt x="4917" y="74"/>
                    <a:pt x="4699" y="1"/>
                    <a:pt x="4480" y="1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2" name="Google Shape;2871;p18">
              <a:extLst>
                <a:ext uri="{FF2B5EF4-FFF2-40B4-BE49-F238E27FC236}">
                  <a16:creationId xmlns:a16="http://schemas.microsoft.com/office/drawing/2014/main" id="{8FAF76AE-8CA8-F3FB-FF1F-BEAC02255684}"/>
                </a:ext>
              </a:extLst>
            </p:cNvPr>
            <p:cNvSpPr/>
            <p:nvPr/>
          </p:nvSpPr>
          <p:spPr>
            <a:xfrm>
              <a:off x="5366800" y="1766038"/>
              <a:ext cx="448350" cy="351075"/>
            </a:xfrm>
            <a:custGeom>
              <a:avLst/>
              <a:gdLst/>
              <a:ahLst/>
              <a:cxnLst/>
              <a:rect l="l" t="t" r="r" b="b"/>
              <a:pathLst>
                <a:path w="5978" h="4681" extrusionOk="0">
                  <a:moveTo>
                    <a:pt x="4480" y="1"/>
                  </a:moveTo>
                  <a:cubicBezTo>
                    <a:pt x="4316" y="1"/>
                    <a:pt x="4152" y="42"/>
                    <a:pt x="4003" y="125"/>
                  </a:cubicBezTo>
                  <a:cubicBezTo>
                    <a:pt x="2659" y="879"/>
                    <a:pt x="148" y="3191"/>
                    <a:pt x="148" y="3191"/>
                  </a:cubicBezTo>
                  <a:cubicBezTo>
                    <a:pt x="0" y="3395"/>
                    <a:pt x="29" y="3640"/>
                    <a:pt x="146" y="3881"/>
                  </a:cubicBezTo>
                  <a:cubicBezTo>
                    <a:pt x="394" y="4398"/>
                    <a:pt x="915" y="4680"/>
                    <a:pt x="1454" y="4680"/>
                  </a:cubicBezTo>
                  <a:cubicBezTo>
                    <a:pt x="1723" y="4680"/>
                    <a:pt x="1996" y="4610"/>
                    <a:pt x="2242" y="4463"/>
                  </a:cubicBezTo>
                  <a:cubicBezTo>
                    <a:pt x="2940" y="4044"/>
                    <a:pt x="4739" y="2680"/>
                    <a:pt x="5502" y="2042"/>
                  </a:cubicBezTo>
                  <a:cubicBezTo>
                    <a:pt x="5977" y="1644"/>
                    <a:pt x="5964" y="907"/>
                    <a:pt x="5480" y="520"/>
                  </a:cubicBezTo>
                  <a:lnTo>
                    <a:pt x="5095" y="217"/>
                  </a:lnTo>
                  <a:cubicBezTo>
                    <a:pt x="4917" y="74"/>
                    <a:pt x="4699" y="1"/>
                    <a:pt x="448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3" name="Google Shape;2872;p18">
              <a:extLst>
                <a:ext uri="{FF2B5EF4-FFF2-40B4-BE49-F238E27FC236}">
                  <a16:creationId xmlns:a16="http://schemas.microsoft.com/office/drawing/2014/main" id="{4DA0BEEA-5CD5-DAC4-DA15-D7FFC0F707B0}"/>
                </a:ext>
              </a:extLst>
            </p:cNvPr>
            <p:cNvSpPr/>
            <p:nvPr/>
          </p:nvSpPr>
          <p:spPr>
            <a:xfrm>
              <a:off x="5346100" y="1820938"/>
              <a:ext cx="365025" cy="321675"/>
            </a:xfrm>
            <a:custGeom>
              <a:avLst/>
              <a:gdLst/>
              <a:ahLst/>
              <a:cxnLst/>
              <a:rect l="l" t="t" r="r" b="b"/>
              <a:pathLst>
                <a:path w="4867" h="4289" extrusionOk="0">
                  <a:moveTo>
                    <a:pt x="3130" y="0"/>
                  </a:moveTo>
                  <a:cubicBezTo>
                    <a:pt x="3130" y="0"/>
                    <a:pt x="212" y="1663"/>
                    <a:pt x="107" y="2712"/>
                  </a:cubicBezTo>
                  <a:cubicBezTo>
                    <a:pt x="0" y="3762"/>
                    <a:pt x="772" y="4259"/>
                    <a:pt x="1623" y="4288"/>
                  </a:cubicBezTo>
                  <a:cubicBezTo>
                    <a:pt x="1631" y="4288"/>
                    <a:pt x="1638" y="4288"/>
                    <a:pt x="1645" y="4288"/>
                  </a:cubicBezTo>
                  <a:cubicBezTo>
                    <a:pt x="2511" y="4288"/>
                    <a:pt x="4601" y="2679"/>
                    <a:pt x="4867" y="2382"/>
                  </a:cubicBezTo>
                  <a:lnTo>
                    <a:pt x="3130" y="0"/>
                  </a:ln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4" name="Google Shape;2873;p18">
              <a:extLst>
                <a:ext uri="{FF2B5EF4-FFF2-40B4-BE49-F238E27FC236}">
                  <a16:creationId xmlns:a16="http://schemas.microsoft.com/office/drawing/2014/main" id="{DDED739A-AD2F-699C-2773-9D18E050422B}"/>
                </a:ext>
              </a:extLst>
            </p:cNvPr>
            <p:cNvSpPr/>
            <p:nvPr/>
          </p:nvSpPr>
          <p:spPr>
            <a:xfrm>
              <a:off x="5346100" y="1820938"/>
              <a:ext cx="365025" cy="321675"/>
            </a:xfrm>
            <a:custGeom>
              <a:avLst/>
              <a:gdLst/>
              <a:ahLst/>
              <a:cxnLst/>
              <a:rect l="l" t="t" r="r" b="b"/>
              <a:pathLst>
                <a:path w="4867" h="4289" extrusionOk="0">
                  <a:moveTo>
                    <a:pt x="3130" y="0"/>
                  </a:moveTo>
                  <a:cubicBezTo>
                    <a:pt x="3130" y="0"/>
                    <a:pt x="212" y="1663"/>
                    <a:pt x="107" y="2712"/>
                  </a:cubicBezTo>
                  <a:cubicBezTo>
                    <a:pt x="0" y="3762"/>
                    <a:pt x="772" y="4259"/>
                    <a:pt x="1623" y="4288"/>
                  </a:cubicBezTo>
                  <a:cubicBezTo>
                    <a:pt x="1631" y="4288"/>
                    <a:pt x="1638" y="4288"/>
                    <a:pt x="1645" y="4288"/>
                  </a:cubicBezTo>
                  <a:cubicBezTo>
                    <a:pt x="2511" y="4288"/>
                    <a:pt x="4601" y="2679"/>
                    <a:pt x="4867" y="2382"/>
                  </a:cubicBezTo>
                  <a:lnTo>
                    <a:pt x="31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5" name="Google Shape;2874;p18">
              <a:extLst>
                <a:ext uri="{FF2B5EF4-FFF2-40B4-BE49-F238E27FC236}">
                  <a16:creationId xmlns:a16="http://schemas.microsoft.com/office/drawing/2014/main" id="{FF5D30B2-BE5C-B10D-6825-1B1DE93D07A9}"/>
                </a:ext>
              </a:extLst>
            </p:cNvPr>
            <p:cNvSpPr/>
            <p:nvPr/>
          </p:nvSpPr>
          <p:spPr>
            <a:xfrm>
              <a:off x="4782250" y="1325638"/>
              <a:ext cx="986100" cy="797325"/>
            </a:xfrm>
            <a:custGeom>
              <a:avLst/>
              <a:gdLst/>
              <a:ahLst/>
              <a:cxnLst/>
              <a:rect l="l" t="t" r="r" b="b"/>
              <a:pathLst>
                <a:path w="13148" h="10631" extrusionOk="0">
                  <a:moveTo>
                    <a:pt x="2833" y="1"/>
                  </a:moveTo>
                  <a:cubicBezTo>
                    <a:pt x="0" y="6147"/>
                    <a:pt x="2673" y="8595"/>
                    <a:pt x="2685" y="8617"/>
                  </a:cubicBezTo>
                  <a:cubicBezTo>
                    <a:pt x="2790" y="8816"/>
                    <a:pt x="3110" y="9587"/>
                    <a:pt x="4988" y="10112"/>
                  </a:cubicBezTo>
                  <a:cubicBezTo>
                    <a:pt x="4990" y="10113"/>
                    <a:pt x="4991" y="10113"/>
                    <a:pt x="4991" y="10113"/>
                  </a:cubicBezTo>
                  <a:cubicBezTo>
                    <a:pt x="5012" y="10113"/>
                    <a:pt x="4710" y="9950"/>
                    <a:pt x="4719" y="9950"/>
                  </a:cubicBezTo>
                  <a:lnTo>
                    <a:pt x="4719" y="9950"/>
                  </a:lnTo>
                  <a:cubicBezTo>
                    <a:pt x="4719" y="9950"/>
                    <a:pt x="4721" y="9951"/>
                    <a:pt x="4723" y="9952"/>
                  </a:cubicBezTo>
                  <a:cubicBezTo>
                    <a:pt x="5371" y="10338"/>
                    <a:pt x="6179" y="10620"/>
                    <a:pt x="6772" y="10620"/>
                  </a:cubicBezTo>
                  <a:cubicBezTo>
                    <a:pt x="6799" y="10620"/>
                    <a:pt x="6825" y="10619"/>
                    <a:pt x="6851" y="10618"/>
                  </a:cubicBezTo>
                  <a:cubicBezTo>
                    <a:pt x="6909" y="10627"/>
                    <a:pt x="6972" y="10631"/>
                    <a:pt x="7037" y="10631"/>
                  </a:cubicBezTo>
                  <a:cubicBezTo>
                    <a:pt x="7393" y="10631"/>
                    <a:pt x="7817" y="10513"/>
                    <a:pt x="7914" y="10475"/>
                  </a:cubicBezTo>
                  <a:cubicBezTo>
                    <a:pt x="10199" y="9596"/>
                    <a:pt x="13148" y="4859"/>
                    <a:pt x="12310" y="3926"/>
                  </a:cubicBezTo>
                  <a:cubicBezTo>
                    <a:pt x="10229" y="2715"/>
                    <a:pt x="4514" y="290"/>
                    <a:pt x="28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6" name="Google Shape;2875;p18">
              <a:extLst>
                <a:ext uri="{FF2B5EF4-FFF2-40B4-BE49-F238E27FC236}">
                  <a16:creationId xmlns:a16="http://schemas.microsoft.com/office/drawing/2014/main" id="{89CF5EE5-D0B0-2434-707F-F685A645FC45}"/>
                </a:ext>
              </a:extLst>
            </p:cNvPr>
            <p:cNvSpPr/>
            <p:nvPr/>
          </p:nvSpPr>
          <p:spPr>
            <a:xfrm>
              <a:off x="4933150" y="1840663"/>
              <a:ext cx="592050" cy="282300"/>
            </a:xfrm>
            <a:custGeom>
              <a:avLst/>
              <a:gdLst/>
              <a:ahLst/>
              <a:cxnLst/>
              <a:rect l="l" t="t" r="r" b="b"/>
              <a:pathLst>
                <a:path w="7894" h="3764" extrusionOk="0">
                  <a:moveTo>
                    <a:pt x="0" y="1"/>
                  </a:moveTo>
                  <a:lnTo>
                    <a:pt x="0" y="1"/>
                  </a:lnTo>
                  <a:cubicBezTo>
                    <a:pt x="194" y="1213"/>
                    <a:pt x="668" y="1740"/>
                    <a:pt x="675" y="1750"/>
                  </a:cubicBezTo>
                  <a:cubicBezTo>
                    <a:pt x="779" y="1950"/>
                    <a:pt x="1101" y="2720"/>
                    <a:pt x="2977" y="3245"/>
                  </a:cubicBezTo>
                  <a:cubicBezTo>
                    <a:pt x="2979" y="3246"/>
                    <a:pt x="2980" y="3246"/>
                    <a:pt x="2980" y="3246"/>
                  </a:cubicBezTo>
                  <a:cubicBezTo>
                    <a:pt x="3001" y="3246"/>
                    <a:pt x="2699" y="3083"/>
                    <a:pt x="2708" y="3083"/>
                  </a:cubicBezTo>
                  <a:lnTo>
                    <a:pt x="2708" y="3083"/>
                  </a:lnTo>
                  <a:cubicBezTo>
                    <a:pt x="2708" y="3083"/>
                    <a:pt x="2710" y="3084"/>
                    <a:pt x="2712" y="3085"/>
                  </a:cubicBezTo>
                  <a:cubicBezTo>
                    <a:pt x="3360" y="3471"/>
                    <a:pt x="4169" y="3753"/>
                    <a:pt x="4762" y="3753"/>
                  </a:cubicBezTo>
                  <a:cubicBezTo>
                    <a:pt x="4789" y="3753"/>
                    <a:pt x="4815" y="3752"/>
                    <a:pt x="4841" y="3751"/>
                  </a:cubicBezTo>
                  <a:cubicBezTo>
                    <a:pt x="4899" y="3760"/>
                    <a:pt x="4962" y="3764"/>
                    <a:pt x="5027" y="3764"/>
                  </a:cubicBezTo>
                  <a:cubicBezTo>
                    <a:pt x="5382" y="3764"/>
                    <a:pt x="5806" y="3646"/>
                    <a:pt x="5903" y="3608"/>
                  </a:cubicBezTo>
                  <a:cubicBezTo>
                    <a:pt x="6567" y="3352"/>
                    <a:pt x="7262" y="2705"/>
                    <a:pt x="7893" y="1893"/>
                  </a:cubicBezTo>
                  <a:cubicBezTo>
                    <a:pt x="5913" y="1739"/>
                    <a:pt x="4176" y="1735"/>
                    <a:pt x="4012" y="1735"/>
                  </a:cubicBezTo>
                  <a:cubicBezTo>
                    <a:pt x="4004" y="1735"/>
                    <a:pt x="4000" y="1735"/>
                    <a:pt x="4000" y="1735"/>
                  </a:cubicBezTo>
                  <a:cubicBezTo>
                    <a:pt x="4000" y="1735"/>
                    <a:pt x="3450" y="1587"/>
                    <a:pt x="3040" y="1453"/>
                  </a:cubicBezTo>
                  <a:cubicBezTo>
                    <a:pt x="2877" y="1399"/>
                    <a:pt x="1547" y="756"/>
                    <a:pt x="0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7" name="Google Shape;2876;p18">
              <a:extLst>
                <a:ext uri="{FF2B5EF4-FFF2-40B4-BE49-F238E27FC236}">
                  <a16:creationId xmlns:a16="http://schemas.microsoft.com/office/drawing/2014/main" id="{47B37CA4-FB12-6FAD-E1FC-E5991E5DB74A}"/>
                </a:ext>
              </a:extLst>
            </p:cNvPr>
            <p:cNvSpPr/>
            <p:nvPr/>
          </p:nvSpPr>
          <p:spPr>
            <a:xfrm>
              <a:off x="5130100" y="2022088"/>
              <a:ext cx="98100" cy="101325"/>
            </a:xfrm>
            <a:custGeom>
              <a:avLst/>
              <a:gdLst/>
              <a:ahLst/>
              <a:cxnLst/>
              <a:rect l="l" t="t" r="r" b="b"/>
              <a:pathLst>
                <a:path w="1308" h="1351" extrusionOk="0">
                  <a:moveTo>
                    <a:pt x="242" y="0"/>
                  </a:moveTo>
                  <a:lnTo>
                    <a:pt x="1" y="1123"/>
                  </a:lnTo>
                  <a:lnTo>
                    <a:pt x="933" y="1351"/>
                  </a:lnTo>
                  <a:lnTo>
                    <a:pt x="1307" y="248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8" name="Google Shape;2877;p18">
              <a:extLst>
                <a:ext uri="{FF2B5EF4-FFF2-40B4-BE49-F238E27FC236}">
                  <a16:creationId xmlns:a16="http://schemas.microsoft.com/office/drawing/2014/main" id="{7B96FE79-EB1D-4675-4B93-48D98ACD8A96}"/>
                </a:ext>
              </a:extLst>
            </p:cNvPr>
            <p:cNvSpPr/>
            <p:nvPr/>
          </p:nvSpPr>
          <p:spPr>
            <a:xfrm>
              <a:off x="5130100" y="2087638"/>
              <a:ext cx="77850" cy="35775"/>
            </a:xfrm>
            <a:custGeom>
              <a:avLst/>
              <a:gdLst/>
              <a:ahLst/>
              <a:cxnLst/>
              <a:rect l="l" t="t" r="r" b="b"/>
              <a:pathLst>
                <a:path w="1038" h="477" extrusionOk="0">
                  <a:moveTo>
                    <a:pt x="54" y="1"/>
                  </a:moveTo>
                  <a:lnTo>
                    <a:pt x="1" y="249"/>
                  </a:lnTo>
                  <a:lnTo>
                    <a:pt x="933" y="477"/>
                  </a:lnTo>
                  <a:lnTo>
                    <a:pt x="1038" y="165"/>
                  </a:lnTo>
                  <a:lnTo>
                    <a:pt x="54" y="1"/>
                  </a:ln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9" name="Google Shape;2878;p18">
              <a:extLst>
                <a:ext uri="{FF2B5EF4-FFF2-40B4-BE49-F238E27FC236}">
                  <a16:creationId xmlns:a16="http://schemas.microsoft.com/office/drawing/2014/main" id="{DB8A28AE-B882-D156-7AA7-99A841A33C53}"/>
                </a:ext>
              </a:extLst>
            </p:cNvPr>
            <p:cNvSpPr/>
            <p:nvPr/>
          </p:nvSpPr>
          <p:spPr>
            <a:xfrm>
              <a:off x="4228975" y="2192338"/>
              <a:ext cx="394050" cy="374025"/>
            </a:xfrm>
            <a:custGeom>
              <a:avLst/>
              <a:gdLst/>
              <a:ahLst/>
              <a:cxnLst/>
              <a:rect l="l" t="t" r="r" b="b"/>
              <a:pathLst>
                <a:path w="5254" h="4987" extrusionOk="0">
                  <a:moveTo>
                    <a:pt x="2796" y="1"/>
                  </a:moveTo>
                  <a:cubicBezTo>
                    <a:pt x="1864" y="1"/>
                    <a:pt x="946" y="618"/>
                    <a:pt x="533" y="1618"/>
                  </a:cubicBezTo>
                  <a:cubicBezTo>
                    <a:pt x="0" y="2906"/>
                    <a:pt x="506" y="4343"/>
                    <a:pt x="1663" y="4827"/>
                  </a:cubicBezTo>
                  <a:cubicBezTo>
                    <a:pt x="1922" y="4935"/>
                    <a:pt x="2191" y="4986"/>
                    <a:pt x="2459" y="4986"/>
                  </a:cubicBezTo>
                  <a:cubicBezTo>
                    <a:pt x="3390" y="4986"/>
                    <a:pt x="4308" y="4369"/>
                    <a:pt x="4721" y="3369"/>
                  </a:cubicBezTo>
                  <a:cubicBezTo>
                    <a:pt x="5254" y="2081"/>
                    <a:pt x="4749" y="644"/>
                    <a:pt x="3592" y="160"/>
                  </a:cubicBezTo>
                  <a:cubicBezTo>
                    <a:pt x="3334" y="52"/>
                    <a:pt x="3064" y="1"/>
                    <a:pt x="279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0" name="Google Shape;2879;p18">
              <a:extLst>
                <a:ext uri="{FF2B5EF4-FFF2-40B4-BE49-F238E27FC236}">
                  <a16:creationId xmlns:a16="http://schemas.microsoft.com/office/drawing/2014/main" id="{F921B235-B2DC-D88E-912F-5BE3E8C38401}"/>
                </a:ext>
              </a:extLst>
            </p:cNvPr>
            <p:cNvSpPr/>
            <p:nvPr/>
          </p:nvSpPr>
          <p:spPr>
            <a:xfrm>
              <a:off x="4301950" y="2267188"/>
              <a:ext cx="232275" cy="220650"/>
            </a:xfrm>
            <a:custGeom>
              <a:avLst/>
              <a:gdLst/>
              <a:ahLst/>
              <a:cxnLst/>
              <a:rect l="l" t="t" r="r" b="b"/>
              <a:pathLst>
                <a:path w="3097" h="2942" extrusionOk="0">
                  <a:moveTo>
                    <a:pt x="1647" y="1"/>
                  </a:moveTo>
                  <a:cubicBezTo>
                    <a:pt x="1099" y="1"/>
                    <a:pt x="559" y="365"/>
                    <a:pt x="315" y="955"/>
                  </a:cubicBezTo>
                  <a:cubicBezTo>
                    <a:pt x="0" y="1715"/>
                    <a:pt x="299" y="2563"/>
                    <a:pt x="981" y="2847"/>
                  </a:cubicBezTo>
                  <a:cubicBezTo>
                    <a:pt x="1133" y="2911"/>
                    <a:pt x="1292" y="2941"/>
                    <a:pt x="1451" y="2941"/>
                  </a:cubicBezTo>
                  <a:cubicBezTo>
                    <a:pt x="1999" y="2941"/>
                    <a:pt x="2540" y="2577"/>
                    <a:pt x="2784" y="1988"/>
                  </a:cubicBezTo>
                  <a:cubicBezTo>
                    <a:pt x="3097" y="1228"/>
                    <a:pt x="2799" y="380"/>
                    <a:pt x="2118" y="96"/>
                  </a:cubicBezTo>
                  <a:cubicBezTo>
                    <a:pt x="1965" y="31"/>
                    <a:pt x="1806" y="1"/>
                    <a:pt x="1647" y="1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1" name="Google Shape;2880;p18">
              <a:extLst>
                <a:ext uri="{FF2B5EF4-FFF2-40B4-BE49-F238E27FC236}">
                  <a16:creationId xmlns:a16="http://schemas.microsoft.com/office/drawing/2014/main" id="{134079B9-6F48-C0F7-53AF-77171A2B9FD7}"/>
                </a:ext>
              </a:extLst>
            </p:cNvPr>
            <p:cNvSpPr/>
            <p:nvPr/>
          </p:nvSpPr>
          <p:spPr>
            <a:xfrm>
              <a:off x="5304175" y="2553313"/>
              <a:ext cx="394200" cy="374100"/>
            </a:xfrm>
            <a:custGeom>
              <a:avLst/>
              <a:gdLst/>
              <a:ahLst/>
              <a:cxnLst/>
              <a:rect l="l" t="t" r="r" b="b"/>
              <a:pathLst>
                <a:path w="5256" h="4988" extrusionOk="0">
                  <a:moveTo>
                    <a:pt x="2796" y="1"/>
                  </a:moveTo>
                  <a:cubicBezTo>
                    <a:pt x="1865" y="1"/>
                    <a:pt x="947" y="618"/>
                    <a:pt x="533" y="1618"/>
                  </a:cubicBezTo>
                  <a:cubicBezTo>
                    <a:pt x="1" y="2906"/>
                    <a:pt x="506" y="4343"/>
                    <a:pt x="1663" y="4827"/>
                  </a:cubicBezTo>
                  <a:cubicBezTo>
                    <a:pt x="1923" y="4936"/>
                    <a:pt x="2192" y="4987"/>
                    <a:pt x="2461" y="4987"/>
                  </a:cubicBezTo>
                  <a:cubicBezTo>
                    <a:pt x="3392" y="4987"/>
                    <a:pt x="4310" y="4370"/>
                    <a:pt x="4723" y="3369"/>
                  </a:cubicBezTo>
                  <a:cubicBezTo>
                    <a:pt x="5255" y="2081"/>
                    <a:pt x="4750" y="644"/>
                    <a:pt x="3593" y="160"/>
                  </a:cubicBezTo>
                  <a:cubicBezTo>
                    <a:pt x="3334" y="52"/>
                    <a:pt x="3064" y="1"/>
                    <a:pt x="279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2" name="Google Shape;2881;p18">
              <a:extLst>
                <a:ext uri="{FF2B5EF4-FFF2-40B4-BE49-F238E27FC236}">
                  <a16:creationId xmlns:a16="http://schemas.microsoft.com/office/drawing/2014/main" id="{62C4AA16-7DFB-9AAF-87FC-ED4DB5820627}"/>
                </a:ext>
              </a:extLst>
            </p:cNvPr>
            <p:cNvSpPr/>
            <p:nvPr/>
          </p:nvSpPr>
          <p:spPr>
            <a:xfrm>
              <a:off x="5377225" y="2628163"/>
              <a:ext cx="232350" cy="220575"/>
            </a:xfrm>
            <a:custGeom>
              <a:avLst/>
              <a:gdLst/>
              <a:ahLst/>
              <a:cxnLst/>
              <a:rect l="l" t="t" r="r" b="b"/>
              <a:pathLst>
                <a:path w="3098" h="2941" extrusionOk="0">
                  <a:moveTo>
                    <a:pt x="1646" y="1"/>
                  </a:moveTo>
                  <a:cubicBezTo>
                    <a:pt x="1098" y="1"/>
                    <a:pt x="558" y="365"/>
                    <a:pt x="314" y="955"/>
                  </a:cubicBezTo>
                  <a:cubicBezTo>
                    <a:pt x="1" y="1715"/>
                    <a:pt x="298" y="2562"/>
                    <a:pt x="980" y="2847"/>
                  </a:cubicBezTo>
                  <a:cubicBezTo>
                    <a:pt x="1132" y="2911"/>
                    <a:pt x="1291" y="2941"/>
                    <a:pt x="1450" y="2941"/>
                  </a:cubicBezTo>
                  <a:cubicBezTo>
                    <a:pt x="1998" y="2941"/>
                    <a:pt x="2539" y="2577"/>
                    <a:pt x="2783" y="1988"/>
                  </a:cubicBezTo>
                  <a:cubicBezTo>
                    <a:pt x="3097" y="1227"/>
                    <a:pt x="2799" y="380"/>
                    <a:pt x="2117" y="95"/>
                  </a:cubicBezTo>
                  <a:cubicBezTo>
                    <a:pt x="1964" y="31"/>
                    <a:pt x="1805" y="1"/>
                    <a:pt x="1646" y="1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3" name="Google Shape;2882;p18">
              <a:extLst>
                <a:ext uri="{FF2B5EF4-FFF2-40B4-BE49-F238E27FC236}">
                  <a16:creationId xmlns:a16="http://schemas.microsoft.com/office/drawing/2014/main" id="{19731B5B-2E6A-2416-9B80-A099C0CC0323}"/>
                </a:ext>
              </a:extLst>
            </p:cNvPr>
            <p:cNvSpPr/>
            <p:nvPr/>
          </p:nvSpPr>
          <p:spPr>
            <a:xfrm>
              <a:off x="4363150" y="2003563"/>
              <a:ext cx="1322100" cy="1129575"/>
            </a:xfrm>
            <a:custGeom>
              <a:avLst/>
              <a:gdLst/>
              <a:ahLst/>
              <a:cxnLst/>
              <a:rect l="l" t="t" r="r" b="b"/>
              <a:pathLst>
                <a:path w="17628" h="15061" extrusionOk="0">
                  <a:moveTo>
                    <a:pt x="6836" y="0"/>
                  </a:moveTo>
                  <a:cubicBezTo>
                    <a:pt x="4177" y="0"/>
                    <a:pt x="1518" y="1402"/>
                    <a:pt x="1442" y="4233"/>
                  </a:cubicBezTo>
                  <a:lnTo>
                    <a:pt x="1111" y="5196"/>
                  </a:lnTo>
                  <a:cubicBezTo>
                    <a:pt x="0" y="8416"/>
                    <a:pt x="211" y="12299"/>
                    <a:pt x="4152" y="13227"/>
                  </a:cubicBezTo>
                  <a:lnTo>
                    <a:pt x="7111" y="14472"/>
                  </a:lnTo>
                  <a:cubicBezTo>
                    <a:pt x="8102" y="14815"/>
                    <a:pt x="9088" y="15060"/>
                    <a:pt x="10024" y="15060"/>
                  </a:cubicBezTo>
                  <a:cubicBezTo>
                    <a:pt x="12070" y="15060"/>
                    <a:pt x="13880" y="13889"/>
                    <a:pt x="14990" y="10001"/>
                  </a:cubicBezTo>
                  <a:lnTo>
                    <a:pt x="15322" y="9038"/>
                  </a:lnTo>
                  <a:cubicBezTo>
                    <a:pt x="17627" y="4893"/>
                    <a:pt x="14771" y="2320"/>
                    <a:pt x="11616" y="1228"/>
                  </a:cubicBezTo>
                  <a:lnTo>
                    <a:pt x="9165" y="380"/>
                  </a:lnTo>
                  <a:cubicBezTo>
                    <a:pt x="8435" y="127"/>
                    <a:pt x="7636" y="0"/>
                    <a:pt x="6836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4" name="Google Shape;2883;p18">
              <a:extLst>
                <a:ext uri="{FF2B5EF4-FFF2-40B4-BE49-F238E27FC236}">
                  <a16:creationId xmlns:a16="http://schemas.microsoft.com/office/drawing/2014/main" id="{A26A2EED-AEE5-831A-0FAC-4636309C5A80}"/>
                </a:ext>
              </a:extLst>
            </p:cNvPr>
            <p:cNvSpPr/>
            <p:nvPr/>
          </p:nvSpPr>
          <p:spPr>
            <a:xfrm>
              <a:off x="4856425" y="2311063"/>
              <a:ext cx="339675" cy="197550"/>
            </a:xfrm>
            <a:custGeom>
              <a:avLst/>
              <a:gdLst/>
              <a:ahLst/>
              <a:cxnLst/>
              <a:rect l="l" t="t" r="r" b="b"/>
              <a:pathLst>
                <a:path w="4529" h="2634" extrusionOk="0">
                  <a:moveTo>
                    <a:pt x="1771" y="1"/>
                  </a:moveTo>
                  <a:cubicBezTo>
                    <a:pt x="312" y="1"/>
                    <a:pt x="0" y="1650"/>
                    <a:pt x="803" y="2010"/>
                  </a:cubicBezTo>
                  <a:cubicBezTo>
                    <a:pt x="1004" y="2099"/>
                    <a:pt x="1172" y="2132"/>
                    <a:pt x="1315" y="2132"/>
                  </a:cubicBezTo>
                  <a:cubicBezTo>
                    <a:pt x="1705" y="2132"/>
                    <a:pt x="1919" y="1891"/>
                    <a:pt x="2127" y="1891"/>
                  </a:cubicBezTo>
                  <a:cubicBezTo>
                    <a:pt x="2170" y="1891"/>
                    <a:pt x="2212" y="1901"/>
                    <a:pt x="2256" y="1926"/>
                  </a:cubicBezTo>
                  <a:cubicBezTo>
                    <a:pt x="2546" y="2088"/>
                    <a:pt x="2750" y="2633"/>
                    <a:pt x="3207" y="2633"/>
                  </a:cubicBezTo>
                  <a:cubicBezTo>
                    <a:pt x="3276" y="2633"/>
                    <a:pt x="3351" y="2621"/>
                    <a:pt x="3433" y="2593"/>
                  </a:cubicBezTo>
                  <a:cubicBezTo>
                    <a:pt x="4056" y="2380"/>
                    <a:pt x="4528" y="377"/>
                    <a:pt x="2076" y="23"/>
                  </a:cubicBezTo>
                  <a:cubicBezTo>
                    <a:pt x="1969" y="8"/>
                    <a:pt x="1867" y="1"/>
                    <a:pt x="1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5" name="Google Shape;2884;p18">
              <a:extLst>
                <a:ext uri="{FF2B5EF4-FFF2-40B4-BE49-F238E27FC236}">
                  <a16:creationId xmlns:a16="http://schemas.microsoft.com/office/drawing/2014/main" id="{7BAB7783-1EBE-6E14-D342-A4F2B6E9123F}"/>
                </a:ext>
              </a:extLst>
            </p:cNvPr>
            <p:cNvSpPr/>
            <p:nvPr/>
          </p:nvSpPr>
          <p:spPr>
            <a:xfrm>
              <a:off x="4971400" y="2311063"/>
              <a:ext cx="190500" cy="149925"/>
            </a:xfrm>
            <a:custGeom>
              <a:avLst/>
              <a:gdLst/>
              <a:ahLst/>
              <a:cxnLst/>
              <a:rect l="l" t="t" r="r" b="b"/>
              <a:pathLst>
                <a:path w="2540" h="1999" extrusionOk="0">
                  <a:moveTo>
                    <a:pt x="241" y="1"/>
                  </a:moveTo>
                  <a:cubicBezTo>
                    <a:pt x="157" y="1"/>
                    <a:pt x="76" y="7"/>
                    <a:pt x="0" y="17"/>
                  </a:cubicBezTo>
                  <a:cubicBezTo>
                    <a:pt x="84" y="774"/>
                    <a:pt x="668" y="1503"/>
                    <a:pt x="1542" y="1833"/>
                  </a:cubicBezTo>
                  <a:cubicBezTo>
                    <a:pt x="1811" y="1933"/>
                    <a:pt x="2083" y="1987"/>
                    <a:pt x="2347" y="1998"/>
                  </a:cubicBezTo>
                  <a:cubicBezTo>
                    <a:pt x="2539" y="1315"/>
                    <a:pt x="2250" y="270"/>
                    <a:pt x="541" y="23"/>
                  </a:cubicBezTo>
                  <a:cubicBezTo>
                    <a:pt x="436" y="8"/>
                    <a:pt x="336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6" name="Google Shape;2885;p18">
              <a:extLst>
                <a:ext uri="{FF2B5EF4-FFF2-40B4-BE49-F238E27FC236}">
                  <a16:creationId xmlns:a16="http://schemas.microsoft.com/office/drawing/2014/main" id="{001F3B0B-7905-BED4-4594-37C14B47E1F2}"/>
                </a:ext>
              </a:extLst>
            </p:cNvPr>
            <p:cNvSpPr/>
            <p:nvPr/>
          </p:nvSpPr>
          <p:spPr>
            <a:xfrm>
              <a:off x="4869700" y="2303863"/>
              <a:ext cx="292050" cy="211875"/>
            </a:xfrm>
            <a:custGeom>
              <a:avLst/>
              <a:gdLst/>
              <a:ahLst/>
              <a:cxnLst/>
              <a:rect l="l" t="t" r="r" b="b"/>
              <a:pathLst>
                <a:path w="3894" h="2825" extrusionOk="0">
                  <a:moveTo>
                    <a:pt x="1592" y="192"/>
                  </a:moveTo>
                  <a:cubicBezTo>
                    <a:pt x="1684" y="192"/>
                    <a:pt x="1782" y="199"/>
                    <a:pt x="1885" y="213"/>
                  </a:cubicBezTo>
                  <a:cubicBezTo>
                    <a:pt x="3386" y="430"/>
                    <a:pt x="3623" y="1254"/>
                    <a:pt x="3655" y="1598"/>
                  </a:cubicBezTo>
                  <a:cubicBezTo>
                    <a:pt x="3700" y="2085"/>
                    <a:pt x="3465" y="2515"/>
                    <a:pt x="3224" y="2598"/>
                  </a:cubicBezTo>
                  <a:cubicBezTo>
                    <a:pt x="3154" y="2622"/>
                    <a:pt x="3090" y="2633"/>
                    <a:pt x="3030" y="2633"/>
                  </a:cubicBezTo>
                  <a:cubicBezTo>
                    <a:pt x="2783" y="2633"/>
                    <a:pt x="2620" y="2443"/>
                    <a:pt x="2450" y="2245"/>
                  </a:cubicBezTo>
                  <a:cubicBezTo>
                    <a:pt x="2346" y="2121"/>
                    <a:pt x="2245" y="2004"/>
                    <a:pt x="2124" y="1938"/>
                  </a:cubicBezTo>
                  <a:cubicBezTo>
                    <a:pt x="2065" y="1904"/>
                    <a:pt x="2009" y="1892"/>
                    <a:pt x="1952" y="1892"/>
                  </a:cubicBezTo>
                  <a:cubicBezTo>
                    <a:pt x="1841" y="1892"/>
                    <a:pt x="1734" y="1943"/>
                    <a:pt x="1628" y="1993"/>
                  </a:cubicBezTo>
                  <a:cubicBezTo>
                    <a:pt x="1495" y="2057"/>
                    <a:pt x="1342" y="2131"/>
                    <a:pt x="1135" y="2131"/>
                  </a:cubicBezTo>
                  <a:cubicBezTo>
                    <a:pt x="1003" y="2131"/>
                    <a:pt x="848" y="2101"/>
                    <a:pt x="663" y="2018"/>
                  </a:cubicBezTo>
                  <a:cubicBezTo>
                    <a:pt x="346" y="1876"/>
                    <a:pt x="210" y="1480"/>
                    <a:pt x="333" y="1056"/>
                  </a:cubicBezTo>
                  <a:cubicBezTo>
                    <a:pt x="454" y="637"/>
                    <a:pt x="854" y="192"/>
                    <a:pt x="1592" y="192"/>
                  </a:cubicBezTo>
                  <a:close/>
                  <a:moveTo>
                    <a:pt x="1585" y="1"/>
                  </a:moveTo>
                  <a:cubicBezTo>
                    <a:pt x="748" y="1"/>
                    <a:pt x="291" y="517"/>
                    <a:pt x="151" y="1003"/>
                  </a:cubicBezTo>
                  <a:cubicBezTo>
                    <a:pt x="1" y="1520"/>
                    <a:pt x="180" y="2008"/>
                    <a:pt x="587" y="2190"/>
                  </a:cubicBezTo>
                  <a:cubicBezTo>
                    <a:pt x="802" y="2287"/>
                    <a:pt x="983" y="2323"/>
                    <a:pt x="1139" y="2323"/>
                  </a:cubicBezTo>
                  <a:cubicBezTo>
                    <a:pt x="1384" y="2323"/>
                    <a:pt x="1565" y="2235"/>
                    <a:pt x="1713" y="2163"/>
                  </a:cubicBezTo>
                  <a:cubicBezTo>
                    <a:pt x="1818" y="2113"/>
                    <a:pt x="1888" y="2081"/>
                    <a:pt x="1949" y="2081"/>
                  </a:cubicBezTo>
                  <a:cubicBezTo>
                    <a:pt x="1978" y="2081"/>
                    <a:pt x="2005" y="2088"/>
                    <a:pt x="2032" y="2103"/>
                  </a:cubicBezTo>
                  <a:cubicBezTo>
                    <a:pt x="2122" y="2155"/>
                    <a:pt x="2211" y="2259"/>
                    <a:pt x="2306" y="2368"/>
                  </a:cubicBezTo>
                  <a:cubicBezTo>
                    <a:pt x="2484" y="2576"/>
                    <a:pt x="2696" y="2824"/>
                    <a:pt x="3028" y="2824"/>
                  </a:cubicBezTo>
                  <a:cubicBezTo>
                    <a:pt x="3108" y="2824"/>
                    <a:pt x="3192" y="2810"/>
                    <a:pt x="3285" y="2778"/>
                  </a:cubicBezTo>
                  <a:cubicBezTo>
                    <a:pt x="3637" y="2658"/>
                    <a:pt x="3893" y="2109"/>
                    <a:pt x="3844" y="1579"/>
                  </a:cubicBezTo>
                  <a:cubicBezTo>
                    <a:pt x="3808" y="1191"/>
                    <a:pt x="3547" y="260"/>
                    <a:pt x="1911" y="25"/>
                  </a:cubicBezTo>
                  <a:cubicBezTo>
                    <a:pt x="1797" y="9"/>
                    <a:pt x="1688" y="1"/>
                    <a:pt x="1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7" name="Google Shape;2886;p18">
              <a:extLst>
                <a:ext uri="{FF2B5EF4-FFF2-40B4-BE49-F238E27FC236}">
                  <a16:creationId xmlns:a16="http://schemas.microsoft.com/office/drawing/2014/main" id="{B507F435-D6F4-BC26-59FA-B016DDD42603}"/>
                </a:ext>
              </a:extLst>
            </p:cNvPr>
            <p:cNvSpPr/>
            <p:nvPr/>
          </p:nvSpPr>
          <p:spPr>
            <a:xfrm>
              <a:off x="3779950" y="2226013"/>
              <a:ext cx="1847025" cy="1351500"/>
            </a:xfrm>
            <a:custGeom>
              <a:avLst/>
              <a:gdLst/>
              <a:ahLst/>
              <a:cxnLst/>
              <a:rect l="l" t="t" r="r" b="b"/>
              <a:pathLst>
                <a:path w="24627" h="18020" extrusionOk="0">
                  <a:moveTo>
                    <a:pt x="10331" y="0"/>
                  </a:moveTo>
                  <a:cubicBezTo>
                    <a:pt x="10331" y="1"/>
                    <a:pt x="8250" y="4347"/>
                    <a:pt x="7651" y="4378"/>
                  </a:cubicBezTo>
                  <a:cubicBezTo>
                    <a:pt x="7651" y="4378"/>
                    <a:pt x="6183" y="3724"/>
                    <a:pt x="6379" y="1747"/>
                  </a:cubicBezTo>
                  <a:lnTo>
                    <a:pt x="6379" y="1747"/>
                  </a:lnTo>
                  <a:cubicBezTo>
                    <a:pt x="6379" y="1747"/>
                    <a:pt x="0" y="7880"/>
                    <a:pt x="6173" y="11136"/>
                  </a:cubicBezTo>
                  <a:cubicBezTo>
                    <a:pt x="6173" y="11136"/>
                    <a:pt x="8106" y="15032"/>
                    <a:pt x="10687" y="16495"/>
                  </a:cubicBezTo>
                  <a:cubicBezTo>
                    <a:pt x="12338" y="17430"/>
                    <a:pt x="14117" y="18019"/>
                    <a:pt x="15894" y="18019"/>
                  </a:cubicBezTo>
                  <a:cubicBezTo>
                    <a:pt x="18256" y="18019"/>
                    <a:pt x="20617" y="16978"/>
                    <a:pt x="22676" y="14325"/>
                  </a:cubicBezTo>
                  <a:cubicBezTo>
                    <a:pt x="24627" y="11813"/>
                    <a:pt x="23334" y="9156"/>
                    <a:pt x="23101" y="9047"/>
                  </a:cubicBezTo>
                  <a:cubicBezTo>
                    <a:pt x="22886" y="8949"/>
                    <a:pt x="24232" y="6360"/>
                    <a:pt x="22252" y="4653"/>
                  </a:cubicBezTo>
                  <a:lnTo>
                    <a:pt x="22252" y="4653"/>
                  </a:lnTo>
                  <a:cubicBezTo>
                    <a:pt x="22252" y="4653"/>
                    <a:pt x="23035" y="7315"/>
                    <a:pt x="21585" y="8887"/>
                  </a:cubicBezTo>
                  <a:cubicBezTo>
                    <a:pt x="20716" y="9831"/>
                    <a:pt x="19422" y="10571"/>
                    <a:pt x="17873" y="11185"/>
                  </a:cubicBezTo>
                  <a:cubicBezTo>
                    <a:pt x="17873" y="11185"/>
                    <a:pt x="17995" y="10217"/>
                    <a:pt x="16127" y="8271"/>
                  </a:cubicBezTo>
                  <a:lnTo>
                    <a:pt x="16127" y="8271"/>
                  </a:lnTo>
                  <a:cubicBezTo>
                    <a:pt x="16127" y="8271"/>
                    <a:pt x="16328" y="10575"/>
                    <a:pt x="16116" y="11235"/>
                  </a:cubicBezTo>
                  <a:cubicBezTo>
                    <a:pt x="16116" y="11235"/>
                    <a:pt x="16195" y="6892"/>
                    <a:pt x="12032" y="5494"/>
                  </a:cubicBezTo>
                  <a:lnTo>
                    <a:pt x="12032" y="5494"/>
                  </a:lnTo>
                  <a:cubicBezTo>
                    <a:pt x="12032" y="5494"/>
                    <a:pt x="14052" y="8557"/>
                    <a:pt x="13656" y="10371"/>
                  </a:cubicBezTo>
                  <a:cubicBezTo>
                    <a:pt x="13656" y="10371"/>
                    <a:pt x="13214" y="7397"/>
                    <a:pt x="10438" y="6523"/>
                  </a:cubicBezTo>
                  <a:cubicBezTo>
                    <a:pt x="10438" y="6523"/>
                    <a:pt x="9427" y="5955"/>
                    <a:pt x="8896" y="4168"/>
                  </a:cubicBezTo>
                  <a:cubicBezTo>
                    <a:pt x="8896" y="4168"/>
                    <a:pt x="11304" y="2341"/>
                    <a:pt x="10331" y="0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8" name="Google Shape;2887;p18">
              <a:extLst>
                <a:ext uri="{FF2B5EF4-FFF2-40B4-BE49-F238E27FC236}">
                  <a16:creationId xmlns:a16="http://schemas.microsoft.com/office/drawing/2014/main" id="{D79BFA9E-F26D-EB9E-2A54-111022B19CAC}"/>
                </a:ext>
              </a:extLst>
            </p:cNvPr>
            <p:cNvSpPr/>
            <p:nvPr/>
          </p:nvSpPr>
          <p:spPr>
            <a:xfrm>
              <a:off x="5081950" y="2612638"/>
              <a:ext cx="219750" cy="143250"/>
            </a:xfrm>
            <a:custGeom>
              <a:avLst/>
              <a:gdLst/>
              <a:ahLst/>
              <a:cxnLst/>
              <a:rect l="l" t="t" r="r" b="b"/>
              <a:pathLst>
                <a:path w="2930" h="1910" extrusionOk="0">
                  <a:moveTo>
                    <a:pt x="433" y="1"/>
                  </a:moveTo>
                  <a:cubicBezTo>
                    <a:pt x="286" y="1"/>
                    <a:pt x="177" y="30"/>
                    <a:pt x="129" y="89"/>
                  </a:cubicBezTo>
                  <a:cubicBezTo>
                    <a:pt x="1" y="249"/>
                    <a:pt x="784" y="385"/>
                    <a:pt x="1406" y="823"/>
                  </a:cubicBezTo>
                  <a:cubicBezTo>
                    <a:pt x="2003" y="1243"/>
                    <a:pt x="2473" y="1909"/>
                    <a:pt x="2697" y="1909"/>
                  </a:cubicBezTo>
                  <a:cubicBezTo>
                    <a:pt x="2718" y="1909"/>
                    <a:pt x="2737" y="1903"/>
                    <a:pt x="2754" y="1891"/>
                  </a:cubicBezTo>
                  <a:cubicBezTo>
                    <a:pt x="2930" y="1755"/>
                    <a:pt x="2522" y="988"/>
                    <a:pt x="1904" y="541"/>
                  </a:cubicBezTo>
                  <a:cubicBezTo>
                    <a:pt x="1414" y="186"/>
                    <a:pt x="803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9" name="Google Shape;2888;p18">
              <a:extLst>
                <a:ext uri="{FF2B5EF4-FFF2-40B4-BE49-F238E27FC236}">
                  <a16:creationId xmlns:a16="http://schemas.microsoft.com/office/drawing/2014/main" id="{9B26414C-F48E-C75F-DD2D-6AD1469539D2}"/>
                </a:ext>
              </a:extLst>
            </p:cNvPr>
            <p:cNvSpPr/>
            <p:nvPr/>
          </p:nvSpPr>
          <p:spPr>
            <a:xfrm>
              <a:off x="4619575" y="2496163"/>
              <a:ext cx="242475" cy="62325"/>
            </a:xfrm>
            <a:custGeom>
              <a:avLst/>
              <a:gdLst/>
              <a:ahLst/>
              <a:cxnLst/>
              <a:rect l="l" t="t" r="r" b="b"/>
              <a:pathLst>
                <a:path w="3233" h="831" extrusionOk="0">
                  <a:moveTo>
                    <a:pt x="1483" y="1"/>
                  </a:moveTo>
                  <a:cubicBezTo>
                    <a:pt x="748" y="1"/>
                    <a:pt x="0" y="313"/>
                    <a:pt x="49" y="519"/>
                  </a:cubicBezTo>
                  <a:cubicBezTo>
                    <a:pt x="65" y="587"/>
                    <a:pt x="154" y="609"/>
                    <a:pt x="290" y="609"/>
                  </a:cubicBezTo>
                  <a:cubicBezTo>
                    <a:pt x="530" y="609"/>
                    <a:pt x="919" y="542"/>
                    <a:pt x="1329" y="542"/>
                  </a:cubicBezTo>
                  <a:cubicBezTo>
                    <a:pt x="1419" y="542"/>
                    <a:pt x="1509" y="545"/>
                    <a:pt x="1599" y="553"/>
                  </a:cubicBezTo>
                  <a:cubicBezTo>
                    <a:pt x="2232" y="607"/>
                    <a:pt x="2856" y="830"/>
                    <a:pt x="3111" y="830"/>
                  </a:cubicBezTo>
                  <a:cubicBezTo>
                    <a:pt x="3187" y="830"/>
                    <a:pt x="3230" y="810"/>
                    <a:pt x="3230" y="760"/>
                  </a:cubicBezTo>
                  <a:cubicBezTo>
                    <a:pt x="3232" y="494"/>
                    <a:pt x="2458" y="49"/>
                    <a:pt x="1620" y="5"/>
                  </a:cubicBezTo>
                  <a:cubicBezTo>
                    <a:pt x="1575" y="2"/>
                    <a:pt x="1529" y="1"/>
                    <a:pt x="1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0" name="Google Shape;2889;p18">
              <a:extLst>
                <a:ext uri="{FF2B5EF4-FFF2-40B4-BE49-F238E27FC236}">
                  <a16:creationId xmlns:a16="http://schemas.microsoft.com/office/drawing/2014/main" id="{4DA941F5-D4E7-6F2D-3FBE-0C933488F7F2}"/>
                </a:ext>
              </a:extLst>
            </p:cNvPr>
            <p:cNvSpPr/>
            <p:nvPr/>
          </p:nvSpPr>
          <p:spPr>
            <a:xfrm>
              <a:off x="4651825" y="2472163"/>
              <a:ext cx="195450" cy="30675"/>
            </a:xfrm>
            <a:custGeom>
              <a:avLst/>
              <a:gdLst/>
              <a:ahLst/>
              <a:cxnLst/>
              <a:rect l="l" t="t" r="r" b="b"/>
              <a:pathLst>
                <a:path w="2606" h="409" extrusionOk="0">
                  <a:moveTo>
                    <a:pt x="88" y="0"/>
                  </a:moveTo>
                  <a:cubicBezTo>
                    <a:pt x="19" y="0"/>
                    <a:pt x="1" y="92"/>
                    <a:pt x="55" y="126"/>
                  </a:cubicBezTo>
                  <a:cubicBezTo>
                    <a:pt x="219" y="229"/>
                    <a:pt x="458" y="258"/>
                    <a:pt x="646" y="295"/>
                  </a:cubicBezTo>
                  <a:cubicBezTo>
                    <a:pt x="849" y="336"/>
                    <a:pt x="1051" y="362"/>
                    <a:pt x="1258" y="380"/>
                  </a:cubicBezTo>
                  <a:cubicBezTo>
                    <a:pt x="1484" y="398"/>
                    <a:pt x="1709" y="409"/>
                    <a:pt x="1935" y="409"/>
                  </a:cubicBezTo>
                  <a:cubicBezTo>
                    <a:pt x="2136" y="409"/>
                    <a:pt x="2338" y="400"/>
                    <a:pt x="2541" y="382"/>
                  </a:cubicBezTo>
                  <a:cubicBezTo>
                    <a:pt x="2603" y="374"/>
                    <a:pt x="2606" y="278"/>
                    <a:pt x="2544" y="278"/>
                  </a:cubicBezTo>
                  <a:cubicBezTo>
                    <a:pt x="2542" y="278"/>
                    <a:pt x="2541" y="278"/>
                    <a:pt x="2540" y="278"/>
                  </a:cubicBezTo>
                  <a:cubicBezTo>
                    <a:pt x="2375" y="289"/>
                    <a:pt x="2208" y="296"/>
                    <a:pt x="2042" y="296"/>
                  </a:cubicBezTo>
                  <a:cubicBezTo>
                    <a:pt x="1785" y="296"/>
                    <a:pt x="1527" y="280"/>
                    <a:pt x="1274" y="244"/>
                  </a:cubicBezTo>
                  <a:cubicBezTo>
                    <a:pt x="1079" y="216"/>
                    <a:pt x="881" y="178"/>
                    <a:pt x="689" y="137"/>
                  </a:cubicBezTo>
                  <a:cubicBezTo>
                    <a:pt x="584" y="115"/>
                    <a:pt x="479" y="89"/>
                    <a:pt x="376" y="63"/>
                  </a:cubicBezTo>
                  <a:cubicBezTo>
                    <a:pt x="282" y="38"/>
                    <a:pt x="188" y="2"/>
                    <a:pt x="89" y="0"/>
                  </a:cubicBezTo>
                  <a:cubicBezTo>
                    <a:pt x="89" y="0"/>
                    <a:pt x="89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1" name="Google Shape;2890;p18">
              <a:extLst>
                <a:ext uri="{FF2B5EF4-FFF2-40B4-BE49-F238E27FC236}">
                  <a16:creationId xmlns:a16="http://schemas.microsoft.com/office/drawing/2014/main" id="{8E968C77-2330-1344-6757-5D2F589C6F88}"/>
                </a:ext>
              </a:extLst>
            </p:cNvPr>
            <p:cNvSpPr/>
            <p:nvPr/>
          </p:nvSpPr>
          <p:spPr>
            <a:xfrm>
              <a:off x="5153875" y="2599438"/>
              <a:ext cx="156000" cy="111450"/>
            </a:xfrm>
            <a:custGeom>
              <a:avLst/>
              <a:gdLst/>
              <a:ahLst/>
              <a:cxnLst/>
              <a:rect l="l" t="t" r="r" b="b"/>
              <a:pathLst>
                <a:path w="2080" h="1486" extrusionOk="0">
                  <a:moveTo>
                    <a:pt x="49" y="0"/>
                  </a:moveTo>
                  <a:cubicBezTo>
                    <a:pt x="22" y="0"/>
                    <a:pt x="0" y="33"/>
                    <a:pt x="23" y="62"/>
                  </a:cubicBezTo>
                  <a:cubicBezTo>
                    <a:pt x="147" y="220"/>
                    <a:pt x="292" y="355"/>
                    <a:pt x="441" y="487"/>
                  </a:cubicBezTo>
                  <a:cubicBezTo>
                    <a:pt x="591" y="618"/>
                    <a:pt x="741" y="749"/>
                    <a:pt x="902" y="867"/>
                  </a:cubicBezTo>
                  <a:cubicBezTo>
                    <a:pt x="1227" y="1109"/>
                    <a:pt x="1575" y="1312"/>
                    <a:pt x="1945" y="1479"/>
                  </a:cubicBezTo>
                  <a:cubicBezTo>
                    <a:pt x="1955" y="1484"/>
                    <a:pt x="1965" y="1486"/>
                    <a:pt x="1974" y="1486"/>
                  </a:cubicBezTo>
                  <a:cubicBezTo>
                    <a:pt x="2036" y="1486"/>
                    <a:pt x="2079" y="1399"/>
                    <a:pt x="2012" y="1365"/>
                  </a:cubicBezTo>
                  <a:cubicBezTo>
                    <a:pt x="1662" y="1189"/>
                    <a:pt x="1322" y="986"/>
                    <a:pt x="1001" y="764"/>
                  </a:cubicBezTo>
                  <a:cubicBezTo>
                    <a:pt x="836" y="650"/>
                    <a:pt x="675" y="535"/>
                    <a:pt x="523" y="406"/>
                  </a:cubicBezTo>
                  <a:cubicBezTo>
                    <a:pt x="370" y="277"/>
                    <a:pt x="228" y="138"/>
                    <a:pt x="74" y="10"/>
                  </a:cubicBezTo>
                  <a:cubicBezTo>
                    <a:pt x="66" y="3"/>
                    <a:pt x="57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2" name="Google Shape;2891;p18">
              <a:extLst>
                <a:ext uri="{FF2B5EF4-FFF2-40B4-BE49-F238E27FC236}">
                  <a16:creationId xmlns:a16="http://schemas.microsoft.com/office/drawing/2014/main" id="{383013EF-9AAB-56B2-198D-2E0BD83A4DF5}"/>
                </a:ext>
              </a:extLst>
            </p:cNvPr>
            <p:cNvSpPr/>
            <p:nvPr/>
          </p:nvSpPr>
          <p:spPr>
            <a:xfrm>
              <a:off x="4992700" y="2778163"/>
              <a:ext cx="228600" cy="168750"/>
            </a:xfrm>
            <a:custGeom>
              <a:avLst/>
              <a:gdLst/>
              <a:ahLst/>
              <a:cxnLst/>
              <a:rect l="l" t="t" r="r" b="b"/>
              <a:pathLst>
                <a:path w="3048" h="2250" extrusionOk="0">
                  <a:moveTo>
                    <a:pt x="390" y="0"/>
                  </a:moveTo>
                  <a:cubicBezTo>
                    <a:pt x="335" y="0"/>
                    <a:pt x="281" y="31"/>
                    <a:pt x="264" y="102"/>
                  </a:cubicBezTo>
                  <a:cubicBezTo>
                    <a:pt x="1" y="1187"/>
                    <a:pt x="1075" y="2222"/>
                    <a:pt x="2117" y="2249"/>
                  </a:cubicBezTo>
                  <a:cubicBezTo>
                    <a:pt x="2130" y="2249"/>
                    <a:pt x="2144" y="2249"/>
                    <a:pt x="2157" y="2249"/>
                  </a:cubicBezTo>
                  <a:cubicBezTo>
                    <a:pt x="2432" y="2249"/>
                    <a:pt x="2703" y="2168"/>
                    <a:pt x="2927" y="2006"/>
                  </a:cubicBezTo>
                  <a:cubicBezTo>
                    <a:pt x="3047" y="1917"/>
                    <a:pt x="2971" y="1732"/>
                    <a:pt x="2857" y="1732"/>
                  </a:cubicBezTo>
                  <a:cubicBezTo>
                    <a:pt x="2833" y="1732"/>
                    <a:pt x="2808" y="1740"/>
                    <a:pt x="2782" y="1759"/>
                  </a:cubicBezTo>
                  <a:cubicBezTo>
                    <a:pt x="2583" y="1904"/>
                    <a:pt x="2357" y="1968"/>
                    <a:pt x="2128" y="1968"/>
                  </a:cubicBezTo>
                  <a:cubicBezTo>
                    <a:pt x="1257" y="1968"/>
                    <a:pt x="327" y="1050"/>
                    <a:pt x="539" y="179"/>
                  </a:cubicBezTo>
                  <a:cubicBezTo>
                    <a:pt x="565" y="71"/>
                    <a:pt x="475" y="0"/>
                    <a:pt x="3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3" name="Google Shape;2892;p18">
              <a:extLst>
                <a:ext uri="{FF2B5EF4-FFF2-40B4-BE49-F238E27FC236}">
                  <a16:creationId xmlns:a16="http://schemas.microsoft.com/office/drawing/2014/main" id="{BBD74854-B2D4-238C-2108-6641EB01572D}"/>
                </a:ext>
              </a:extLst>
            </p:cNvPr>
            <p:cNvSpPr/>
            <p:nvPr/>
          </p:nvSpPr>
          <p:spPr>
            <a:xfrm>
              <a:off x="4574800" y="2673388"/>
              <a:ext cx="217350" cy="119100"/>
            </a:xfrm>
            <a:custGeom>
              <a:avLst/>
              <a:gdLst/>
              <a:ahLst/>
              <a:cxnLst/>
              <a:rect l="l" t="t" r="r" b="b"/>
              <a:pathLst>
                <a:path w="2898" h="1588" extrusionOk="0">
                  <a:moveTo>
                    <a:pt x="176" y="0"/>
                  </a:moveTo>
                  <a:cubicBezTo>
                    <a:pt x="93" y="0"/>
                    <a:pt x="0" y="72"/>
                    <a:pt x="16" y="180"/>
                  </a:cubicBezTo>
                  <a:cubicBezTo>
                    <a:pt x="103" y="736"/>
                    <a:pt x="585" y="1186"/>
                    <a:pt x="1077" y="1410"/>
                  </a:cubicBezTo>
                  <a:cubicBezTo>
                    <a:pt x="1330" y="1525"/>
                    <a:pt x="1597" y="1588"/>
                    <a:pt x="1860" y="1588"/>
                  </a:cubicBezTo>
                  <a:cubicBezTo>
                    <a:pt x="2186" y="1588"/>
                    <a:pt x="2505" y="1491"/>
                    <a:pt x="2783" y="1276"/>
                  </a:cubicBezTo>
                  <a:cubicBezTo>
                    <a:pt x="2898" y="1187"/>
                    <a:pt x="2794" y="1042"/>
                    <a:pt x="2674" y="1042"/>
                  </a:cubicBezTo>
                  <a:cubicBezTo>
                    <a:pt x="2643" y="1042"/>
                    <a:pt x="2611" y="1051"/>
                    <a:pt x="2581" y="1074"/>
                  </a:cubicBezTo>
                  <a:cubicBezTo>
                    <a:pt x="2372" y="1237"/>
                    <a:pt x="2121" y="1307"/>
                    <a:pt x="1867" y="1307"/>
                  </a:cubicBezTo>
                  <a:cubicBezTo>
                    <a:pt x="1626" y="1307"/>
                    <a:pt x="1381" y="1244"/>
                    <a:pt x="1163" y="1136"/>
                  </a:cubicBezTo>
                  <a:cubicBezTo>
                    <a:pt x="753" y="935"/>
                    <a:pt x="364" y="574"/>
                    <a:pt x="291" y="104"/>
                  </a:cubicBezTo>
                  <a:cubicBezTo>
                    <a:pt x="281" y="32"/>
                    <a:pt x="231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4" name="Google Shape;2893;p18">
              <a:extLst>
                <a:ext uri="{FF2B5EF4-FFF2-40B4-BE49-F238E27FC236}">
                  <a16:creationId xmlns:a16="http://schemas.microsoft.com/office/drawing/2014/main" id="{977D63E4-17BD-8BA8-71CD-70A8B81002FE}"/>
                </a:ext>
              </a:extLst>
            </p:cNvPr>
            <p:cNvSpPr/>
            <p:nvPr/>
          </p:nvSpPr>
          <p:spPr>
            <a:xfrm>
              <a:off x="4130575" y="2810263"/>
              <a:ext cx="123600" cy="119925"/>
            </a:xfrm>
            <a:custGeom>
              <a:avLst/>
              <a:gdLst/>
              <a:ahLst/>
              <a:cxnLst/>
              <a:rect l="l" t="t" r="r" b="b"/>
              <a:pathLst>
                <a:path w="1648" h="1599" extrusionOk="0">
                  <a:moveTo>
                    <a:pt x="854" y="0"/>
                  </a:moveTo>
                  <a:cubicBezTo>
                    <a:pt x="846" y="0"/>
                    <a:pt x="838" y="1"/>
                    <a:pt x="830" y="1"/>
                  </a:cubicBezTo>
                  <a:cubicBezTo>
                    <a:pt x="0" y="41"/>
                    <a:pt x="253" y="1297"/>
                    <a:pt x="955" y="1572"/>
                  </a:cubicBezTo>
                  <a:cubicBezTo>
                    <a:pt x="1002" y="1590"/>
                    <a:pt x="1047" y="1599"/>
                    <a:pt x="1088" y="1599"/>
                  </a:cubicBezTo>
                  <a:cubicBezTo>
                    <a:pt x="1647" y="1599"/>
                    <a:pt x="1603" y="0"/>
                    <a:pt x="854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5" name="Google Shape;2894;p18">
              <a:extLst>
                <a:ext uri="{FF2B5EF4-FFF2-40B4-BE49-F238E27FC236}">
                  <a16:creationId xmlns:a16="http://schemas.microsoft.com/office/drawing/2014/main" id="{F9CD168D-50EC-5ABE-0D00-7EC8E3ED0C73}"/>
                </a:ext>
              </a:extLst>
            </p:cNvPr>
            <p:cNvSpPr/>
            <p:nvPr/>
          </p:nvSpPr>
          <p:spPr>
            <a:xfrm>
              <a:off x="4253650" y="2794138"/>
              <a:ext cx="83100" cy="100725"/>
            </a:xfrm>
            <a:custGeom>
              <a:avLst/>
              <a:gdLst/>
              <a:ahLst/>
              <a:cxnLst/>
              <a:rect l="l" t="t" r="r" b="b"/>
              <a:pathLst>
                <a:path w="1108" h="1343" extrusionOk="0">
                  <a:moveTo>
                    <a:pt x="536" y="0"/>
                  </a:moveTo>
                  <a:cubicBezTo>
                    <a:pt x="1" y="0"/>
                    <a:pt x="130" y="1060"/>
                    <a:pt x="579" y="1313"/>
                  </a:cubicBezTo>
                  <a:cubicBezTo>
                    <a:pt x="615" y="1333"/>
                    <a:pt x="649" y="1343"/>
                    <a:pt x="681" y="1343"/>
                  </a:cubicBezTo>
                  <a:cubicBezTo>
                    <a:pt x="1053" y="1343"/>
                    <a:pt x="1108" y="51"/>
                    <a:pt x="574" y="2"/>
                  </a:cubicBezTo>
                  <a:cubicBezTo>
                    <a:pt x="561" y="1"/>
                    <a:pt x="548" y="0"/>
                    <a:pt x="536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6" name="Google Shape;2895;p18">
              <a:extLst>
                <a:ext uri="{FF2B5EF4-FFF2-40B4-BE49-F238E27FC236}">
                  <a16:creationId xmlns:a16="http://schemas.microsoft.com/office/drawing/2014/main" id="{3B7D6361-0ECE-51BC-60E3-B3F31F731CD6}"/>
                </a:ext>
              </a:extLst>
            </p:cNvPr>
            <p:cNvSpPr/>
            <p:nvPr/>
          </p:nvSpPr>
          <p:spPr>
            <a:xfrm>
              <a:off x="5116150" y="3335638"/>
              <a:ext cx="129525" cy="108825"/>
            </a:xfrm>
            <a:custGeom>
              <a:avLst/>
              <a:gdLst/>
              <a:ahLst/>
              <a:cxnLst/>
              <a:rect l="l" t="t" r="r" b="b"/>
              <a:pathLst>
                <a:path w="1727" h="1451" extrusionOk="0">
                  <a:moveTo>
                    <a:pt x="1296" y="0"/>
                  </a:moveTo>
                  <a:cubicBezTo>
                    <a:pt x="811" y="0"/>
                    <a:pt x="0" y="701"/>
                    <a:pt x="362" y="1211"/>
                  </a:cubicBezTo>
                  <a:cubicBezTo>
                    <a:pt x="483" y="1380"/>
                    <a:pt x="631" y="1451"/>
                    <a:pt x="782" y="1451"/>
                  </a:cubicBezTo>
                  <a:cubicBezTo>
                    <a:pt x="1237" y="1451"/>
                    <a:pt x="1727" y="813"/>
                    <a:pt x="1617" y="258"/>
                  </a:cubicBezTo>
                  <a:cubicBezTo>
                    <a:pt x="1580" y="76"/>
                    <a:pt x="1456" y="0"/>
                    <a:pt x="1296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7" name="Google Shape;2896;p18">
              <a:extLst>
                <a:ext uri="{FF2B5EF4-FFF2-40B4-BE49-F238E27FC236}">
                  <a16:creationId xmlns:a16="http://schemas.microsoft.com/office/drawing/2014/main" id="{951F9685-76C0-87A5-E10B-B76B6DC32714}"/>
                </a:ext>
              </a:extLst>
            </p:cNvPr>
            <p:cNvSpPr/>
            <p:nvPr/>
          </p:nvSpPr>
          <p:spPr>
            <a:xfrm>
              <a:off x="5058475" y="3280438"/>
              <a:ext cx="99600" cy="80775"/>
            </a:xfrm>
            <a:custGeom>
              <a:avLst/>
              <a:gdLst/>
              <a:ahLst/>
              <a:cxnLst/>
              <a:rect l="l" t="t" r="r" b="b"/>
              <a:pathLst>
                <a:path w="1328" h="1077" extrusionOk="0">
                  <a:moveTo>
                    <a:pt x="1087" y="1"/>
                  </a:moveTo>
                  <a:cubicBezTo>
                    <a:pt x="712" y="1"/>
                    <a:pt x="1" y="508"/>
                    <a:pt x="203" y="896"/>
                  </a:cubicBezTo>
                  <a:cubicBezTo>
                    <a:pt x="269" y="1023"/>
                    <a:pt x="372" y="1077"/>
                    <a:pt x="488" y="1077"/>
                  </a:cubicBezTo>
                  <a:cubicBezTo>
                    <a:pt x="843" y="1077"/>
                    <a:pt x="1327" y="581"/>
                    <a:pt x="1304" y="184"/>
                  </a:cubicBezTo>
                  <a:cubicBezTo>
                    <a:pt x="1296" y="54"/>
                    <a:pt x="1210" y="1"/>
                    <a:pt x="1087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8" name="Google Shape;2897;p18">
              <a:extLst>
                <a:ext uri="{FF2B5EF4-FFF2-40B4-BE49-F238E27FC236}">
                  <a16:creationId xmlns:a16="http://schemas.microsoft.com/office/drawing/2014/main" id="{BF9092A4-670C-CD86-AEB7-7F0974AD71F2}"/>
                </a:ext>
              </a:extLst>
            </p:cNvPr>
            <p:cNvSpPr/>
            <p:nvPr/>
          </p:nvSpPr>
          <p:spPr>
            <a:xfrm>
              <a:off x="4622050" y="2282113"/>
              <a:ext cx="219975" cy="162225"/>
            </a:xfrm>
            <a:custGeom>
              <a:avLst/>
              <a:gdLst/>
              <a:ahLst/>
              <a:cxnLst/>
              <a:rect l="l" t="t" r="r" b="b"/>
              <a:pathLst>
                <a:path w="2933" h="2163" extrusionOk="0">
                  <a:moveTo>
                    <a:pt x="1296" y="0"/>
                  </a:moveTo>
                  <a:cubicBezTo>
                    <a:pt x="742" y="0"/>
                    <a:pt x="269" y="282"/>
                    <a:pt x="150" y="730"/>
                  </a:cubicBezTo>
                  <a:cubicBezTo>
                    <a:pt x="0" y="1294"/>
                    <a:pt x="468" y="1910"/>
                    <a:pt x="1195" y="2104"/>
                  </a:cubicBezTo>
                  <a:cubicBezTo>
                    <a:pt x="1344" y="2144"/>
                    <a:pt x="1493" y="2163"/>
                    <a:pt x="1636" y="2163"/>
                  </a:cubicBezTo>
                  <a:cubicBezTo>
                    <a:pt x="2190" y="2163"/>
                    <a:pt x="2664" y="1881"/>
                    <a:pt x="2783" y="1433"/>
                  </a:cubicBezTo>
                  <a:cubicBezTo>
                    <a:pt x="2933" y="868"/>
                    <a:pt x="2464" y="253"/>
                    <a:pt x="1738" y="59"/>
                  </a:cubicBezTo>
                  <a:cubicBezTo>
                    <a:pt x="1589" y="19"/>
                    <a:pt x="1440" y="0"/>
                    <a:pt x="1296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9" name="Google Shape;2898;p18">
              <a:extLst>
                <a:ext uri="{FF2B5EF4-FFF2-40B4-BE49-F238E27FC236}">
                  <a16:creationId xmlns:a16="http://schemas.microsoft.com/office/drawing/2014/main" id="{0E6BDCA3-2DA0-0C47-642B-0B783196387A}"/>
                </a:ext>
              </a:extLst>
            </p:cNvPr>
            <p:cNvSpPr/>
            <p:nvPr/>
          </p:nvSpPr>
          <p:spPr>
            <a:xfrm>
              <a:off x="5198650" y="2489113"/>
              <a:ext cx="221775" cy="164175"/>
            </a:xfrm>
            <a:custGeom>
              <a:avLst/>
              <a:gdLst/>
              <a:ahLst/>
              <a:cxnLst/>
              <a:rect l="l" t="t" r="r" b="b"/>
              <a:pathLst>
                <a:path w="2957" h="2189" extrusionOk="0">
                  <a:moveTo>
                    <a:pt x="1273" y="0"/>
                  </a:moveTo>
                  <a:cubicBezTo>
                    <a:pt x="765" y="0"/>
                    <a:pt x="326" y="245"/>
                    <a:pt x="188" y="657"/>
                  </a:cubicBezTo>
                  <a:cubicBezTo>
                    <a:pt x="1" y="1210"/>
                    <a:pt x="428" y="1854"/>
                    <a:pt x="1141" y="2096"/>
                  </a:cubicBezTo>
                  <a:cubicBezTo>
                    <a:pt x="1324" y="2159"/>
                    <a:pt x="1509" y="2188"/>
                    <a:pt x="1685" y="2188"/>
                  </a:cubicBezTo>
                  <a:cubicBezTo>
                    <a:pt x="2192" y="2188"/>
                    <a:pt x="2630" y="1943"/>
                    <a:pt x="2769" y="1532"/>
                  </a:cubicBezTo>
                  <a:cubicBezTo>
                    <a:pt x="2957" y="979"/>
                    <a:pt x="2530" y="333"/>
                    <a:pt x="1816" y="92"/>
                  </a:cubicBezTo>
                  <a:cubicBezTo>
                    <a:pt x="1633" y="30"/>
                    <a:pt x="1449" y="0"/>
                    <a:pt x="1273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0" name="Google Shape;2899;p18">
              <a:extLst>
                <a:ext uri="{FF2B5EF4-FFF2-40B4-BE49-F238E27FC236}">
                  <a16:creationId xmlns:a16="http://schemas.microsoft.com/office/drawing/2014/main" id="{47B75518-EB40-89C2-740F-BD6BAA29BE8B}"/>
                </a:ext>
              </a:extLst>
            </p:cNvPr>
            <p:cNvSpPr/>
            <p:nvPr/>
          </p:nvSpPr>
          <p:spPr>
            <a:xfrm>
              <a:off x="4954975" y="2523988"/>
              <a:ext cx="53625" cy="71400"/>
            </a:xfrm>
            <a:custGeom>
              <a:avLst/>
              <a:gdLst/>
              <a:ahLst/>
              <a:cxnLst/>
              <a:rect l="l" t="t" r="r" b="b"/>
              <a:pathLst>
                <a:path w="715" h="952" extrusionOk="0">
                  <a:moveTo>
                    <a:pt x="407" y="1"/>
                  </a:moveTo>
                  <a:cubicBezTo>
                    <a:pt x="400" y="1"/>
                    <a:pt x="393" y="2"/>
                    <a:pt x="386" y="5"/>
                  </a:cubicBezTo>
                  <a:cubicBezTo>
                    <a:pt x="324" y="31"/>
                    <a:pt x="293" y="87"/>
                    <a:pt x="256" y="141"/>
                  </a:cubicBezTo>
                  <a:cubicBezTo>
                    <a:pt x="226" y="186"/>
                    <a:pt x="197" y="231"/>
                    <a:pt x="169" y="278"/>
                  </a:cubicBezTo>
                  <a:cubicBezTo>
                    <a:pt x="141" y="324"/>
                    <a:pt x="113" y="371"/>
                    <a:pt x="89" y="421"/>
                  </a:cubicBezTo>
                  <a:cubicBezTo>
                    <a:pt x="63" y="470"/>
                    <a:pt x="32" y="525"/>
                    <a:pt x="17" y="581"/>
                  </a:cubicBezTo>
                  <a:cubicBezTo>
                    <a:pt x="0" y="636"/>
                    <a:pt x="43" y="671"/>
                    <a:pt x="88" y="671"/>
                  </a:cubicBezTo>
                  <a:cubicBezTo>
                    <a:pt x="106" y="671"/>
                    <a:pt x="125" y="665"/>
                    <a:pt x="141" y="653"/>
                  </a:cubicBezTo>
                  <a:cubicBezTo>
                    <a:pt x="152" y="644"/>
                    <a:pt x="180" y="643"/>
                    <a:pt x="195" y="639"/>
                  </a:cubicBezTo>
                  <a:cubicBezTo>
                    <a:pt x="216" y="634"/>
                    <a:pt x="239" y="629"/>
                    <a:pt x="261" y="625"/>
                  </a:cubicBezTo>
                  <a:cubicBezTo>
                    <a:pt x="303" y="618"/>
                    <a:pt x="345" y="609"/>
                    <a:pt x="390" y="599"/>
                  </a:cubicBezTo>
                  <a:cubicBezTo>
                    <a:pt x="428" y="591"/>
                    <a:pt x="466" y="582"/>
                    <a:pt x="504" y="571"/>
                  </a:cubicBezTo>
                  <a:lnTo>
                    <a:pt x="504" y="571"/>
                  </a:lnTo>
                  <a:cubicBezTo>
                    <a:pt x="493" y="665"/>
                    <a:pt x="484" y="761"/>
                    <a:pt x="474" y="856"/>
                  </a:cubicBezTo>
                  <a:cubicBezTo>
                    <a:pt x="468" y="908"/>
                    <a:pt x="521" y="952"/>
                    <a:pt x="570" y="952"/>
                  </a:cubicBezTo>
                  <a:cubicBezTo>
                    <a:pt x="627" y="950"/>
                    <a:pt x="660" y="907"/>
                    <a:pt x="665" y="856"/>
                  </a:cubicBezTo>
                  <a:cubicBezTo>
                    <a:pt x="680" y="716"/>
                    <a:pt x="701" y="576"/>
                    <a:pt x="710" y="435"/>
                  </a:cubicBezTo>
                  <a:cubicBezTo>
                    <a:pt x="714" y="376"/>
                    <a:pt x="664" y="344"/>
                    <a:pt x="613" y="344"/>
                  </a:cubicBezTo>
                  <a:cubicBezTo>
                    <a:pt x="598" y="344"/>
                    <a:pt x="582" y="347"/>
                    <a:pt x="568" y="353"/>
                  </a:cubicBezTo>
                  <a:cubicBezTo>
                    <a:pt x="492" y="387"/>
                    <a:pt x="416" y="417"/>
                    <a:pt x="338" y="451"/>
                  </a:cubicBezTo>
                  <a:cubicBezTo>
                    <a:pt x="307" y="463"/>
                    <a:pt x="275" y="476"/>
                    <a:pt x="244" y="488"/>
                  </a:cubicBezTo>
                  <a:lnTo>
                    <a:pt x="244" y="488"/>
                  </a:lnTo>
                  <a:cubicBezTo>
                    <a:pt x="268" y="449"/>
                    <a:pt x="292" y="409"/>
                    <a:pt x="316" y="371"/>
                  </a:cubicBezTo>
                  <a:cubicBezTo>
                    <a:pt x="343" y="328"/>
                    <a:pt x="373" y="285"/>
                    <a:pt x="401" y="242"/>
                  </a:cubicBezTo>
                  <a:cubicBezTo>
                    <a:pt x="436" y="192"/>
                    <a:pt x="480" y="147"/>
                    <a:pt x="487" y="81"/>
                  </a:cubicBezTo>
                  <a:cubicBezTo>
                    <a:pt x="490" y="41"/>
                    <a:pt x="448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1" name="Google Shape;2900;p18">
              <a:extLst>
                <a:ext uri="{FF2B5EF4-FFF2-40B4-BE49-F238E27FC236}">
                  <a16:creationId xmlns:a16="http://schemas.microsoft.com/office/drawing/2014/main" id="{9DEE263F-218C-3BFB-7F45-FAC48DE68698}"/>
                </a:ext>
              </a:extLst>
            </p:cNvPr>
            <p:cNvSpPr/>
            <p:nvPr/>
          </p:nvSpPr>
          <p:spPr>
            <a:xfrm>
              <a:off x="4974625" y="2467663"/>
              <a:ext cx="491625" cy="455475"/>
            </a:xfrm>
            <a:custGeom>
              <a:avLst/>
              <a:gdLst/>
              <a:ahLst/>
              <a:cxnLst/>
              <a:rect l="l" t="t" r="r" b="b"/>
              <a:pathLst>
                <a:path w="6555" h="6073" extrusionOk="0">
                  <a:moveTo>
                    <a:pt x="3126" y="382"/>
                  </a:moveTo>
                  <a:cubicBezTo>
                    <a:pt x="3493" y="382"/>
                    <a:pt x="3859" y="460"/>
                    <a:pt x="4203" y="614"/>
                  </a:cubicBezTo>
                  <a:cubicBezTo>
                    <a:pt x="4852" y="903"/>
                    <a:pt x="5348" y="1426"/>
                    <a:pt x="5601" y="2088"/>
                  </a:cubicBezTo>
                  <a:cubicBezTo>
                    <a:pt x="6125" y="3452"/>
                    <a:pt x="5439" y="4990"/>
                    <a:pt x="4073" y="5514"/>
                  </a:cubicBezTo>
                  <a:cubicBezTo>
                    <a:pt x="3762" y="5633"/>
                    <a:pt x="3443" y="5690"/>
                    <a:pt x="3128" y="5690"/>
                  </a:cubicBezTo>
                  <a:cubicBezTo>
                    <a:pt x="2061" y="5690"/>
                    <a:pt x="1052" y="5041"/>
                    <a:pt x="647" y="3986"/>
                  </a:cubicBezTo>
                  <a:cubicBezTo>
                    <a:pt x="394" y="3326"/>
                    <a:pt x="413" y="2605"/>
                    <a:pt x="702" y="1957"/>
                  </a:cubicBezTo>
                  <a:cubicBezTo>
                    <a:pt x="990" y="1310"/>
                    <a:pt x="1513" y="814"/>
                    <a:pt x="2175" y="561"/>
                  </a:cubicBezTo>
                  <a:cubicBezTo>
                    <a:pt x="2484" y="441"/>
                    <a:pt x="2805" y="382"/>
                    <a:pt x="3126" y="382"/>
                  </a:cubicBezTo>
                  <a:close/>
                  <a:moveTo>
                    <a:pt x="3124" y="0"/>
                  </a:moveTo>
                  <a:cubicBezTo>
                    <a:pt x="2757" y="0"/>
                    <a:pt x="2390" y="68"/>
                    <a:pt x="2037" y="204"/>
                  </a:cubicBezTo>
                  <a:cubicBezTo>
                    <a:pt x="1282" y="493"/>
                    <a:pt x="683" y="1060"/>
                    <a:pt x="354" y="1801"/>
                  </a:cubicBezTo>
                  <a:cubicBezTo>
                    <a:pt x="23" y="2542"/>
                    <a:pt x="1" y="3366"/>
                    <a:pt x="292" y="4122"/>
                  </a:cubicBezTo>
                  <a:cubicBezTo>
                    <a:pt x="582" y="4879"/>
                    <a:pt x="1148" y="5478"/>
                    <a:pt x="1890" y="5808"/>
                  </a:cubicBezTo>
                  <a:cubicBezTo>
                    <a:pt x="2285" y="5984"/>
                    <a:pt x="2703" y="6072"/>
                    <a:pt x="3123" y="6072"/>
                  </a:cubicBezTo>
                  <a:cubicBezTo>
                    <a:pt x="3490" y="6072"/>
                    <a:pt x="3859" y="6005"/>
                    <a:pt x="4211" y="5870"/>
                  </a:cubicBezTo>
                  <a:cubicBezTo>
                    <a:pt x="5772" y="5270"/>
                    <a:pt x="6555" y="3512"/>
                    <a:pt x="5956" y="1951"/>
                  </a:cubicBezTo>
                  <a:cubicBezTo>
                    <a:pt x="5666" y="1193"/>
                    <a:pt x="5100" y="595"/>
                    <a:pt x="4359" y="266"/>
                  </a:cubicBezTo>
                  <a:cubicBezTo>
                    <a:pt x="3963" y="89"/>
                    <a:pt x="3544" y="0"/>
                    <a:pt x="31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2" name="Google Shape;2901;p18">
              <a:extLst>
                <a:ext uri="{FF2B5EF4-FFF2-40B4-BE49-F238E27FC236}">
                  <a16:creationId xmlns:a16="http://schemas.microsoft.com/office/drawing/2014/main" id="{651A89DC-62A9-1E9B-D1EF-9C1899AFF854}"/>
                </a:ext>
              </a:extLst>
            </p:cNvPr>
            <p:cNvSpPr/>
            <p:nvPr/>
          </p:nvSpPr>
          <p:spPr>
            <a:xfrm>
              <a:off x="4476175" y="2297863"/>
              <a:ext cx="514650" cy="455100"/>
            </a:xfrm>
            <a:custGeom>
              <a:avLst/>
              <a:gdLst/>
              <a:ahLst/>
              <a:cxnLst/>
              <a:rect l="l" t="t" r="r" b="b"/>
              <a:pathLst>
                <a:path w="6862" h="6068" extrusionOk="0">
                  <a:moveTo>
                    <a:pt x="3428" y="381"/>
                  </a:moveTo>
                  <a:cubicBezTo>
                    <a:pt x="4495" y="381"/>
                    <a:pt x="5503" y="1030"/>
                    <a:pt x="5907" y="2085"/>
                  </a:cubicBezTo>
                  <a:cubicBezTo>
                    <a:pt x="6432" y="3450"/>
                    <a:pt x="5746" y="4987"/>
                    <a:pt x="4380" y="5511"/>
                  </a:cubicBezTo>
                  <a:cubicBezTo>
                    <a:pt x="4069" y="5630"/>
                    <a:pt x="3749" y="5687"/>
                    <a:pt x="3434" y="5687"/>
                  </a:cubicBezTo>
                  <a:cubicBezTo>
                    <a:pt x="2367" y="5687"/>
                    <a:pt x="1358" y="5038"/>
                    <a:pt x="954" y="3984"/>
                  </a:cubicBezTo>
                  <a:cubicBezTo>
                    <a:pt x="431" y="2619"/>
                    <a:pt x="1115" y="1080"/>
                    <a:pt x="2482" y="557"/>
                  </a:cubicBezTo>
                  <a:cubicBezTo>
                    <a:pt x="2793" y="438"/>
                    <a:pt x="3113" y="381"/>
                    <a:pt x="3428" y="381"/>
                  </a:cubicBezTo>
                  <a:close/>
                  <a:moveTo>
                    <a:pt x="3426" y="1"/>
                  </a:moveTo>
                  <a:cubicBezTo>
                    <a:pt x="3066" y="1"/>
                    <a:pt x="2700" y="65"/>
                    <a:pt x="2344" y="201"/>
                  </a:cubicBezTo>
                  <a:cubicBezTo>
                    <a:pt x="783" y="800"/>
                    <a:pt x="1" y="2559"/>
                    <a:pt x="598" y="4120"/>
                  </a:cubicBezTo>
                  <a:cubicBezTo>
                    <a:pt x="1061" y="5327"/>
                    <a:pt x="2214" y="6068"/>
                    <a:pt x="3434" y="6068"/>
                  </a:cubicBezTo>
                  <a:cubicBezTo>
                    <a:pt x="3795" y="6068"/>
                    <a:pt x="4160" y="6004"/>
                    <a:pt x="4517" y="5866"/>
                  </a:cubicBezTo>
                  <a:cubicBezTo>
                    <a:pt x="6078" y="5268"/>
                    <a:pt x="6862" y="3509"/>
                    <a:pt x="6263" y="1948"/>
                  </a:cubicBezTo>
                  <a:cubicBezTo>
                    <a:pt x="5801" y="742"/>
                    <a:pt x="4647" y="1"/>
                    <a:pt x="34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3" name="Google Shape;2902;p18">
              <a:extLst>
                <a:ext uri="{FF2B5EF4-FFF2-40B4-BE49-F238E27FC236}">
                  <a16:creationId xmlns:a16="http://schemas.microsoft.com/office/drawing/2014/main" id="{38F12D75-6A3C-33BD-3203-CF78D72DC65B}"/>
                </a:ext>
              </a:extLst>
            </p:cNvPr>
            <p:cNvSpPr/>
            <p:nvPr/>
          </p:nvSpPr>
          <p:spPr>
            <a:xfrm>
              <a:off x="4937800" y="2570338"/>
              <a:ext cx="79575" cy="34800"/>
            </a:xfrm>
            <a:custGeom>
              <a:avLst/>
              <a:gdLst/>
              <a:ahLst/>
              <a:cxnLst/>
              <a:rect l="l" t="t" r="r" b="b"/>
              <a:pathLst>
                <a:path w="1061" h="464" extrusionOk="0">
                  <a:moveTo>
                    <a:pt x="134" y="0"/>
                  </a:moveTo>
                  <a:lnTo>
                    <a:pt x="1" y="138"/>
                  </a:lnTo>
                  <a:cubicBezTo>
                    <a:pt x="290" y="418"/>
                    <a:pt x="677" y="463"/>
                    <a:pt x="894" y="463"/>
                  </a:cubicBezTo>
                  <a:cubicBezTo>
                    <a:pt x="990" y="463"/>
                    <a:pt x="1053" y="454"/>
                    <a:pt x="1060" y="454"/>
                  </a:cubicBezTo>
                  <a:lnTo>
                    <a:pt x="1033" y="265"/>
                  </a:lnTo>
                  <a:cubicBezTo>
                    <a:pt x="1032" y="265"/>
                    <a:pt x="980" y="272"/>
                    <a:pt x="898" y="272"/>
                  </a:cubicBezTo>
                  <a:cubicBezTo>
                    <a:pt x="713" y="272"/>
                    <a:pt x="375" y="236"/>
                    <a:pt x="1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4" name="Google Shape;2903;p18">
              <a:extLst>
                <a:ext uri="{FF2B5EF4-FFF2-40B4-BE49-F238E27FC236}">
                  <a16:creationId xmlns:a16="http://schemas.microsoft.com/office/drawing/2014/main" id="{682C0249-9B85-456A-02E1-50901746754B}"/>
                </a:ext>
              </a:extLst>
            </p:cNvPr>
            <p:cNvSpPr/>
            <p:nvPr/>
          </p:nvSpPr>
          <p:spPr>
            <a:xfrm>
              <a:off x="4877650" y="1125538"/>
              <a:ext cx="960900" cy="1209600"/>
            </a:xfrm>
            <a:custGeom>
              <a:avLst/>
              <a:gdLst/>
              <a:ahLst/>
              <a:cxnLst/>
              <a:rect l="l" t="t" r="r" b="b"/>
              <a:pathLst>
                <a:path w="12812" h="16128" extrusionOk="0">
                  <a:moveTo>
                    <a:pt x="7911" y="1"/>
                  </a:moveTo>
                  <a:cubicBezTo>
                    <a:pt x="7382" y="1"/>
                    <a:pt x="0" y="2239"/>
                    <a:pt x="0" y="2239"/>
                  </a:cubicBezTo>
                  <a:cubicBezTo>
                    <a:pt x="0" y="2239"/>
                    <a:pt x="584" y="9257"/>
                    <a:pt x="768" y="9572"/>
                  </a:cubicBezTo>
                  <a:cubicBezTo>
                    <a:pt x="951" y="9887"/>
                    <a:pt x="4264" y="16127"/>
                    <a:pt x="4264" y="16127"/>
                  </a:cubicBezTo>
                  <a:lnTo>
                    <a:pt x="12398" y="13439"/>
                  </a:lnTo>
                  <a:cubicBezTo>
                    <a:pt x="12811" y="11973"/>
                    <a:pt x="9301" y="7111"/>
                    <a:pt x="9301" y="7111"/>
                  </a:cubicBezTo>
                  <a:cubicBezTo>
                    <a:pt x="9301" y="7111"/>
                    <a:pt x="9160" y="6734"/>
                    <a:pt x="9068" y="6443"/>
                  </a:cubicBezTo>
                  <a:cubicBezTo>
                    <a:pt x="8976" y="6152"/>
                    <a:pt x="7995" y="169"/>
                    <a:pt x="7941" y="8"/>
                  </a:cubicBezTo>
                  <a:cubicBezTo>
                    <a:pt x="7939" y="3"/>
                    <a:pt x="7929" y="1"/>
                    <a:pt x="79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5" name="Google Shape;2904;p18">
              <a:extLst>
                <a:ext uri="{FF2B5EF4-FFF2-40B4-BE49-F238E27FC236}">
                  <a16:creationId xmlns:a16="http://schemas.microsoft.com/office/drawing/2014/main" id="{C2A14902-7E23-6575-C636-6586AC08621C}"/>
                </a:ext>
              </a:extLst>
            </p:cNvPr>
            <p:cNvSpPr/>
            <p:nvPr/>
          </p:nvSpPr>
          <p:spPr>
            <a:xfrm>
              <a:off x="5293525" y="1777813"/>
              <a:ext cx="443925" cy="415125"/>
            </a:xfrm>
            <a:custGeom>
              <a:avLst/>
              <a:gdLst/>
              <a:ahLst/>
              <a:cxnLst/>
              <a:rect l="l" t="t" r="r" b="b"/>
              <a:pathLst>
                <a:path w="5919" h="5535" extrusionOk="0">
                  <a:moveTo>
                    <a:pt x="3807" y="0"/>
                  </a:moveTo>
                  <a:lnTo>
                    <a:pt x="1" y="1260"/>
                  </a:lnTo>
                  <a:cubicBezTo>
                    <a:pt x="1437" y="3165"/>
                    <a:pt x="2019" y="5535"/>
                    <a:pt x="2019" y="5535"/>
                  </a:cubicBezTo>
                  <a:lnTo>
                    <a:pt x="5919" y="4106"/>
                  </a:lnTo>
                  <a:cubicBezTo>
                    <a:pt x="5438" y="2159"/>
                    <a:pt x="3807" y="0"/>
                    <a:pt x="38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6" name="Google Shape;2905;p18">
              <a:extLst>
                <a:ext uri="{FF2B5EF4-FFF2-40B4-BE49-F238E27FC236}">
                  <a16:creationId xmlns:a16="http://schemas.microsoft.com/office/drawing/2014/main" id="{D2E126F3-175D-1222-D69D-8F72532E6B0D}"/>
                </a:ext>
              </a:extLst>
            </p:cNvPr>
            <p:cNvSpPr/>
            <p:nvPr/>
          </p:nvSpPr>
          <p:spPr>
            <a:xfrm>
              <a:off x="4927750" y="1619788"/>
              <a:ext cx="661650" cy="257025"/>
            </a:xfrm>
            <a:custGeom>
              <a:avLst/>
              <a:gdLst/>
              <a:ahLst/>
              <a:cxnLst/>
              <a:rect l="l" t="t" r="r" b="b"/>
              <a:pathLst>
                <a:path w="8822" h="3427" extrusionOk="0">
                  <a:moveTo>
                    <a:pt x="8449" y="0"/>
                  </a:moveTo>
                  <a:lnTo>
                    <a:pt x="0" y="2480"/>
                  </a:lnTo>
                  <a:cubicBezTo>
                    <a:pt x="40" y="2757"/>
                    <a:pt x="75" y="2938"/>
                    <a:pt x="100" y="2982"/>
                  </a:cubicBezTo>
                  <a:cubicBezTo>
                    <a:pt x="126" y="3027"/>
                    <a:pt x="212" y="3186"/>
                    <a:pt x="341" y="3427"/>
                  </a:cubicBezTo>
                  <a:lnTo>
                    <a:pt x="8822" y="785"/>
                  </a:lnTo>
                  <a:cubicBezTo>
                    <a:pt x="8704" y="617"/>
                    <a:pt x="8635" y="521"/>
                    <a:pt x="8635" y="521"/>
                  </a:cubicBezTo>
                  <a:cubicBezTo>
                    <a:pt x="8635" y="521"/>
                    <a:pt x="8535" y="258"/>
                    <a:pt x="84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7" name="Google Shape;2906;p18">
              <a:extLst>
                <a:ext uri="{FF2B5EF4-FFF2-40B4-BE49-F238E27FC236}">
                  <a16:creationId xmlns:a16="http://schemas.microsoft.com/office/drawing/2014/main" id="{C7D68E69-95CC-F78D-2903-AFD771BB243D}"/>
                </a:ext>
              </a:extLst>
            </p:cNvPr>
            <p:cNvSpPr/>
            <p:nvPr/>
          </p:nvSpPr>
          <p:spPr>
            <a:xfrm>
              <a:off x="4917925" y="1254688"/>
              <a:ext cx="316800" cy="468825"/>
            </a:xfrm>
            <a:custGeom>
              <a:avLst/>
              <a:gdLst/>
              <a:ahLst/>
              <a:cxnLst/>
              <a:rect l="l" t="t" r="r" b="b"/>
              <a:pathLst>
                <a:path w="4224" h="6251" extrusionOk="0">
                  <a:moveTo>
                    <a:pt x="3297" y="1"/>
                  </a:moveTo>
                  <a:cubicBezTo>
                    <a:pt x="3297" y="1"/>
                    <a:pt x="3297" y="1"/>
                    <a:pt x="3297" y="1"/>
                  </a:cubicBezTo>
                  <a:lnTo>
                    <a:pt x="3297" y="1"/>
                  </a:lnTo>
                  <a:lnTo>
                    <a:pt x="3297" y="1"/>
                  </a:lnTo>
                  <a:close/>
                  <a:moveTo>
                    <a:pt x="3297" y="1"/>
                  </a:moveTo>
                  <a:lnTo>
                    <a:pt x="1" y="868"/>
                  </a:lnTo>
                  <a:lnTo>
                    <a:pt x="854" y="6251"/>
                  </a:lnTo>
                  <a:lnTo>
                    <a:pt x="4223" y="5316"/>
                  </a:lnTo>
                  <a:cubicBezTo>
                    <a:pt x="3986" y="3444"/>
                    <a:pt x="3295" y="2"/>
                    <a:pt x="3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8" name="Google Shape;2907;p18">
              <a:extLst>
                <a:ext uri="{FF2B5EF4-FFF2-40B4-BE49-F238E27FC236}">
                  <a16:creationId xmlns:a16="http://schemas.microsoft.com/office/drawing/2014/main" id="{9FF968E1-A9DC-F454-0C1B-A98E76F7428D}"/>
                </a:ext>
              </a:extLst>
            </p:cNvPr>
            <p:cNvSpPr/>
            <p:nvPr/>
          </p:nvSpPr>
          <p:spPr>
            <a:xfrm>
              <a:off x="5230825" y="1125538"/>
              <a:ext cx="607875" cy="1090725"/>
            </a:xfrm>
            <a:custGeom>
              <a:avLst/>
              <a:gdLst/>
              <a:ahLst/>
              <a:cxnLst/>
              <a:rect l="l" t="t" r="r" b="b"/>
              <a:pathLst>
                <a:path w="8105" h="14543" extrusionOk="0">
                  <a:moveTo>
                    <a:pt x="3203" y="1"/>
                  </a:moveTo>
                  <a:cubicBezTo>
                    <a:pt x="2985" y="1"/>
                    <a:pt x="1572" y="390"/>
                    <a:pt x="1" y="844"/>
                  </a:cubicBezTo>
                  <a:cubicBezTo>
                    <a:pt x="1120" y="3960"/>
                    <a:pt x="332" y="7740"/>
                    <a:pt x="332" y="7740"/>
                  </a:cubicBezTo>
                  <a:lnTo>
                    <a:pt x="669" y="8655"/>
                  </a:lnTo>
                  <a:cubicBezTo>
                    <a:pt x="2449" y="9446"/>
                    <a:pt x="3685" y="12444"/>
                    <a:pt x="4352" y="14542"/>
                  </a:cubicBezTo>
                  <a:lnTo>
                    <a:pt x="7691" y="13439"/>
                  </a:lnTo>
                  <a:cubicBezTo>
                    <a:pt x="8105" y="11974"/>
                    <a:pt x="4595" y="7113"/>
                    <a:pt x="4595" y="7113"/>
                  </a:cubicBezTo>
                  <a:cubicBezTo>
                    <a:pt x="4595" y="7113"/>
                    <a:pt x="4453" y="6736"/>
                    <a:pt x="4362" y="6444"/>
                  </a:cubicBezTo>
                  <a:cubicBezTo>
                    <a:pt x="4267" y="6153"/>
                    <a:pt x="3286" y="169"/>
                    <a:pt x="3232" y="8"/>
                  </a:cubicBezTo>
                  <a:cubicBezTo>
                    <a:pt x="3230" y="3"/>
                    <a:pt x="3220" y="1"/>
                    <a:pt x="3203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9" name="Google Shape;2908;p18">
              <a:extLst>
                <a:ext uri="{FF2B5EF4-FFF2-40B4-BE49-F238E27FC236}">
                  <a16:creationId xmlns:a16="http://schemas.microsoft.com/office/drawing/2014/main" id="{53E7C209-B359-6968-5960-07EEEB0A2765}"/>
                </a:ext>
              </a:extLst>
            </p:cNvPr>
            <p:cNvSpPr/>
            <p:nvPr/>
          </p:nvSpPr>
          <p:spPr>
            <a:xfrm>
              <a:off x="5359525" y="1683913"/>
              <a:ext cx="152700" cy="148425"/>
            </a:xfrm>
            <a:custGeom>
              <a:avLst/>
              <a:gdLst/>
              <a:ahLst/>
              <a:cxnLst/>
              <a:rect l="l" t="t" r="r" b="b"/>
              <a:pathLst>
                <a:path w="2036" h="1979" extrusionOk="0">
                  <a:moveTo>
                    <a:pt x="1133" y="0"/>
                  </a:moveTo>
                  <a:cubicBezTo>
                    <a:pt x="859" y="0"/>
                    <a:pt x="593" y="142"/>
                    <a:pt x="447" y="397"/>
                  </a:cubicBezTo>
                  <a:lnTo>
                    <a:pt x="219" y="792"/>
                  </a:lnTo>
                  <a:cubicBezTo>
                    <a:pt x="1" y="1171"/>
                    <a:pt x="131" y="1655"/>
                    <a:pt x="510" y="1873"/>
                  </a:cubicBezTo>
                  <a:cubicBezTo>
                    <a:pt x="634" y="1944"/>
                    <a:pt x="770" y="1978"/>
                    <a:pt x="904" y="1978"/>
                  </a:cubicBezTo>
                  <a:cubicBezTo>
                    <a:pt x="1178" y="1978"/>
                    <a:pt x="1444" y="1836"/>
                    <a:pt x="1590" y="1582"/>
                  </a:cubicBezTo>
                  <a:lnTo>
                    <a:pt x="1819" y="1185"/>
                  </a:lnTo>
                  <a:cubicBezTo>
                    <a:pt x="2036" y="808"/>
                    <a:pt x="1904" y="325"/>
                    <a:pt x="1527" y="106"/>
                  </a:cubicBezTo>
                  <a:cubicBezTo>
                    <a:pt x="1403" y="34"/>
                    <a:pt x="1267" y="0"/>
                    <a:pt x="1133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0" name="Google Shape;2909;p18">
              <a:extLst>
                <a:ext uri="{FF2B5EF4-FFF2-40B4-BE49-F238E27FC236}">
                  <a16:creationId xmlns:a16="http://schemas.microsoft.com/office/drawing/2014/main" id="{058CE1DC-FC7C-5726-5D4F-27BB0CA97174}"/>
                </a:ext>
              </a:extLst>
            </p:cNvPr>
            <p:cNvSpPr/>
            <p:nvPr/>
          </p:nvSpPr>
          <p:spPr>
            <a:xfrm>
              <a:off x="5331625" y="1680388"/>
              <a:ext cx="93525" cy="46350"/>
            </a:xfrm>
            <a:custGeom>
              <a:avLst/>
              <a:gdLst/>
              <a:ahLst/>
              <a:cxnLst/>
              <a:rect l="l" t="t" r="r" b="b"/>
              <a:pathLst>
                <a:path w="1247" h="618" extrusionOk="0">
                  <a:moveTo>
                    <a:pt x="330" y="0"/>
                  </a:moveTo>
                  <a:cubicBezTo>
                    <a:pt x="225" y="0"/>
                    <a:pt x="144" y="27"/>
                    <a:pt x="118" y="91"/>
                  </a:cubicBezTo>
                  <a:cubicBezTo>
                    <a:pt x="0" y="369"/>
                    <a:pt x="541" y="617"/>
                    <a:pt x="889" y="617"/>
                  </a:cubicBezTo>
                  <a:cubicBezTo>
                    <a:pt x="1018" y="617"/>
                    <a:pt x="1121" y="583"/>
                    <a:pt x="1153" y="503"/>
                  </a:cubicBezTo>
                  <a:cubicBezTo>
                    <a:pt x="1246" y="271"/>
                    <a:pt x="664" y="0"/>
                    <a:pt x="330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1" name="Google Shape;2910;p18">
              <a:extLst>
                <a:ext uri="{FF2B5EF4-FFF2-40B4-BE49-F238E27FC236}">
                  <a16:creationId xmlns:a16="http://schemas.microsoft.com/office/drawing/2014/main" id="{7B4D3948-C89C-4324-0B20-5EB81F097F21}"/>
                </a:ext>
              </a:extLst>
            </p:cNvPr>
            <p:cNvSpPr/>
            <p:nvPr/>
          </p:nvSpPr>
          <p:spPr>
            <a:xfrm>
              <a:off x="5395375" y="1640113"/>
              <a:ext cx="85275" cy="76875"/>
            </a:xfrm>
            <a:custGeom>
              <a:avLst/>
              <a:gdLst/>
              <a:ahLst/>
              <a:cxnLst/>
              <a:rect l="l" t="t" r="r" b="b"/>
              <a:pathLst>
                <a:path w="1137" h="1025" extrusionOk="0">
                  <a:moveTo>
                    <a:pt x="156" y="1"/>
                  </a:moveTo>
                  <a:cubicBezTo>
                    <a:pt x="112" y="1"/>
                    <a:pt x="83" y="12"/>
                    <a:pt x="76" y="40"/>
                  </a:cubicBezTo>
                  <a:cubicBezTo>
                    <a:pt x="0" y="377"/>
                    <a:pt x="445" y="555"/>
                    <a:pt x="572" y="555"/>
                  </a:cubicBezTo>
                  <a:cubicBezTo>
                    <a:pt x="573" y="555"/>
                    <a:pt x="574" y="555"/>
                    <a:pt x="576" y="555"/>
                  </a:cubicBezTo>
                  <a:cubicBezTo>
                    <a:pt x="576" y="555"/>
                    <a:pt x="674" y="982"/>
                    <a:pt x="773" y="1025"/>
                  </a:cubicBezTo>
                  <a:lnTo>
                    <a:pt x="1137" y="881"/>
                  </a:lnTo>
                  <a:cubicBezTo>
                    <a:pt x="1137" y="881"/>
                    <a:pt x="1100" y="291"/>
                    <a:pt x="723" y="165"/>
                  </a:cubicBezTo>
                  <a:cubicBezTo>
                    <a:pt x="585" y="117"/>
                    <a:pt x="297" y="1"/>
                    <a:pt x="15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2" name="Google Shape;2911;p18">
              <a:extLst>
                <a:ext uri="{FF2B5EF4-FFF2-40B4-BE49-F238E27FC236}">
                  <a16:creationId xmlns:a16="http://schemas.microsoft.com/office/drawing/2014/main" id="{F37453ED-82F2-D3C6-BAB1-453222E87A25}"/>
                </a:ext>
              </a:extLst>
            </p:cNvPr>
            <p:cNvSpPr/>
            <p:nvPr/>
          </p:nvSpPr>
          <p:spPr>
            <a:xfrm>
              <a:off x="5337175" y="1766638"/>
              <a:ext cx="74700" cy="38175"/>
            </a:xfrm>
            <a:custGeom>
              <a:avLst/>
              <a:gdLst/>
              <a:ahLst/>
              <a:cxnLst/>
              <a:rect l="l" t="t" r="r" b="b"/>
              <a:pathLst>
                <a:path w="996" h="509" extrusionOk="0">
                  <a:moveTo>
                    <a:pt x="535" y="0"/>
                  </a:moveTo>
                  <a:cubicBezTo>
                    <a:pt x="278" y="0"/>
                    <a:pt x="8" y="85"/>
                    <a:pt x="4" y="236"/>
                  </a:cubicBezTo>
                  <a:cubicBezTo>
                    <a:pt x="0" y="428"/>
                    <a:pt x="211" y="509"/>
                    <a:pt x="439" y="509"/>
                  </a:cubicBezTo>
                  <a:cubicBezTo>
                    <a:pt x="705" y="509"/>
                    <a:pt x="994" y="399"/>
                    <a:pt x="995" y="228"/>
                  </a:cubicBezTo>
                  <a:cubicBezTo>
                    <a:pt x="995" y="71"/>
                    <a:pt x="771" y="0"/>
                    <a:pt x="53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3" name="Google Shape;2912;p18">
              <a:extLst>
                <a:ext uri="{FF2B5EF4-FFF2-40B4-BE49-F238E27FC236}">
                  <a16:creationId xmlns:a16="http://schemas.microsoft.com/office/drawing/2014/main" id="{CF0D0FEF-1C80-9AD3-4B85-517943B721F6}"/>
                </a:ext>
              </a:extLst>
            </p:cNvPr>
            <p:cNvSpPr/>
            <p:nvPr/>
          </p:nvSpPr>
          <p:spPr>
            <a:xfrm>
              <a:off x="5320000" y="1728538"/>
              <a:ext cx="81975" cy="40575"/>
            </a:xfrm>
            <a:custGeom>
              <a:avLst/>
              <a:gdLst/>
              <a:ahLst/>
              <a:cxnLst/>
              <a:rect l="l" t="t" r="r" b="b"/>
              <a:pathLst>
                <a:path w="1093" h="541" extrusionOk="0">
                  <a:moveTo>
                    <a:pt x="368" y="0"/>
                  </a:moveTo>
                  <a:cubicBezTo>
                    <a:pt x="222" y="0"/>
                    <a:pt x="102" y="39"/>
                    <a:pt x="76" y="129"/>
                  </a:cubicBezTo>
                  <a:cubicBezTo>
                    <a:pt x="1" y="383"/>
                    <a:pt x="380" y="541"/>
                    <a:pt x="685" y="541"/>
                  </a:cubicBezTo>
                  <a:cubicBezTo>
                    <a:pt x="856" y="541"/>
                    <a:pt x="1003" y="491"/>
                    <a:pt x="1034" y="381"/>
                  </a:cubicBezTo>
                  <a:cubicBezTo>
                    <a:pt x="1092" y="167"/>
                    <a:pt x="672" y="0"/>
                    <a:pt x="368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4" name="Google Shape;2913;p18">
              <a:extLst>
                <a:ext uri="{FF2B5EF4-FFF2-40B4-BE49-F238E27FC236}">
                  <a16:creationId xmlns:a16="http://schemas.microsoft.com/office/drawing/2014/main" id="{A80D7BE8-7FF3-6CD3-F970-827C818B5402}"/>
                </a:ext>
              </a:extLst>
            </p:cNvPr>
            <p:cNvSpPr/>
            <p:nvPr/>
          </p:nvSpPr>
          <p:spPr>
            <a:xfrm>
              <a:off x="5354275" y="1800013"/>
              <a:ext cx="51525" cy="30825"/>
            </a:xfrm>
            <a:custGeom>
              <a:avLst/>
              <a:gdLst/>
              <a:ahLst/>
              <a:cxnLst/>
              <a:rect l="l" t="t" r="r" b="b"/>
              <a:pathLst>
                <a:path w="687" h="411" extrusionOk="0">
                  <a:moveTo>
                    <a:pt x="338" y="1"/>
                  </a:moveTo>
                  <a:cubicBezTo>
                    <a:pt x="180" y="1"/>
                    <a:pt x="23" y="55"/>
                    <a:pt x="12" y="194"/>
                  </a:cubicBezTo>
                  <a:cubicBezTo>
                    <a:pt x="1" y="336"/>
                    <a:pt x="159" y="410"/>
                    <a:pt x="323" y="410"/>
                  </a:cubicBezTo>
                  <a:cubicBezTo>
                    <a:pt x="501" y="410"/>
                    <a:pt x="687" y="323"/>
                    <a:pt x="672" y="142"/>
                  </a:cubicBezTo>
                  <a:cubicBezTo>
                    <a:pt x="665" y="58"/>
                    <a:pt x="501" y="1"/>
                    <a:pt x="338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5" name="Google Shape;2914;p18">
              <a:extLst>
                <a:ext uri="{FF2B5EF4-FFF2-40B4-BE49-F238E27FC236}">
                  <a16:creationId xmlns:a16="http://schemas.microsoft.com/office/drawing/2014/main" id="{B7A2D110-B2FD-001A-F7A0-C53134328C3A}"/>
                </a:ext>
              </a:extLst>
            </p:cNvPr>
            <p:cNvSpPr/>
            <p:nvPr/>
          </p:nvSpPr>
          <p:spPr>
            <a:xfrm>
              <a:off x="5407225" y="1718938"/>
              <a:ext cx="396000" cy="210300"/>
            </a:xfrm>
            <a:custGeom>
              <a:avLst/>
              <a:gdLst/>
              <a:ahLst/>
              <a:cxnLst/>
              <a:rect l="l" t="t" r="r" b="b"/>
              <a:pathLst>
                <a:path w="5280" h="2804" extrusionOk="0">
                  <a:moveTo>
                    <a:pt x="531" y="1"/>
                  </a:moveTo>
                  <a:lnTo>
                    <a:pt x="1" y="1081"/>
                  </a:lnTo>
                  <a:cubicBezTo>
                    <a:pt x="1" y="1081"/>
                    <a:pt x="2333" y="2559"/>
                    <a:pt x="3895" y="2791"/>
                  </a:cubicBezTo>
                  <a:cubicBezTo>
                    <a:pt x="3951" y="2800"/>
                    <a:pt x="4007" y="2804"/>
                    <a:pt x="4063" y="2804"/>
                  </a:cubicBezTo>
                  <a:cubicBezTo>
                    <a:pt x="4625" y="2804"/>
                    <a:pt x="5116" y="2387"/>
                    <a:pt x="5195" y="1814"/>
                  </a:cubicBezTo>
                  <a:cubicBezTo>
                    <a:pt x="5279" y="1195"/>
                    <a:pt x="4853" y="623"/>
                    <a:pt x="4235" y="528"/>
                  </a:cubicBezTo>
                  <a:cubicBezTo>
                    <a:pt x="2935" y="329"/>
                    <a:pt x="531" y="1"/>
                    <a:pt x="531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6" name="Google Shape;2915;p18">
              <a:extLst>
                <a:ext uri="{FF2B5EF4-FFF2-40B4-BE49-F238E27FC236}">
                  <a16:creationId xmlns:a16="http://schemas.microsoft.com/office/drawing/2014/main" id="{03191CAD-1382-3B42-F44E-10CBE502B64A}"/>
                </a:ext>
              </a:extLst>
            </p:cNvPr>
            <p:cNvSpPr/>
            <p:nvPr/>
          </p:nvSpPr>
          <p:spPr>
            <a:xfrm>
              <a:off x="5232850" y="1233388"/>
              <a:ext cx="43350" cy="262950"/>
            </a:xfrm>
            <a:custGeom>
              <a:avLst/>
              <a:gdLst/>
              <a:ahLst/>
              <a:cxnLst/>
              <a:rect l="l" t="t" r="r" b="b"/>
              <a:pathLst>
                <a:path w="578" h="3506" extrusionOk="0">
                  <a:moveTo>
                    <a:pt x="1" y="0"/>
                  </a:moveTo>
                  <a:cubicBezTo>
                    <a:pt x="3" y="978"/>
                    <a:pt x="263" y="2446"/>
                    <a:pt x="483" y="3505"/>
                  </a:cubicBezTo>
                  <a:lnTo>
                    <a:pt x="577" y="3486"/>
                  </a:lnTo>
                  <a:cubicBezTo>
                    <a:pt x="358" y="2431"/>
                    <a:pt x="98" y="971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7" name="Google Shape;2916;p18">
              <a:extLst>
                <a:ext uri="{FF2B5EF4-FFF2-40B4-BE49-F238E27FC236}">
                  <a16:creationId xmlns:a16="http://schemas.microsoft.com/office/drawing/2014/main" id="{E5176ED0-FC96-808A-07A2-A7918C3B2629}"/>
                </a:ext>
              </a:extLst>
            </p:cNvPr>
            <p:cNvSpPr/>
            <p:nvPr/>
          </p:nvSpPr>
          <p:spPr>
            <a:xfrm>
              <a:off x="5253625" y="1226713"/>
              <a:ext cx="72750" cy="392850"/>
            </a:xfrm>
            <a:custGeom>
              <a:avLst/>
              <a:gdLst/>
              <a:ahLst/>
              <a:cxnLst/>
              <a:rect l="l" t="t" r="r" b="b"/>
              <a:pathLst>
                <a:path w="970" h="5238" extrusionOk="0">
                  <a:moveTo>
                    <a:pt x="1" y="0"/>
                  </a:moveTo>
                  <a:cubicBezTo>
                    <a:pt x="3" y="1780"/>
                    <a:pt x="869" y="5202"/>
                    <a:pt x="878" y="5237"/>
                  </a:cubicBezTo>
                  <a:lnTo>
                    <a:pt x="969" y="5213"/>
                  </a:lnTo>
                  <a:cubicBezTo>
                    <a:pt x="962" y="5180"/>
                    <a:pt x="99" y="1768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8" name="Google Shape;2917;p18">
              <a:extLst>
                <a:ext uri="{FF2B5EF4-FFF2-40B4-BE49-F238E27FC236}">
                  <a16:creationId xmlns:a16="http://schemas.microsoft.com/office/drawing/2014/main" id="{C8884979-7AB6-C65D-EC3D-1478E086A94B}"/>
                </a:ext>
              </a:extLst>
            </p:cNvPr>
            <p:cNvSpPr/>
            <p:nvPr/>
          </p:nvSpPr>
          <p:spPr>
            <a:xfrm>
              <a:off x="5274175" y="1219063"/>
              <a:ext cx="72750" cy="392850"/>
            </a:xfrm>
            <a:custGeom>
              <a:avLst/>
              <a:gdLst/>
              <a:ahLst/>
              <a:cxnLst/>
              <a:rect l="l" t="t" r="r" b="b"/>
              <a:pathLst>
                <a:path w="970" h="5238" extrusionOk="0">
                  <a:moveTo>
                    <a:pt x="1" y="1"/>
                  </a:moveTo>
                  <a:cubicBezTo>
                    <a:pt x="3" y="1780"/>
                    <a:pt x="869" y="5203"/>
                    <a:pt x="877" y="5238"/>
                  </a:cubicBezTo>
                  <a:lnTo>
                    <a:pt x="969" y="5215"/>
                  </a:lnTo>
                  <a:cubicBezTo>
                    <a:pt x="962" y="5181"/>
                    <a:pt x="99" y="1769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9" name="Google Shape;2918;p18">
              <a:extLst>
                <a:ext uri="{FF2B5EF4-FFF2-40B4-BE49-F238E27FC236}">
                  <a16:creationId xmlns:a16="http://schemas.microsoft.com/office/drawing/2014/main" id="{6C7BBB9D-B5C0-5CCB-8EC2-3F085F7DFEA3}"/>
                </a:ext>
              </a:extLst>
            </p:cNvPr>
            <p:cNvSpPr/>
            <p:nvPr/>
          </p:nvSpPr>
          <p:spPr>
            <a:xfrm>
              <a:off x="5295475" y="1214788"/>
              <a:ext cx="72750" cy="392775"/>
            </a:xfrm>
            <a:custGeom>
              <a:avLst/>
              <a:gdLst/>
              <a:ahLst/>
              <a:cxnLst/>
              <a:rect l="l" t="t" r="r" b="b"/>
              <a:pathLst>
                <a:path w="970" h="5237" extrusionOk="0">
                  <a:moveTo>
                    <a:pt x="1" y="0"/>
                  </a:moveTo>
                  <a:cubicBezTo>
                    <a:pt x="3" y="1779"/>
                    <a:pt x="869" y="5202"/>
                    <a:pt x="878" y="5237"/>
                  </a:cubicBezTo>
                  <a:lnTo>
                    <a:pt x="970" y="5213"/>
                  </a:lnTo>
                  <a:cubicBezTo>
                    <a:pt x="963" y="5180"/>
                    <a:pt x="99" y="1768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0" name="Google Shape;2919;p18">
              <a:extLst>
                <a:ext uri="{FF2B5EF4-FFF2-40B4-BE49-F238E27FC236}">
                  <a16:creationId xmlns:a16="http://schemas.microsoft.com/office/drawing/2014/main" id="{A1D86B6C-D907-8AD9-7461-5176F31559C2}"/>
                </a:ext>
              </a:extLst>
            </p:cNvPr>
            <p:cNvSpPr/>
            <p:nvPr/>
          </p:nvSpPr>
          <p:spPr>
            <a:xfrm>
              <a:off x="5316925" y="1210438"/>
              <a:ext cx="72900" cy="392775"/>
            </a:xfrm>
            <a:custGeom>
              <a:avLst/>
              <a:gdLst/>
              <a:ahLst/>
              <a:cxnLst/>
              <a:rect l="l" t="t" r="r" b="b"/>
              <a:pathLst>
                <a:path w="972" h="5237" extrusionOk="0">
                  <a:moveTo>
                    <a:pt x="0" y="0"/>
                  </a:moveTo>
                  <a:cubicBezTo>
                    <a:pt x="3" y="1780"/>
                    <a:pt x="869" y="5202"/>
                    <a:pt x="878" y="5237"/>
                  </a:cubicBezTo>
                  <a:lnTo>
                    <a:pt x="971" y="5213"/>
                  </a:lnTo>
                  <a:cubicBezTo>
                    <a:pt x="962" y="5180"/>
                    <a:pt x="99" y="1768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1" name="Google Shape;2920;p18">
              <a:extLst>
                <a:ext uri="{FF2B5EF4-FFF2-40B4-BE49-F238E27FC236}">
                  <a16:creationId xmlns:a16="http://schemas.microsoft.com/office/drawing/2014/main" id="{198BADE2-3333-FE7C-D251-311968B6399B}"/>
                </a:ext>
              </a:extLst>
            </p:cNvPr>
            <p:cNvSpPr/>
            <p:nvPr/>
          </p:nvSpPr>
          <p:spPr>
            <a:xfrm>
              <a:off x="5338225" y="1206013"/>
              <a:ext cx="72825" cy="392850"/>
            </a:xfrm>
            <a:custGeom>
              <a:avLst/>
              <a:gdLst/>
              <a:ahLst/>
              <a:cxnLst/>
              <a:rect l="l" t="t" r="r" b="b"/>
              <a:pathLst>
                <a:path w="971" h="5238" extrusionOk="0">
                  <a:moveTo>
                    <a:pt x="1" y="0"/>
                  </a:moveTo>
                  <a:cubicBezTo>
                    <a:pt x="4" y="1781"/>
                    <a:pt x="869" y="5203"/>
                    <a:pt x="878" y="5237"/>
                  </a:cubicBezTo>
                  <a:lnTo>
                    <a:pt x="970" y="5214"/>
                  </a:lnTo>
                  <a:cubicBezTo>
                    <a:pt x="962" y="5180"/>
                    <a:pt x="99" y="1768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2" name="Google Shape;2921;p18">
              <a:extLst>
                <a:ext uri="{FF2B5EF4-FFF2-40B4-BE49-F238E27FC236}">
                  <a16:creationId xmlns:a16="http://schemas.microsoft.com/office/drawing/2014/main" id="{C8903E2F-8F44-7047-921E-1231D03EC015}"/>
                </a:ext>
              </a:extLst>
            </p:cNvPr>
            <p:cNvSpPr/>
            <p:nvPr/>
          </p:nvSpPr>
          <p:spPr>
            <a:xfrm>
              <a:off x="5359525" y="1201588"/>
              <a:ext cx="72825" cy="392850"/>
            </a:xfrm>
            <a:custGeom>
              <a:avLst/>
              <a:gdLst/>
              <a:ahLst/>
              <a:cxnLst/>
              <a:rect l="l" t="t" r="r" b="b"/>
              <a:pathLst>
                <a:path w="971" h="5238" extrusionOk="0">
                  <a:moveTo>
                    <a:pt x="1" y="0"/>
                  </a:moveTo>
                  <a:cubicBezTo>
                    <a:pt x="4" y="1780"/>
                    <a:pt x="869" y="5202"/>
                    <a:pt x="879" y="5237"/>
                  </a:cubicBezTo>
                  <a:lnTo>
                    <a:pt x="971" y="5213"/>
                  </a:lnTo>
                  <a:cubicBezTo>
                    <a:pt x="963" y="5180"/>
                    <a:pt x="99" y="1768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3" name="Google Shape;2922;p18">
              <a:extLst>
                <a:ext uri="{FF2B5EF4-FFF2-40B4-BE49-F238E27FC236}">
                  <a16:creationId xmlns:a16="http://schemas.microsoft.com/office/drawing/2014/main" id="{5FFDB033-D564-FAE6-FBD9-9D30486BAAEC}"/>
                </a:ext>
              </a:extLst>
            </p:cNvPr>
            <p:cNvSpPr/>
            <p:nvPr/>
          </p:nvSpPr>
          <p:spPr>
            <a:xfrm>
              <a:off x="5380900" y="1197238"/>
              <a:ext cx="72825" cy="392850"/>
            </a:xfrm>
            <a:custGeom>
              <a:avLst/>
              <a:gdLst/>
              <a:ahLst/>
              <a:cxnLst/>
              <a:rect l="l" t="t" r="r" b="b"/>
              <a:pathLst>
                <a:path w="971" h="5238" extrusionOk="0">
                  <a:moveTo>
                    <a:pt x="0" y="0"/>
                  </a:moveTo>
                  <a:cubicBezTo>
                    <a:pt x="3" y="1780"/>
                    <a:pt x="869" y="5202"/>
                    <a:pt x="878" y="5237"/>
                  </a:cubicBezTo>
                  <a:lnTo>
                    <a:pt x="970" y="5213"/>
                  </a:lnTo>
                  <a:cubicBezTo>
                    <a:pt x="962" y="5180"/>
                    <a:pt x="99" y="1768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4" name="Google Shape;2923;p18">
              <a:extLst>
                <a:ext uri="{FF2B5EF4-FFF2-40B4-BE49-F238E27FC236}">
                  <a16:creationId xmlns:a16="http://schemas.microsoft.com/office/drawing/2014/main" id="{8CC70477-5E0F-75E5-3170-F1086D73DA3A}"/>
                </a:ext>
              </a:extLst>
            </p:cNvPr>
            <p:cNvSpPr/>
            <p:nvPr/>
          </p:nvSpPr>
          <p:spPr>
            <a:xfrm>
              <a:off x="5402275" y="1192813"/>
              <a:ext cx="72825" cy="392850"/>
            </a:xfrm>
            <a:custGeom>
              <a:avLst/>
              <a:gdLst/>
              <a:ahLst/>
              <a:cxnLst/>
              <a:rect l="l" t="t" r="r" b="b"/>
              <a:pathLst>
                <a:path w="971" h="5238" extrusionOk="0">
                  <a:moveTo>
                    <a:pt x="1" y="0"/>
                  </a:moveTo>
                  <a:cubicBezTo>
                    <a:pt x="4" y="1781"/>
                    <a:pt x="869" y="5203"/>
                    <a:pt x="878" y="5237"/>
                  </a:cubicBezTo>
                  <a:lnTo>
                    <a:pt x="971" y="5215"/>
                  </a:lnTo>
                  <a:cubicBezTo>
                    <a:pt x="962" y="5180"/>
                    <a:pt x="99" y="1768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5" name="Google Shape;2924;p18">
              <a:extLst>
                <a:ext uri="{FF2B5EF4-FFF2-40B4-BE49-F238E27FC236}">
                  <a16:creationId xmlns:a16="http://schemas.microsoft.com/office/drawing/2014/main" id="{2E79FEB2-3A79-1C7D-557E-54BF83FDFCBD}"/>
                </a:ext>
              </a:extLst>
            </p:cNvPr>
            <p:cNvSpPr/>
            <p:nvPr/>
          </p:nvSpPr>
          <p:spPr>
            <a:xfrm>
              <a:off x="5423650" y="1188463"/>
              <a:ext cx="72750" cy="392850"/>
            </a:xfrm>
            <a:custGeom>
              <a:avLst/>
              <a:gdLst/>
              <a:ahLst/>
              <a:cxnLst/>
              <a:rect l="l" t="t" r="r" b="b"/>
              <a:pathLst>
                <a:path w="970" h="5238" extrusionOk="0">
                  <a:moveTo>
                    <a:pt x="0" y="1"/>
                  </a:moveTo>
                  <a:cubicBezTo>
                    <a:pt x="3" y="1780"/>
                    <a:pt x="869" y="5202"/>
                    <a:pt x="878" y="5237"/>
                  </a:cubicBezTo>
                  <a:lnTo>
                    <a:pt x="970" y="5215"/>
                  </a:lnTo>
                  <a:cubicBezTo>
                    <a:pt x="962" y="5181"/>
                    <a:pt x="98" y="1769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6" name="Google Shape;2925;p18">
              <a:extLst>
                <a:ext uri="{FF2B5EF4-FFF2-40B4-BE49-F238E27FC236}">
                  <a16:creationId xmlns:a16="http://schemas.microsoft.com/office/drawing/2014/main" id="{FBD659D1-DFD9-1961-2B0C-43B8047E68AE}"/>
                </a:ext>
              </a:extLst>
            </p:cNvPr>
            <p:cNvSpPr/>
            <p:nvPr/>
          </p:nvSpPr>
          <p:spPr>
            <a:xfrm>
              <a:off x="5444950" y="1184038"/>
              <a:ext cx="72825" cy="392850"/>
            </a:xfrm>
            <a:custGeom>
              <a:avLst/>
              <a:gdLst/>
              <a:ahLst/>
              <a:cxnLst/>
              <a:rect l="l" t="t" r="r" b="b"/>
              <a:pathLst>
                <a:path w="971" h="5238" extrusionOk="0">
                  <a:moveTo>
                    <a:pt x="0" y="1"/>
                  </a:moveTo>
                  <a:cubicBezTo>
                    <a:pt x="3" y="1780"/>
                    <a:pt x="869" y="5202"/>
                    <a:pt x="878" y="5237"/>
                  </a:cubicBezTo>
                  <a:lnTo>
                    <a:pt x="970" y="5214"/>
                  </a:lnTo>
                  <a:cubicBezTo>
                    <a:pt x="962" y="5181"/>
                    <a:pt x="99" y="1769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6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CC235432-3923-A218-D229-6C73B339BF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51A18562-F6D5-2D94-3BB2-052BAEC17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C75B02-679A-F326-D178-0FAB039C2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8F20D-A1A4-3B82-6379-AC3E28DC6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1E0578-5A6A-0B54-0780-4B4EF4B13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0584DE-86EC-50F4-4CBC-A3F77446D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56614-8FFF-8D9C-F3C8-39FA4DAFEE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B5D4F-9221-1F0A-7B68-751D24F31D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pic>
        <p:nvPicPr>
          <p:cNvPr id="8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75D63B0A-B411-7F74-3DE4-1855A80FAE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 flipV="1">
            <a:off x="-1009650" y="-2552700"/>
            <a:ext cx="487362" cy="476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E9D667-F9C2-1000-2969-422C2FC2FB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308294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1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999" showWhenStopped="0">
                    <p:cTn id="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8C057-BF3A-1DE8-CCE2-C9ED33C6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42AF85E-8959-70BC-F15D-94C9D531F646}"/>
              </a:ext>
            </a:extLst>
          </p:cNvPr>
          <p:cNvGrpSpPr/>
          <p:nvPr/>
        </p:nvGrpSpPr>
        <p:grpSpPr>
          <a:xfrm>
            <a:off x="2833109" y="1442222"/>
            <a:ext cx="3148199" cy="868729"/>
            <a:chOff x="2430965" y="1434862"/>
            <a:chExt cx="3148199" cy="868729"/>
          </a:xfrm>
        </p:grpSpPr>
        <p:sp>
          <p:nvSpPr>
            <p:cNvPr id="3" name="Rectangle: Rounded Corners 95">
              <a:extLst>
                <a:ext uri="{FF2B5EF4-FFF2-40B4-BE49-F238E27FC236}">
                  <a16:creationId xmlns:a16="http://schemas.microsoft.com/office/drawing/2014/main" id="{89F0AC19-0CEE-C47B-1A3C-477AB9731D79}"/>
                </a:ext>
              </a:extLst>
            </p:cNvPr>
            <p:cNvSpPr/>
            <p:nvPr/>
          </p:nvSpPr>
          <p:spPr>
            <a:xfrm>
              <a:off x="2840890" y="1465606"/>
              <a:ext cx="2738274" cy="837985"/>
            </a:xfrm>
            <a:prstGeom prst="roundRect">
              <a:avLst/>
            </a:prstGeom>
            <a:solidFill>
              <a:schemeClr val="accent6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r">
                <a:defRPr/>
              </a:pPr>
              <a:r>
                <a:rPr lang="en-US" sz="2800" b="1">
                  <a:solidFill>
                    <a:prstClr val="white"/>
                  </a:solidFill>
                  <a:latin typeface="UTM Avo" panose="02040603050506020204" pitchFamily="18" charset="0"/>
                </a:rPr>
                <a:t>Hướng dẫn</a:t>
              </a:r>
            </a:p>
          </p:txBody>
        </p:sp>
        <p:pic>
          <p:nvPicPr>
            <p:cNvPr id="4" name="ChuongCam - 9Slide.vn">
              <a:extLst>
                <a:ext uri="{FF2B5EF4-FFF2-40B4-BE49-F238E27FC236}">
                  <a16:creationId xmlns:a16="http://schemas.microsoft.com/office/drawing/2014/main" id="{2C5BCAB2-1633-47C1-2EF1-498F7D392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0965" y="1434862"/>
              <a:ext cx="942571" cy="868729"/>
            </a:xfrm>
            <a:prstGeom prst="rect">
              <a:avLst/>
            </a:prstGeom>
          </p:spPr>
        </p:pic>
      </p:grp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BDF5827-42F6-E810-B0C3-45B41DC0578E}"/>
              </a:ext>
            </a:extLst>
          </p:cNvPr>
          <p:cNvSpPr/>
          <p:nvPr/>
        </p:nvSpPr>
        <p:spPr>
          <a:xfrm>
            <a:off x="270459" y="2310951"/>
            <a:ext cx="8273500" cy="2828215"/>
          </a:xfrm>
          <a:prstGeom prst="roundRect">
            <a:avLst>
              <a:gd name="adj" fmla="val 90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</a:rPr>
              <a:t>Click vào bắt đầu để đến trò chơi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  <a:endParaRPr lang="vi-VN" sz="2400">
              <a:solidFill>
                <a:schemeClr val="tx1"/>
              </a:solidFill>
              <a:latin typeface="UTM Avo" panose="02040603050506020204" pitchFamily="18" charset="0"/>
            </a:endParaRP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</a:rPr>
              <a:t>Click vào các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đáp án</a:t>
            </a: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để hiện đáp án đúng/sai.</a:t>
            </a:r>
          </a:p>
          <a:p>
            <a:pPr marL="342900" lvl="0" indent="-342900">
              <a:lnSpc>
                <a:spcPct val="150000"/>
              </a:lnSpc>
              <a:buFontTx/>
              <a:buChar char="-"/>
              <a:defRPr/>
            </a:pPr>
            <a:r>
              <a:rPr lang="vi-VN" sz="2400">
                <a:solidFill>
                  <a:schemeClr val="tx1"/>
                </a:solidFill>
                <a:latin typeface="UTM Avo" panose="02040603050506020204" pitchFamily="18" charset="0"/>
              </a:rPr>
              <a:t>Bấm chuột trái để chuyển sang câu hỏi tiếp theo</a:t>
            </a:r>
            <a:r>
              <a:rPr lang="en-US" sz="240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Rectangle: Rounded Corner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410AF06-9694-D443-E535-B85229FC3643}"/>
              </a:ext>
            </a:extLst>
          </p:cNvPr>
          <p:cNvSpPr/>
          <p:nvPr/>
        </p:nvSpPr>
        <p:spPr>
          <a:xfrm>
            <a:off x="9485458" y="5944039"/>
            <a:ext cx="2401678" cy="644839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>
                <a:solidFill>
                  <a:prstClr val="white"/>
                </a:solidFill>
                <a:latin typeface="UTM Avo" panose="02040603050506020204" pitchFamily="18" charset="0"/>
              </a:rPr>
              <a:t>Bắt đầu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EA000-CBD4-7364-E461-604F3A79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7559">
            <a:off x="7991389" y="-146527"/>
            <a:ext cx="4859701" cy="49149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717CB0-F4E6-E197-5063-A3A88646B8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28963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A11B7E-AAB3-E6F8-7DEB-7A57874A4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F1F1EE7-F28C-0231-5ED4-86DB22BFCAEE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4846AF07-66F5-D8EC-0CE5-407BFB510438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D8F50C0D-1561-6277-AE2A-0D164BAB88D7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+mj-lt"/>
                </a:rPr>
                <a:t>Câu 1: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 Địa danh Trung Phi được nhắc đến trong bài thơ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nằm ở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</a:rPr>
                <a:t>đâu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:</a:t>
              </a:r>
              <a:endParaRPr lang="vi-VN" sz="2400" dirty="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5" name="ĐA đúng">
            <a:extLst>
              <a:ext uri="{FF2B5EF4-FFF2-40B4-BE49-F238E27FC236}">
                <a16:creationId xmlns:a16="http://schemas.microsoft.com/office/drawing/2014/main" id="{62B24191-4B30-E55F-6187-E4F7ADC460D5}"/>
              </a:ext>
            </a:extLst>
          </p:cNvPr>
          <p:cNvSpPr/>
          <p:nvPr/>
        </p:nvSpPr>
        <p:spPr>
          <a:xfrm>
            <a:off x="820845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C. </a:t>
            </a:r>
            <a:r>
              <a:rPr lang="en-US" sz="2400" dirty="0">
                <a:solidFill>
                  <a:schemeClr val="tx1"/>
                </a:solidFill>
              </a:rPr>
              <a:t>Châu Phi</a:t>
            </a:r>
            <a:r>
              <a:rPr lang="vi-VN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6" name="ĐA sai 1">
            <a:extLst>
              <a:ext uri="{FF2B5EF4-FFF2-40B4-BE49-F238E27FC236}">
                <a16:creationId xmlns:a16="http://schemas.microsoft.com/office/drawing/2014/main" id="{366176AD-C94B-3D58-D978-9A3EFEF1AA4E}"/>
              </a:ext>
            </a:extLst>
          </p:cNvPr>
          <p:cNvSpPr/>
          <p:nvPr/>
        </p:nvSpPr>
        <p:spPr>
          <a:xfrm>
            <a:off x="6618140" y="312403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B. </a:t>
            </a:r>
            <a:r>
              <a:rPr lang="en-US" sz="2400" dirty="0">
                <a:solidFill>
                  <a:schemeClr val="tx1"/>
                </a:solidFill>
              </a:rPr>
              <a:t>Châu </a:t>
            </a:r>
            <a:r>
              <a:rPr lang="en-US" sz="2400" dirty="0" err="1">
                <a:solidFill>
                  <a:schemeClr val="tx1"/>
                </a:solidFill>
              </a:rPr>
              <a:t>Âu</a:t>
            </a:r>
            <a:r>
              <a:rPr lang="vi-VN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7" name="ĐA sai 2">
            <a:extLst>
              <a:ext uri="{FF2B5EF4-FFF2-40B4-BE49-F238E27FC236}">
                <a16:creationId xmlns:a16="http://schemas.microsoft.com/office/drawing/2014/main" id="{842CDDF7-9D1C-777F-E8DD-2BD802062966}"/>
              </a:ext>
            </a:extLst>
          </p:cNvPr>
          <p:cNvSpPr/>
          <p:nvPr/>
        </p:nvSpPr>
        <p:spPr>
          <a:xfrm>
            <a:off x="820845" y="3070486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A. </a:t>
            </a:r>
            <a:r>
              <a:rPr lang="en-US" sz="2400" dirty="0">
                <a:solidFill>
                  <a:schemeClr val="tx1"/>
                </a:solidFill>
              </a:rPr>
              <a:t>Châu Á</a:t>
            </a:r>
            <a:r>
              <a:rPr lang="vi-VN" sz="24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8" name="ĐA sai 3">
            <a:extLst>
              <a:ext uri="{FF2B5EF4-FFF2-40B4-BE49-F238E27FC236}">
                <a16:creationId xmlns:a16="http://schemas.microsoft.com/office/drawing/2014/main" id="{1E43400B-85E0-42FC-BCB5-76B9406D0707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D. </a:t>
            </a:r>
            <a:r>
              <a:rPr lang="en-US" sz="2400" dirty="0">
                <a:solidFill>
                  <a:schemeClr val="tx1"/>
                </a:solidFill>
              </a:rPr>
              <a:t>Châu </a:t>
            </a:r>
            <a:r>
              <a:rPr lang="en-US" sz="2400" dirty="0" err="1">
                <a:solidFill>
                  <a:schemeClr val="tx1"/>
                </a:solidFill>
              </a:rPr>
              <a:t>Mĩ</a:t>
            </a:r>
            <a:r>
              <a:rPr lang="vi-VN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64595C-684D-D8A2-F9EE-6FD7D768C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37AD19-DC19-E3DA-C010-28B251E8C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11" name="Báo đúng">
            <a:extLst>
              <a:ext uri="{FF2B5EF4-FFF2-40B4-BE49-F238E27FC236}">
                <a16:creationId xmlns:a16="http://schemas.microsoft.com/office/drawing/2014/main" id="{D0E3FB77-1086-A6C2-E9D6-B2760CA5A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679" y="5060136"/>
            <a:ext cx="1542422" cy="1518036"/>
          </a:xfrm>
          <a:prstGeom prst="rect">
            <a:avLst/>
          </a:prstGeom>
        </p:spPr>
      </p:pic>
      <p:pic>
        <p:nvPicPr>
          <p:cNvPr id="12" name="Báo sai 2">
            <a:extLst>
              <a:ext uri="{FF2B5EF4-FFF2-40B4-BE49-F238E27FC236}">
                <a16:creationId xmlns:a16="http://schemas.microsoft.com/office/drawing/2014/main" id="{4A110F61-8C60-1D59-BA7D-3DCBA448E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1400" y="3325023"/>
            <a:ext cx="1707028" cy="1457070"/>
          </a:xfrm>
          <a:prstGeom prst="rect">
            <a:avLst/>
          </a:prstGeom>
        </p:spPr>
      </p:pic>
      <p:pic>
        <p:nvPicPr>
          <p:cNvPr id="13" name="Báo sai 3">
            <a:extLst>
              <a:ext uri="{FF2B5EF4-FFF2-40B4-BE49-F238E27FC236}">
                <a16:creationId xmlns:a16="http://schemas.microsoft.com/office/drawing/2014/main" id="{9B6EF16B-883F-8EAB-D504-6DBD434FE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407" y="5235595"/>
            <a:ext cx="1707028" cy="1457070"/>
          </a:xfrm>
          <a:prstGeom prst="rect">
            <a:avLst/>
          </a:prstGeom>
        </p:spPr>
      </p:pic>
      <p:pic>
        <p:nvPicPr>
          <p:cNvPr id="14" name="Báo sai 1">
            <a:extLst>
              <a:ext uri="{FF2B5EF4-FFF2-40B4-BE49-F238E27FC236}">
                <a16:creationId xmlns:a16="http://schemas.microsoft.com/office/drawing/2014/main" id="{5D5B681A-7E3F-43F7-672A-5D9CFAEF6F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1407" y="3273062"/>
            <a:ext cx="17070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0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18376-7E76-1A2F-004C-5580F7983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0611226-69C6-2799-1D30-D133004F6102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53F77386-814F-58B9-7A50-157F044801DE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14165E90-E9C8-B1A7-A435-A3C43064B841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+mj-lt"/>
                </a:rPr>
                <a:t>Câu 2: 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Hình ảnh “mũ nồi xanh” trong bài thơ tượng trưng cho?</a:t>
              </a:r>
            </a:p>
          </p:txBody>
        </p:sp>
      </p:grpSp>
      <p:sp>
        <p:nvSpPr>
          <p:cNvPr id="5" name="ĐA đúng">
            <a:extLst>
              <a:ext uri="{FF2B5EF4-FFF2-40B4-BE49-F238E27FC236}">
                <a16:creationId xmlns:a16="http://schemas.microsoft.com/office/drawing/2014/main" id="{2115BD92-0242-49D6-18A7-7CDAD2588E35}"/>
              </a:ext>
            </a:extLst>
          </p:cNvPr>
          <p:cNvSpPr/>
          <p:nvPr/>
        </p:nvSpPr>
        <p:spPr>
          <a:xfrm>
            <a:off x="6114651" y="4988136"/>
            <a:ext cx="515129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D. Lực lượng giữ gìn hòa bình của Liên Hợp Quốc.</a:t>
            </a:r>
          </a:p>
        </p:txBody>
      </p:sp>
      <p:sp>
        <p:nvSpPr>
          <p:cNvPr id="6" name="ĐA sai 1">
            <a:extLst>
              <a:ext uri="{FF2B5EF4-FFF2-40B4-BE49-F238E27FC236}">
                <a16:creationId xmlns:a16="http://schemas.microsoft.com/office/drawing/2014/main" id="{74ECB2EA-04A3-4142-1190-0C0AE86FB32B}"/>
              </a:ext>
            </a:extLst>
          </p:cNvPr>
          <p:cNvSpPr/>
          <p:nvPr/>
        </p:nvSpPr>
        <p:spPr>
          <a:xfrm>
            <a:off x="6115047" y="3116448"/>
            <a:ext cx="515129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vi-VN" sz="2400" dirty="0">
                <a:solidFill>
                  <a:schemeClr val="tx1"/>
                </a:solidFill>
              </a:rPr>
              <a:t>Một nét đẹp truyền thống của người lính.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ĐA sai 2">
            <a:extLst>
              <a:ext uri="{FF2B5EF4-FFF2-40B4-BE49-F238E27FC236}">
                <a16:creationId xmlns:a16="http://schemas.microsoft.com/office/drawing/2014/main" id="{D7FF756C-EBCB-123F-5688-12ABEF854790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en-US" sz="2400" dirty="0" err="1">
                <a:solidFill>
                  <a:schemeClr val="tx1"/>
                </a:solidFill>
              </a:rPr>
              <a:t>Một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tổ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chức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bảo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vệ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trẻ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em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ĐA sai 3">
            <a:extLst>
              <a:ext uri="{FF2B5EF4-FFF2-40B4-BE49-F238E27FC236}">
                <a16:creationId xmlns:a16="http://schemas.microsoft.com/office/drawing/2014/main" id="{DC04A027-6B9C-C68B-AD08-5B85D2DF11F1}"/>
              </a:ext>
            </a:extLst>
          </p:cNvPr>
          <p:cNvSpPr/>
          <p:nvPr/>
        </p:nvSpPr>
        <p:spPr>
          <a:xfrm>
            <a:off x="784146" y="3126335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dirty="0" err="1">
                <a:solidFill>
                  <a:schemeClr val="tx1"/>
                </a:solidFill>
              </a:rPr>
              <a:t>Những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nữ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sĩ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công</a:t>
            </a:r>
            <a:r>
              <a:rPr lang="en-US" sz="2400" dirty="0">
                <a:solidFill>
                  <a:schemeClr val="tx1"/>
                </a:solidFill>
              </a:rPr>
              <a:t> an Việt Nam.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A9AD25-489C-F032-1AEA-7C23615C5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E6B0B3-E2BB-95C4-5B8C-8C179BD1A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11" name="Báo đúng">
            <a:extLst>
              <a:ext uri="{FF2B5EF4-FFF2-40B4-BE49-F238E27FC236}">
                <a16:creationId xmlns:a16="http://schemas.microsoft.com/office/drawing/2014/main" id="{5E30498C-5C56-3386-EBF4-914B0CA5A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188" y="5188579"/>
            <a:ext cx="1247555" cy="1227831"/>
          </a:xfrm>
          <a:prstGeom prst="rect">
            <a:avLst/>
          </a:prstGeom>
        </p:spPr>
      </p:pic>
      <p:pic>
        <p:nvPicPr>
          <p:cNvPr id="12" name="Báo sai 2">
            <a:extLst>
              <a:ext uri="{FF2B5EF4-FFF2-40B4-BE49-F238E27FC236}">
                <a16:creationId xmlns:a16="http://schemas.microsoft.com/office/drawing/2014/main" id="{3515E38B-D337-A4CE-1E29-3A75AC196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346" y="4973468"/>
            <a:ext cx="1326174" cy="1131984"/>
          </a:xfrm>
          <a:prstGeom prst="rect">
            <a:avLst/>
          </a:prstGeom>
        </p:spPr>
      </p:pic>
      <p:pic>
        <p:nvPicPr>
          <p:cNvPr id="13" name="Báo sai 3">
            <a:extLst>
              <a:ext uri="{FF2B5EF4-FFF2-40B4-BE49-F238E27FC236}">
                <a16:creationId xmlns:a16="http://schemas.microsoft.com/office/drawing/2014/main" id="{EE8ECC90-8673-2E60-47FF-71CDB136E3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7456" y="3036478"/>
            <a:ext cx="1326174" cy="1131984"/>
          </a:xfrm>
          <a:prstGeom prst="rect">
            <a:avLst/>
          </a:prstGeom>
        </p:spPr>
      </p:pic>
      <p:pic>
        <p:nvPicPr>
          <p:cNvPr id="14" name="Báo sai 1">
            <a:extLst>
              <a:ext uri="{FF2B5EF4-FFF2-40B4-BE49-F238E27FC236}">
                <a16:creationId xmlns:a16="http://schemas.microsoft.com/office/drawing/2014/main" id="{FCE2A707-DF9B-C56E-276C-E1C7C95EE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3242" y="3039573"/>
            <a:ext cx="1438463" cy="122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9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C2D8EB-C370-7E30-D8BA-9CB381BD1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E9F752-8EAE-C79E-4E29-B13337F3D95A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30603493-DA95-06CD-37E0-B1BD7EF9B524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F41C8ACF-B38F-17E4-81F4-DB5DA32D342A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+mj-lt"/>
                </a:rPr>
                <a:t>Câu 3: 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H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ình ảnh 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“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mảnh vườn đã trổ vàng hoa cải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”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 </a:t>
              </a:r>
              <a:endParaRPr lang="en-US" sz="2400" dirty="0">
                <a:solidFill>
                  <a:schemeClr val="tx1"/>
                </a:solidFill>
                <a:latin typeface="+mj-lt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tượng trưng cho điều gì?</a:t>
              </a:r>
            </a:p>
          </p:txBody>
        </p:sp>
      </p:grpSp>
      <p:sp>
        <p:nvSpPr>
          <p:cNvPr id="5" name="ĐA đúng">
            <a:extLst>
              <a:ext uri="{FF2B5EF4-FFF2-40B4-BE49-F238E27FC236}">
                <a16:creationId xmlns:a16="http://schemas.microsoft.com/office/drawing/2014/main" id="{F4A4BDEA-DFD9-FE69-B132-6BE236FC8D18}"/>
              </a:ext>
            </a:extLst>
          </p:cNvPr>
          <p:cNvSpPr/>
          <p:nvPr/>
        </p:nvSpPr>
        <p:spPr>
          <a:xfrm>
            <a:off x="820845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C. Sự hồi sinh, niềm tin vào một tương lai tươi sáng.</a:t>
            </a:r>
          </a:p>
        </p:txBody>
      </p:sp>
      <p:sp>
        <p:nvSpPr>
          <p:cNvPr id="6" name="ĐA sai 1">
            <a:extLst>
              <a:ext uri="{FF2B5EF4-FFF2-40B4-BE49-F238E27FC236}">
                <a16:creationId xmlns:a16="http://schemas.microsoft.com/office/drawing/2014/main" id="{EA3607BE-21F9-569F-D321-27224B4EC2F4}"/>
              </a:ext>
            </a:extLst>
          </p:cNvPr>
          <p:cNvSpPr/>
          <p:nvPr/>
        </p:nvSpPr>
        <p:spPr>
          <a:xfrm>
            <a:off x="6618140" y="312403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B. Sự nhớ nhung quê hương của các cô gái.</a:t>
            </a:r>
          </a:p>
        </p:txBody>
      </p:sp>
      <p:sp>
        <p:nvSpPr>
          <p:cNvPr id="7" name="ĐA sai 2">
            <a:extLst>
              <a:ext uri="{FF2B5EF4-FFF2-40B4-BE49-F238E27FC236}">
                <a16:creationId xmlns:a16="http://schemas.microsoft.com/office/drawing/2014/main" id="{BC2D7509-FEE3-FBCD-1886-208990504EFB}"/>
              </a:ext>
            </a:extLst>
          </p:cNvPr>
          <p:cNvSpPr/>
          <p:nvPr/>
        </p:nvSpPr>
        <p:spPr>
          <a:xfrm>
            <a:off x="820845" y="3070486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phát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triển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của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nền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nông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nghiệp</a:t>
            </a:r>
            <a:r>
              <a:rPr lang="en-US" sz="2400" dirty="0">
                <a:solidFill>
                  <a:schemeClr val="tx1"/>
                </a:solidFill>
              </a:rPr>
              <a:t> Trung Phi. </a:t>
            </a:r>
          </a:p>
        </p:txBody>
      </p:sp>
      <p:sp>
        <p:nvSpPr>
          <p:cNvPr id="8" name="ĐA sai 3">
            <a:extLst>
              <a:ext uri="{FF2B5EF4-FFF2-40B4-BE49-F238E27FC236}">
                <a16:creationId xmlns:a16="http://schemas.microsoft.com/office/drawing/2014/main" id="{7A4DF8AD-ED0F-C248-6DEF-3EB56DD0BB02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D. Một loại cây trồng 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phổ biến ở vùng đất Trung Phi.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8440C-BBF8-AD08-A567-17988ADAA5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E1A749-8717-AC1C-43AA-E582AF66B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11" name="Báo đúng">
            <a:extLst>
              <a:ext uri="{FF2B5EF4-FFF2-40B4-BE49-F238E27FC236}">
                <a16:creationId xmlns:a16="http://schemas.microsoft.com/office/drawing/2014/main" id="{D1F3F218-7567-72A3-9BB0-B78510349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935" y="5052252"/>
            <a:ext cx="1542422" cy="1518036"/>
          </a:xfrm>
          <a:prstGeom prst="rect">
            <a:avLst/>
          </a:prstGeom>
        </p:spPr>
      </p:pic>
      <p:pic>
        <p:nvPicPr>
          <p:cNvPr id="12" name="Báo sai 2">
            <a:extLst>
              <a:ext uri="{FF2B5EF4-FFF2-40B4-BE49-F238E27FC236}">
                <a16:creationId xmlns:a16="http://schemas.microsoft.com/office/drawing/2014/main" id="{1266286E-BBAD-4702-C2D4-01D5D25C2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8073" y="2871522"/>
            <a:ext cx="1707028" cy="1457070"/>
          </a:xfrm>
          <a:prstGeom prst="rect">
            <a:avLst/>
          </a:prstGeom>
        </p:spPr>
      </p:pic>
      <p:pic>
        <p:nvPicPr>
          <p:cNvPr id="13" name="Báo sai 3">
            <a:extLst>
              <a:ext uri="{FF2B5EF4-FFF2-40B4-BE49-F238E27FC236}">
                <a16:creationId xmlns:a16="http://schemas.microsoft.com/office/drawing/2014/main" id="{F0E13749-2453-EA55-8609-4256EE1299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7641" y="4845532"/>
            <a:ext cx="1707028" cy="1457070"/>
          </a:xfrm>
          <a:prstGeom prst="rect">
            <a:avLst/>
          </a:prstGeom>
        </p:spPr>
      </p:pic>
      <p:pic>
        <p:nvPicPr>
          <p:cNvPr id="14" name="Báo sai 1">
            <a:extLst>
              <a:ext uri="{FF2B5EF4-FFF2-40B4-BE49-F238E27FC236}">
                <a16:creationId xmlns:a16="http://schemas.microsoft.com/office/drawing/2014/main" id="{3A4BF167-6ADC-E4CC-1944-2E3820268D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972" y="2912789"/>
            <a:ext cx="17070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7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CA45A7-2F32-BF14-BE1F-2A20882F7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DD6EC2-21A8-84BE-46F7-384410AC44B1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8F2D3F88-DDED-AF58-F4DD-45E1086F73F2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849EC6A8-E541-B901-853F-9B8BA52610E1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+mj-lt"/>
                </a:rPr>
                <a:t>Câu 4: 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T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hông điệp chính mà tác giả muốn gửi gắm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 qua 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+mj-lt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+mj-lt"/>
                </a:rPr>
                <a:t>thơ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 là gì?</a:t>
              </a:r>
            </a:p>
          </p:txBody>
        </p:sp>
      </p:grpSp>
      <p:sp>
        <p:nvSpPr>
          <p:cNvPr id="5" name="ĐA đúng">
            <a:extLst>
              <a:ext uri="{FF2B5EF4-FFF2-40B4-BE49-F238E27FC236}">
                <a16:creationId xmlns:a16="http://schemas.microsoft.com/office/drawing/2014/main" id="{0851E916-B13C-CCE6-3995-76A43D1EB9D8}"/>
              </a:ext>
            </a:extLst>
          </p:cNvPr>
          <p:cNvSpPr/>
          <p:nvPr/>
        </p:nvSpPr>
        <p:spPr>
          <a:xfrm>
            <a:off x="697061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en-US" sz="2400" dirty="0" err="1">
                <a:solidFill>
                  <a:schemeClr val="tx1"/>
                </a:solidFill>
              </a:rPr>
              <a:t>Đề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tinh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thần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nhân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đạo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sự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sẻ</a:t>
            </a:r>
            <a:r>
              <a:rPr lang="en-US" sz="2400" dirty="0">
                <a:solidFill>
                  <a:schemeClr val="tx1"/>
                </a:solidFill>
              </a:rPr>
              <a:t> chia </a:t>
            </a: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hòa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bình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ĐA sai 1">
            <a:extLst>
              <a:ext uri="{FF2B5EF4-FFF2-40B4-BE49-F238E27FC236}">
                <a16:creationId xmlns:a16="http://schemas.microsoft.com/office/drawing/2014/main" id="{F0C2A488-C757-BA56-F02A-3F638B28AAB6}"/>
              </a:ext>
            </a:extLst>
          </p:cNvPr>
          <p:cNvSpPr/>
          <p:nvPr/>
        </p:nvSpPr>
        <p:spPr>
          <a:xfrm>
            <a:off x="6618140" y="311644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vi-VN" sz="2400" dirty="0">
                <a:solidFill>
                  <a:schemeClr val="tx1"/>
                </a:solidFill>
              </a:rPr>
              <a:t>Ca ngợi vẻ đẹp của 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quê hương Việt Nam.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ĐA sai 2">
            <a:extLst>
              <a:ext uri="{FF2B5EF4-FFF2-40B4-BE49-F238E27FC236}">
                <a16:creationId xmlns:a16="http://schemas.microsoft.com/office/drawing/2014/main" id="{AA006BE4-3B87-C6E3-3932-9A5430709CE4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vi-VN" sz="2400" dirty="0">
                <a:solidFill>
                  <a:schemeClr val="tx1"/>
                </a:solidFill>
              </a:rPr>
              <a:t>Thể hiện lòng yêu nước của người chiến sĩ.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ĐA sai 3">
            <a:extLst>
              <a:ext uri="{FF2B5EF4-FFF2-40B4-BE49-F238E27FC236}">
                <a16:creationId xmlns:a16="http://schemas.microsoft.com/office/drawing/2014/main" id="{4EF9284A-878C-8771-247A-28C4601D0C7E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D. </a:t>
            </a:r>
            <a:r>
              <a:rPr lang="en-US" sz="2400" dirty="0" err="1">
                <a:solidFill>
                  <a:schemeClr val="tx1"/>
                </a:solidFill>
              </a:rPr>
              <a:t>Phê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phán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chiến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và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bạo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lực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C5423F-F6AE-93DA-33AA-750625230F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027F4F-E2D2-4825-DD06-B0E3D72C74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11" name="Báo đúng">
            <a:extLst>
              <a:ext uri="{FF2B5EF4-FFF2-40B4-BE49-F238E27FC236}">
                <a16:creationId xmlns:a16="http://schemas.microsoft.com/office/drawing/2014/main" id="{966930D0-67CF-28AF-62CB-6D44EFC82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514" y="3186457"/>
            <a:ext cx="1542422" cy="1518036"/>
          </a:xfrm>
          <a:prstGeom prst="rect">
            <a:avLst/>
          </a:prstGeom>
        </p:spPr>
      </p:pic>
      <p:pic>
        <p:nvPicPr>
          <p:cNvPr id="12" name="Báo sai 2">
            <a:extLst>
              <a:ext uri="{FF2B5EF4-FFF2-40B4-BE49-F238E27FC236}">
                <a16:creationId xmlns:a16="http://schemas.microsoft.com/office/drawing/2014/main" id="{2BE23A13-69CA-C037-590A-01261E8A3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6997" y="4774502"/>
            <a:ext cx="1707028" cy="1457070"/>
          </a:xfrm>
          <a:prstGeom prst="rect">
            <a:avLst/>
          </a:prstGeom>
        </p:spPr>
      </p:pic>
      <p:pic>
        <p:nvPicPr>
          <p:cNvPr id="13" name="Báo sai 3">
            <a:extLst>
              <a:ext uri="{FF2B5EF4-FFF2-40B4-BE49-F238E27FC236}">
                <a16:creationId xmlns:a16="http://schemas.microsoft.com/office/drawing/2014/main" id="{956485BA-95F1-11DD-5D7B-C6D3244A5C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800" y="4772483"/>
            <a:ext cx="1707028" cy="1457070"/>
          </a:xfrm>
          <a:prstGeom prst="rect">
            <a:avLst/>
          </a:prstGeom>
        </p:spPr>
      </p:pic>
      <p:pic>
        <p:nvPicPr>
          <p:cNvPr id="14" name="Báo sai 1">
            <a:extLst>
              <a:ext uri="{FF2B5EF4-FFF2-40B4-BE49-F238E27FC236}">
                <a16:creationId xmlns:a16="http://schemas.microsoft.com/office/drawing/2014/main" id="{EC805486-5522-68E2-73DC-F7A4EB1F2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59800" y="2983819"/>
            <a:ext cx="17070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D7186-1681-01E6-67A7-36FFE8E52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B300ED-5EB4-391E-4C1C-23700D325C66}"/>
              </a:ext>
            </a:extLst>
          </p:cNvPr>
          <p:cNvGrpSpPr/>
          <p:nvPr/>
        </p:nvGrpSpPr>
        <p:grpSpPr>
          <a:xfrm>
            <a:off x="1415645" y="401111"/>
            <a:ext cx="10079294" cy="2383743"/>
            <a:chOff x="710738" y="3856285"/>
            <a:chExt cx="5105398" cy="2134071"/>
          </a:xfrm>
        </p:grpSpPr>
        <p:sp>
          <p:nvSpPr>
            <p:cNvPr id="3" name="Rectangle: Rounded Corners 6">
              <a:extLst>
                <a:ext uri="{FF2B5EF4-FFF2-40B4-BE49-F238E27FC236}">
                  <a16:creationId xmlns:a16="http://schemas.microsoft.com/office/drawing/2014/main" id="{1EE91C07-4436-E8E5-7979-9516051354C4}"/>
                </a:ext>
              </a:extLst>
            </p:cNvPr>
            <p:cNvSpPr/>
            <p:nvPr/>
          </p:nvSpPr>
          <p:spPr>
            <a:xfrm>
              <a:off x="710738" y="3856285"/>
              <a:ext cx="5105398" cy="2134071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4" name="Rectangle: Rounded Corners 7">
              <a:extLst>
                <a:ext uri="{FF2B5EF4-FFF2-40B4-BE49-F238E27FC236}">
                  <a16:creationId xmlns:a16="http://schemas.microsoft.com/office/drawing/2014/main" id="{0522A2DE-E06D-B937-68D8-EDE1CC40A050}"/>
                </a:ext>
              </a:extLst>
            </p:cNvPr>
            <p:cNvSpPr/>
            <p:nvPr/>
          </p:nvSpPr>
          <p:spPr>
            <a:xfrm>
              <a:off x="782113" y="3970820"/>
              <a:ext cx="4962648" cy="1905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tx1"/>
                  </a:solidFill>
                  <a:latin typeface="+mj-lt"/>
                </a:rPr>
                <a:t>Câu 5: </a:t>
              </a:r>
              <a:r>
                <a:rPr lang="vi-VN" sz="2400" dirty="0">
                  <a:solidFill>
                    <a:schemeClr val="tx1"/>
                  </a:solidFill>
                  <a:latin typeface="+mj-lt"/>
                </a:rPr>
                <a:t>Nếu em có cơ hội trở thành một chiến sĩ mũ nồi xanh, em sẽ làm gì để giúp đỡ người dân? Chọn các đáp án đúng:</a:t>
              </a:r>
            </a:p>
          </p:txBody>
        </p:sp>
      </p:grpSp>
      <p:sp>
        <p:nvSpPr>
          <p:cNvPr id="5" name="ĐA đúng">
            <a:extLst>
              <a:ext uri="{FF2B5EF4-FFF2-40B4-BE49-F238E27FC236}">
                <a16:creationId xmlns:a16="http://schemas.microsoft.com/office/drawing/2014/main" id="{076822BF-FCB1-7B2A-2E59-46E53F2A119A}"/>
              </a:ext>
            </a:extLst>
          </p:cNvPr>
          <p:cNvSpPr/>
          <p:nvPr/>
        </p:nvSpPr>
        <p:spPr>
          <a:xfrm>
            <a:off x="661109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B. </a:t>
            </a:r>
            <a:r>
              <a:rPr lang="vi-VN" sz="2400" dirty="0">
                <a:solidFill>
                  <a:schemeClr val="tx1"/>
                </a:solidFill>
              </a:rPr>
              <a:t>Góp phần xây dựng 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nơi ở tốt hơn</a:t>
            </a:r>
            <a:r>
              <a:rPr lang="en-US" sz="24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6" name="ĐA sai 1">
            <a:extLst>
              <a:ext uri="{FF2B5EF4-FFF2-40B4-BE49-F238E27FC236}">
                <a16:creationId xmlns:a16="http://schemas.microsoft.com/office/drawing/2014/main" id="{8E05B7FD-3415-5697-7D42-C9DF33100F21}"/>
              </a:ext>
            </a:extLst>
          </p:cNvPr>
          <p:cNvSpPr/>
          <p:nvPr/>
        </p:nvSpPr>
        <p:spPr>
          <a:xfrm>
            <a:off x="704105" y="3109807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A. </a:t>
            </a:r>
            <a:r>
              <a:rPr lang="vi-VN" sz="2400" dirty="0">
                <a:solidFill>
                  <a:schemeClr val="tx1"/>
                </a:solidFill>
              </a:rPr>
              <a:t>Dạy học và hỗ trợ 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</a:rPr>
              <a:t>người dân.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ĐA sai 2">
            <a:extLst>
              <a:ext uri="{FF2B5EF4-FFF2-40B4-BE49-F238E27FC236}">
                <a16:creationId xmlns:a16="http://schemas.microsoft.com/office/drawing/2014/main" id="{83403F34-E04E-4064-1132-C8CA8FD25256}"/>
              </a:ext>
            </a:extLst>
          </p:cNvPr>
          <p:cNvSpPr/>
          <p:nvPr/>
        </p:nvSpPr>
        <p:spPr>
          <a:xfrm>
            <a:off x="697060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C. </a:t>
            </a:r>
            <a:r>
              <a:rPr lang="en-US" sz="2400" dirty="0" err="1">
                <a:solidFill>
                  <a:schemeClr val="tx1"/>
                </a:solidFill>
              </a:rPr>
              <a:t>Truyền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bá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hóa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Việt Nam.</a:t>
            </a:r>
          </a:p>
        </p:txBody>
      </p:sp>
      <p:sp>
        <p:nvSpPr>
          <p:cNvPr id="8" name="ĐA sai 3">
            <a:extLst>
              <a:ext uri="{FF2B5EF4-FFF2-40B4-BE49-F238E27FC236}">
                <a16:creationId xmlns:a16="http://schemas.microsoft.com/office/drawing/2014/main" id="{025B8CFE-F41B-FC65-F2E2-B726894A26D3}"/>
              </a:ext>
            </a:extLst>
          </p:cNvPr>
          <p:cNvSpPr/>
          <p:nvPr/>
        </p:nvSpPr>
        <p:spPr>
          <a:xfrm>
            <a:off x="6618139" y="4973468"/>
            <a:ext cx="4876800" cy="16580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</a:rPr>
              <a:t>D. </a:t>
            </a:r>
            <a:r>
              <a:rPr lang="en-US" sz="2400" dirty="0" err="1">
                <a:solidFill>
                  <a:schemeClr val="tx1"/>
                </a:solidFill>
              </a:rPr>
              <a:t>Đi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tham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quan</a:t>
            </a:r>
            <a:r>
              <a:rPr lang="en-US" sz="2400" dirty="0">
                <a:solidFill>
                  <a:schemeClr val="tx1"/>
                </a:solidFill>
              </a:rPr>
              <a:t> du </a:t>
            </a:r>
            <a:r>
              <a:rPr lang="en-US" sz="2400" dirty="0" err="1">
                <a:solidFill>
                  <a:schemeClr val="tx1"/>
                </a:solidFill>
              </a:rPr>
              <a:t>lịch</a:t>
            </a:r>
            <a:endParaRPr lang="en-US" sz="2400" dirty="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</a:rPr>
              <a:t>để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mở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mang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tầm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mắt</a:t>
            </a:r>
            <a:r>
              <a:rPr lang="en-US" sz="2400" dirty="0"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D4D821-B1C7-5214-2EB3-6AF5824540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002198-FD00-7118-D604-451F247D6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87" y="363032"/>
            <a:ext cx="1548518" cy="2383743"/>
          </a:xfrm>
          <a:prstGeom prst="rect">
            <a:avLst/>
          </a:prstGeom>
        </p:spPr>
      </p:pic>
      <p:pic>
        <p:nvPicPr>
          <p:cNvPr id="11" name="Báo đúng">
            <a:extLst>
              <a:ext uri="{FF2B5EF4-FFF2-40B4-BE49-F238E27FC236}">
                <a16:creationId xmlns:a16="http://schemas.microsoft.com/office/drawing/2014/main" id="{BED517B3-98C4-50E1-E52E-DA9CD9065E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2929" y="3196475"/>
            <a:ext cx="1542422" cy="1518036"/>
          </a:xfrm>
          <a:prstGeom prst="rect">
            <a:avLst/>
          </a:prstGeom>
        </p:spPr>
      </p:pic>
      <p:pic>
        <p:nvPicPr>
          <p:cNvPr id="13" name="Báo sai 3">
            <a:extLst>
              <a:ext uri="{FF2B5EF4-FFF2-40B4-BE49-F238E27FC236}">
                <a16:creationId xmlns:a16="http://schemas.microsoft.com/office/drawing/2014/main" id="{8854FE6F-2E68-A2AA-853C-B0FEE3199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4972" y="4801179"/>
            <a:ext cx="1707028" cy="1457070"/>
          </a:xfrm>
          <a:prstGeom prst="rect">
            <a:avLst/>
          </a:prstGeom>
        </p:spPr>
      </p:pic>
      <p:pic>
        <p:nvPicPr>
          <p:cNvPr id="15" name="Báo đúng">
            <a:extLst>
              <a:ext uri="{FF2B5EF4-FFF2-40B4-BE49-F238E27FC236}">
                <a16:creationId xmlns:a16="http://schemas.microsoft.com/office/drawing/2014/main" id="{8792DA52-E83B-4C09-E366-B4923052A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578" y="3249826"/>
            <a:ext cx="1542422" cy="1518036"/>
          </a:xfrm>
          <a:prstGeom prst="rect">
            <a:avLst/>
          </a:prstGeom>
        </p:spPr>
      </p:pic>
      <p:pic>
        <p:nvPicPr>
          <p:cNvPr id="16" name="Báo đúng">
            <a:extLst>
              <a:ext uri="{FF2B5EF4-FFF2-40B4-BE49-F238E27FC236}">
                <a16:creationId xmlns:a16="http://schemas.microsoft.com/office/drawing/2014/main" id="{5EBBDA10-BF95-81ED-6B50-20BF9230BF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3578" y="5092815"/>
            <a:ext cx="154242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74297F90-63DB-EE51-3828-F09FBA378E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22;p25">
            <a:extLst>
              <a:ext uri="{FF2B5EF4-FFF2-40B4-BE49-F238E27FC236}">
                <a16:creationId xmlns:a16="http://schemas.microsoft.com/office/drawing/2014/main" id="{EF59B104-481D-1319-B5D4-FE3D6F500894}"/>
              </a:ext>
            </a:extLst>
          </p:cNvPr>
          <p:cNvSpPr/>
          <p:nvPr/>
        </p:nvSpPr>
        <p:spPr>
          <a:xfrm>
            <a:off x="1159923" y="2264684"/>
            <a:ext cx="6294207" cy="3914680"/>
          </a:xfrm>
          <a:prstGeom prst="roundRect">
            <a:avLst>
              <a:gd name="adj" fmla="val 472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marL="360016" indent="-360016" algn="just">
              <a:lnSpc>
                <a:spcPct val="150000"/>
              </a:lnSpc>
              <a:buSzPts val="2200"/>
              <a:buFont typeface="Arial"/>
              <a:buChar char="•"/>
            </a:pP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bài</a:t>
            </a:r>
            <a:r>
              <a:rPr lang="en-US" sz="2400" dirty="0">
                <a:latin typeface="+mj-lt"/>
              </a:rPr>
              <a:t>, </a:t>
            </a:r>
            <a:r>
              <a:rPr lang="en-US" sz="2400" dirty="0" err="1">
                <a:latin typeface="+mj-lt"/>
              </a:rPr>
              <a:t>hiểu</a:t>
            </a:r>
            <a:r>
              <a:rPr lang="en-US" sz="2400" dirty="0">
                <a:latin typeface="+mj-lt"/>
              </a:rPr>
              <a:t> ý </a:t>
            </a:r>
            <a:r>
              <a:rPr lang="en-US" sz="2400" dirty="0" err="1">
                <a:latin typeface="+mj-lt"/>
              </a:rPr>
              <a:t>nghĩa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bài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.</a:t>
            </a:r>
            <a:endParaRPr sz="2400" dirty="0">
              <a:latin typeface="+mj-lt"/>
            </a:endParaRPr>
          </a:p>
          <a:p>
            <a:pPr marL="360016" indent="-360016" algn="just">
              <a:lnSpc>
                <a:spcPct val="150000"/>
              </a:lnSpc>
              <a:buSzPts val="2200"/>
              <a:buFont typeface="Arial"/>
              <a:buChar char="•"/>
            </a:pPr>
            <a:r>
              <a:rPr lang="en-US" sz="2400" dirty="0" err="1">
                <a:latin typeface="+mj-lt"/>
              </a:rPr>
              <a:t>Đọc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trước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bài</a:t>
            </a:r>
            <a:r>
              <a:rPr lang="en-US" sz="2400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Luyện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từ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và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câu</a:t>
            </a:r>
            <a:r>
              <a:rPr lang="en-US" sz="2400" i="1" dirty="0">
                <a:latin typeface="+mj-lt"/>
              </a:rPr>
              <a:t>: </a:t>
            </a:r>
            <a:r>
              <a:rPr lang="en-US" sz="2400" i="1" dirty="0" err="1">
                <a:latin typeface="+mj-lt"/>
              </a:rPr>
              <a:t>Luyện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tập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liên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kết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câu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bằng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từ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nối</a:t>
            </a:r>
            <a:r>
              <a:rPr lang="en-US" sz="2400" dirty="0">
                <a:latin typeface="+mj-lt"/>
              </a:rPr>
              <a:t>.</a:t>
            </a:r>
            <a:endParaRPr sz="2400" i="1" dirty="0">
              <a:latin typeface="+mj-lt"/>
            </a:endParaRPr>
          </a:p>
        </p:txBody>
      </p:sp>
      <p:grpSp>
        <p:nvGrpSpPr>
          <p:cNvPr id="9" name="Google Shape;3026;p25">
            <a:extLst>
              <a:ext uri="{FF2B5EF4-FFF2-40B4-BE49-F238E27FC236}">
                <a16:creationId xmlns:a16="http://schemas.microsoft.com/office/drawing/2014/main" id="{9C5BF5F8-1D15-7CCF-4E25-0A5C4AB595AC}"/>
              </a:ext>
            </a:extLst>
          </p:cNvPr>
          <p:cNvGrpSpPr/>
          <p:nvPr/>
        </p:nvGrpSpPr>
        <p:grpSpPr>
          <a:xfrm rot="-4866057">
            <a:off x="7813206" y="2676559"/>
            <a:ext cx="3789122" cy="2825075"/>
            <a:chOff x="719990" y="2361243"/>
            <a:chExt cx="3007420" cy="2242258"/>
          </a:xfrm>
        </p:grpSpPr>
        <p:sp>
          <p:nvSpPr>
            <p:cNvPr id="10" name="Google Shape;3027;p25">
              <a:extLst>
                <a:ext uri="{FF2B5EF4-FFF2-40B4-BE49-F238E27FC236}">
                  <a16:creationId xmlns:a16="http://schemas.microsoft.com/office/drawing/2014/main" id="{4FE5B05F-AD41-113D-F5DE-1CDA4E0061F8}"/>
                </a:ext>
              </a:extLst>
            </p:cNvPr>
            <p:cNvSpPr/>
            <p:nvPr/>
          </p:nvSpPr>
          <p:spPr>
            <a:xfrm flipH="1">
              <a:off x="845367" y="2385190"/>
              <a:ext cx="2882043" cy="2218311"/>
            </a:xfrm>
            <a:custGeom>
              <a:avLst/>
              <a:gdLst/>
              <a:ahLst/>
              <a:cxnLst/>
              <a:rect l="l" t="t" r="r" b="b"/>
              <a:pathLst>
                <a:path w="37308" h="28716" extrusionOk="0">
                  <a:moveTo>
                    <a:pt x="25413" y="8451"/>
                  </a:moveTo>
                  <a:cubicBezTo>
                    <a:pt x="25405" y="8500"/>
                    <a:pt x="25401" y="8550"/>
                    <a:pt x="25402" y="8597"/>
                  </a:cubicBezTo>
                  <a:cubicBezTo>
                    <a:pt x="25376" y="8584"/>
                    <a:pt x="25352" y="8571"/>
                    <a:pt x="25326" y="8558"/>
                  </a:cubicBezTo>
                  <a:cubicBezTo>
                    <a:pt x="25355" y="8515"/>
                    <a:pt x="25372" y="8477"/>
                    <a:pt x="25380" y="8451"/>
                  </a:cubicBezTo>
                  <a:close/>
                  <a:moveTo>
                    <a:pt x="16278" y="25486"/>
                  </a:moveTo>
                  <a:lnTo>
                    <a:pt x="16315" y="25503"/>
                  </a:lnTo>
                  <a:cubicBezTo>
                    <a:pt x="16308" y="25509"/>
                    <a:pt x="16299" y="25514"/>
                    <a:pt x="16289" y="25521"/>
                  </a:cubicBezTo>
                  <a:cubicBezTo>
                    <a:pt x="16279" y="25504"/>
                    <a:pt x="16273" y="25492"/>
                    <a:pt x="16273" y="25492"/>
                  </a:cubicBezTo>
                  <a:cubicBezTo>
                    <a:pt x="16274" y="25491"/>
                    <a:pt x="16277" y="25488"/>
                    <a:pt x="16278" y="25486"/>
                  </a:cubicBezTo>
                  <a:close/>
                  <a:moveTo>
                    <a:pt x="14873" y="0"/>
                  </a:moveTo>
                  <a:cubicBezTo>
                    <a:pt x="14781" y="0"/>
                    <a:pt x="14687" y="4"/>
                    <a:pt x="14592" y="13"/>
                  </a:cubicBezTo>
                  <a:cubicBezTo>
                    <a:pt x="11020" y="319"/>
                    <a:pt x="10714" y="2257"/>
                    <a:pt x="10714" y="2257"/>
                  </a:cubicBezTo>
                  <a:cubicBezTo>
                    <a:pt x="10714" y="2257"/>
                    <a:pt x="9484" y="1724"/>
                    <a:pt x="7933" y="1724"/>
                  </a:cubicBezTo>
                  <a:cubicBezTo>
                    <a:pt x="7038" y="1724"/>
                    <a:pt x="6036" y="1902"/>
                    <a:pt x="5102" y="2462"/>
                  </a:cubicBezTo>
                  <a:cubicBezTo>
                    <a:pt x="2552" y="3992"/>
                    <a:pt x="1154" y="11550"/>
                    <a:pt x="1154" y="11855"/>
                  </a:cubicBezTo>
                  <a:cubicBezTo>
                    <a:pt x="1154" y="12160"/>
                    <a:pt x="1" y="14501"/>
                    <a:pt x="1" y="14501"/>
                  </a:cubicBezTo>
                  <a:cubicBezTo>
                    <a:pt x="1430" y="14296"/>
                    <a:pt x="1939" y="13379"/>
                    <a:pt x="1939" y="13379"/>
                  </a:cubicBezTo>
                  <a:lnTo>
                    <a:pt x="1939" y="13379"/>
                  </a:lnTo>
                  <a:cubicBezTo>
                    <a:pt x="1838" y="14296"/>
                    <a:pt x="512" y="16132"/>
                    <a:pt x="512" y="16132"/>
                  </a:cubicBezTo>
                  <a:cubicBezTo>
                    <a:pt x="2031" y="15848"/>
                    <a:pt x="2225" y="15386"/>
                    <a:pt x="2244" y="15324"/>
                  </a:cubicBezTo>
                  <a:lnTo>
                    <a:pt x="2244" y="15324"/>
                  </a:lnTo>
                  <a:cubicBezTo>
                    <a:pt x="1231" y="18683"/>
                    <a:pt x="4020" y="19175"/>
                    <a:pt x="4020" y="19175"/>
                  </a:cubicBezTo>
                  <a:cubicBezTo>
                    <a:pt x="3349" y="17910"/>
                    <a:pt x="3393" y="16735"/>
                    <a:pt x="3488" y="16115"/>
                  </a:cubicBezTo>
                  <a:lnTo>
                    <a:pt x="3488" y="16115"/>
                  </a:lnTo>
                  <a:cubicBezTo>
                    <a:pt x="3475" y="16664"/>
                    <a:pt x="3737" y="17712"/>
                    <a:pt x="5318" y="19273"/>
                  </a:cubicBezTo>
                  <a:cubicBezTo>
                    <a:pt x="6179" y="20123"/>
                    <a:pt x="7204" y="20399"/>
                    <a:pt x="8173" y="20399"/>
                  </a:cubicBezTo>
                  <a:cubicBezTo>
                    <a:pt x="8436" y="20399"/>
                    <a:pt x="8695" y="20378"/>
                    <a:pt x="8945" y="20344"/>
                  </a:cubicBezTo>
                  <a:cubicBezTo>
                    <a:pt x="9140" y="20911"/>
                    <a:pt x="9551" y="21429"/>
                    <a:pt x="10141" y="21769"/>
                  </a:cubicBezTo>
                  <a:cubicBezTo>
                    <a:pt x="10576" y="22020"/>
                    <a:pt x="11048" y="22140"/>
                    <a:pt x="11503" y="22140"/>
                  </a:cubicBezTo>
                  <a:cubicBezTo>
                    <a:pt x="12311" y="22140"/>
                    <a:pt x="13066" y="21762"/>
                    <a:pt x="13470" y="21069"/>
                  </a:cubicBezTo>
                  <a:cubicBezTo>
                    <a:pt x="13498" y="21022"/>
                    <a:pt x="13521" y="20971"/>
                    <a:pt x="13544" y="20923"/>
                  </a:cubicBezTo>
                  <a:cubicBezTo>
                    <a:pt x="13596" y="20944"/>
                    <a:pt x="13650" y="20965"/>
                    <a:pt x="13701" y="20986"/>
                  </a:cubicBezTo>
                  <a:cubicBezTo>
                    <a:pt x="13702" y="20986"/>
                    <a:pt x="13702" y="20987"/>
                    <a:pt x="13703" y="20987"/>
                  </a:cubicBezTo>
                  <a:cubicBezTo>
                    <a:pt x="13651" y="21181"/>
                    <a:pt x="13599" y="21370"/>
                    <a:pt x="13549" y="21552"/>
                  </a:cubicBezTo>
                  <a:cubicBezTo>
                    <a:pt x="13531" y="21625"/>
                    <a:pt x="13511" y="21695"/>
                    <a:pt x="13491" y="21765"/>
                  </a:cubicBezTo>
                  <a:cubicBezTo>
                    <a:pt x="13477" y="21817"/>
                    <a:pt x="13464" y="21870"/>
                    <a:pt x="13449" y="21920"/>
                  </a:cubicBezTo>
                  <a:lnTo>
                    <a:pt x="13441" y="21951"/>
                  </a:lnTo>
                  <a:cubicBezTo>
                    <a:pt x="13430" y="21989"/>
                    <a:pt x="13422" y="22024"/>
                    <a:pt x="13412" y="22060"/>
                  </a:cubicBezTo>
                  <a:cubicBezTo>
                    <a:pt x="13387" y="22153"/>
                    <a:pt x="13361" y="22243"/>
                    <a:pt x="13337" y="22331"/>
                  </a:cubicBezTo>
                  <a:cubicBezTo>
                    <a:pt x="13310" y="22436"/>
                    <a:pt x="13283" y="22536"/>
                    <a:pt x="13255" y="22635"/>
                  </a:cubicBezTo>
                  <a:cubicBezTo>
                    <a:pt x="13246" y="22669"/>
                    <a:pt x="13237" y="22702"/>
                    <a:pt x="13228" y="22734"/>
                  </a:cubicBezTo>
                  <a:cubicBezTo>
                    <a:pt x="13208" y="22806"/>
                    <a:pt x="13190" y="22878"/>
                    <a:pt x="13171" y="22945"/>
                  </a:cubicBezTo>
                  <a:cubicBezTo>
                    <a:pt x="13146" y="23037"/>
                    <a:pt x="13122" y="23125"/>
                    <a:pt x="13100" y="23204"/>
                  </a:cubicBezTo>
                  <a:cubicBezTo>
                    <a:pt x="12979" y="23651"/>
                    <a:pt x="12906" y="23917"/>
                    <a:pt x="12906" y="23917"/>
                  </a:cubicBezTo>
                  <a:lnTo>
                    <a:pt x="15893" y="25306"/>
                  </a:lnTo>
                  <a:cubicBezTo>
                    <a:pt x="15891" y="25308"/>
                    <a:pt x="15890" y="25310"/>
                    <a:pt x="15890" y="25313"/>
                  </a:cubicBezTo>
                  <a:cubicBezTo>
                    <a:pt x="15766" y="25554"/>
                    <a:pt x="15907" y="25843"/>
                    <a:pt x="16008" y="25999"/>
                  </a:cubicBezTo>
                  <a:cubicBezTo>
                    <a:pt x="15940" y="26392"/>
                    <a:pt x="16173" y="26783"/>
                    <a:pt x="16565" y="26894"/>
                  </a:cubicBezTo>
                  <a:lnTo>
                    <a:pt x="17005" y="27020"/>
                  </a:lnTo>
                  <a:cubicBezTo>
                    <a:pt x="17078" y="27041"/>
                    <a:pt x="17151" y="27051"/>
                    <a:pt x="17223" y="27051"/>
                  </a:cubicBezTo>
                  <a:cubicBezTo>
                    <a:pt x="17520" y="27051"/>
                    <a:pt x="17797" y="26880"/>
                    <a:pt x="17930" y="26609"/>
                  </a:cubicBezTo>
                  <a:cubicBezTo>
                    <a:pt x="17937" y="26610"/>
                    <a:pt x="17944" y="26610"/>
                    <a:pt x="17952" y="26610"/>
                  </a:cubicBezTo>
                  <a:cubicBezTo>
                    <a:pt x="18082" y="26610"/>
                    <a:pt x="18232" y="26532"/>
                    <a:pt x="18313" y="26432"/>
                  </a:cubicBezTo>
                  <a:lnTo>
                    <a:pt x="23222" y="28715"/>
                  </a:lnTo>
                  <a:cubicBezTo>
                    <a:pt x="23467" y="28569"/>
                    <a:pt x="23696" y="28286"/>
                    <a:pt x="23911" y="27911"/>
                  </a:cubicBezTo>
                  <a:cubicBezTo>
                    <a:pt x="23938" y="27864"/>
                    <a:pt x="23964" y="27815"/>
                    <a:pt x="23991" y="27764"/>
                  </a:cubicBezTo>
                  <a:cubicBezTo>
                    <a:pt x="23994" y="27761"/>
                    <a:pt x="23995" y="27757"/>
                    <a:pt x="23997" y="27752"/>
                  </a:cubicBezTo>
                  <a:cubicBezTo>
                    <a:pt x="24016" y="27716"/>
                    <a:pt x="24035" y="27681"/>
                    <a:pt x="24053" y="27644"/>
                  </a:cubicBezTo>
                  <a:cubicBezTo>
                    <a:pt x="24083" y="27586"/>
                    <a:pt x="24111" y="27525"/>
                    <a:pt x="24140" y="27463"/>
                  </a:cubicBezTo>
                  <a:cubicBezTo>
                    <a:pt x="24142" y="27458"/>
                    <a:pt x="24145" y="27452"/>
                    <a:pt x="24147" y="27447"/>
                  </a:cubicBezTo>
                  <a:cubicBezTo>
                    <a:pt x="24194" y="27345"/>
                    <a:pt x="24240" y="27240"/>
                    <a:pt x="24285" y="27131"/>
                  </a:cubicBezTo>
                  <a:cubicBezTo>
                    <a:pt x="24286" y="27128"/>
                    <a:pt x="24287" y="27125"/>
                    <a:pt x="24289" y="27122"/>
                  </a:cubicBezTo>
                  <a:cubicBezTo>
                    <a:pt x="24387" y="26884"/>
                    <a:pt x="24481" y="26629"/>
                    <a:pt x="24571" y="26361"/>
                  </a:cubicBezTo>
                  <a:cubicBezTo>
                    <a:pt x="24611" y="26242"/>
                    <a:pt x="24652" y="26120"/>
                    <a:pt x="24689" y="25997"/>
                  </a:cubicBezTo>
                  <a:cubicBezTo>
                    <a:pt x="24766" y="25750"/>
                    <a:pt x="24840" y="25495"/>
                    <a:pt x="24911" y="25235"/>
                  </a:cubicBezTo>
                  <a:cubicBezTo>
                    <a:pt x="24964" y="25042"/>
                    <a:pt x="25016" y="24844"/>
                    <a:pt x="25065" y="24646"/>
                  </a:cubicBezTo>
                  <a:lnTo>
                    <a:pt x="25162" y="24251"/>
                  </a:lnTo>
                  <a:cubicBezTo>
                    <a:pt x="25171" y="24215"/>
                    <a:pt x="25179" y="24178"/>
                    <a:pt x="25188" y="24143"/>
                  </a:cubicBezTo>
                  <a:lnTo>
                    <a:pt x="25262" y="24170"/>
                  </a:lnTo>
                  <a:cubicBezTo>
                    <a:pt x="25281" y="24176"/>
                    <a:pt x="25300" y="24185"/>
                    <a:pt x="25318" y="24191"/>
                  </a:cubicBezTo>
                  <a:cubicBezTo>
                    <a:pt x="25364" y="24206"/>
                    <a:pt x="25407" y="24221"/>
                    <a:pt x="25450" y="24235"/>
                  </a:cubicBezTo>
                  <a:cubicBezTo>
                    <a:pt x="25478" y="24243"/>
                    <a:pt x="25505" y="24253"/>
                    <a:pt x="25530" y="24261"/>
                  </a:cubicBezTo>
                  <a:cubicBezTo>
                    <a:pt x="25569" y="24272"/>
                    <a:pt x="25605" y="24282"/>
                    <a:pt x="25643" y="24292"/>
                  </a:cubicBezTo>
                  <a:cubicBezTo>
                    <a:pt x="25672" y="24299"/>
                    <a:pt x="25702" y="24308"/>
                    <a:pt x="25731" y="24314"/>
                  </a:cubicBezTo>
                  <a:cubicBezTo>
                    <a:pt x="25764" y="24321"/>
                    <a:pt x="25796" y="24328"/>
                    <a:pt x="25827" y="24333"/>
                  </a:cubicBezTo>
                  <a:cubicBezTo>
                    <a:pt x="25858" y="24339"/>
                    <a:pt x="25887" y="24344"/>
                    <a:pt x="25917" y="24347"/>
                  </a:cubicBezTo>
                  <a:cubicBezTo>
                    <a:pt x="25945" y="24351"/>
                    <a:pt x="25974" y="24355"/>
                    <a:pt x="26001" y="24357"/>
                  </a:cubicBezTo>
                  <a:cubicBezTo>
                    <a:pt x="26031" y="24360"/>
                    <a:pt x="26059" y="24361"/>
                    <a:pt x="26088" y="24362"/>
                  </a:cubicBezTo>
                  <a:cubicBezTo>
                    <a:pt x="26105" y="24364"/>
                    <a:pt x="26123" y="24365"/>
                    <a:pt x="26141" y="24365"/>
                  </a:cubicBezTo>
                  <a:cubicBezTo>
                    <a:pt x="26147" y="24365"/>
                    <a:pt x="26154" y="24365"/>
                    <a:pt x="26160" y="24364"/>
                  </a:cubicBezTo>
                  <a:cubicBezTo>
                    <a:pt x="26188" y="24364"/>
                    <a:pt x="26215" y="24361"/>
                    <a:pt x="26243" y="24359"/>
                  </a:cubicBezTo>
                  <a:cubicBezTo>
                    <a:pt x="26261" y="24357"/>
                    <a:pt x="26282" y="24356"/>
                    <a:pt x="26301" y="24353"/>
                  </a:cubicBezTo>
                  <a:cubicBezTo>
                    <a:pt x="26329" y="24348"/>
                    <a:pt x="26354" y="24341"/>
                    <a:pt x="26382" y="24333"/>
                  </a:cubicBezTo>
                  <a:cubicBezTo>
                    <a:pt x="26396" y="24329"/>
                    <a:pt x="26411" y="24327"/>
                    <a:pt x="26425" y="24322"/>
                  </a:cubicBezTo>
                  <a:cubicBezTo>
                    <a:pt x="26462" y="24308"/>
                    <a:pt x="26497" y="24291"/>
                    <a:pt x="26528" y="24270"/>
                  </a:cubicBezTo>
                  <a:cubicBezTo>
                    <a:pt x="26530" y="24266"/>
                    <a:pt x="26534" y="24262"/>
                    <a:pt x="26537" y="24258"/>
                  </a:cubicBezTo>
                  <a:lnTo>
                    <a:pt x="28980" y="25735"/>
                  </a:lnTo>
                  <a:cubicBezTo>
                    <a:pt x="28931" y="25828"/>
                    <a:pt x="28903" y="25891"/>
                    <a:pt x="28906" y="25909"/>
                  </a:cubicBezTo>
                  <a:cubicBezTo>
                    <a:pt x="28936" y="26072"/>
                    <a:pt x="29482" y="26263"/>
                    <a:pt x="29606" y="26312"/>
                  </a:cubicBezTo>
                  <a:cubicBezTo>
                    <a:pt x="29607" y="26313"/>
                    <a:pt x="29608" y="26313"/>
                    <a:pt x="29609" y="26313"/>
                  </a:cubicBezTo>
                  <a:cubicBezTo>
                    <a:pt x="29648" y="26313"/>
                    <a:pt x="29811" y="26076"/>
                    <a:pt x="30035" y="25723"/>
                  </a:cubicBezTo>
                  <a:lnTo>
                    <a:pt x="30237" y="25816"/>
                  </a:lnTo>
                  <a:lnTo>
                    <a:pt x="30345" y="25866"/>
                  </a:lnTo>
                  <a:cubicBezTo>
                    <a:pt x="30423" y="25892"/>
                    <a:pt x="30503" y="25902"/>
                    <a:pt x="30580" y="25903"/>
                  </a:cubicBezTo>
                  <a:lnTo>
                    <a:pt x="32985" y="26598"/>
                  </a:lnTo>
                  <a:lnTo>
                    <a:pt x="32985" y="26599"/>
                  </a:lnTo>
                  <a:lnTo>
                    <a:pt x="33104" y="26632"/>
                  </a:lnTo>
                  <a:lnTo>
                    <a:pt x="33232" y="26670"/>
                  </a:lnTo>
                  <a:lnTo>
                    <a:pt x="33909" y="26864"/>
                  </a:lnTo>
                  <a:cubicBezTo>
                    <a:pt x="33892" y="26945"/>
                    <a:pt x="33881" y="27027"/>
                    <a:pt x="33881" y="27094"/>
                  </a:cubicBezTo>
                  <a:cubicBezTo>
                    <a:pt x="33885" y="27260"/>
                    <a:pt x="34116" y="27293"/>
                    <a:pt x="34235" y="27298"/>
                  </a:cubicBezTo>
                  <a:cubicBezTo>
                    <a:pt x="34232" y="27306"/>
                    <a:pt x="34231" y="27309"/>
                    <a:pt x="34231" y="27311"/>
                  </a:cubicBezTo>
                  <a:lnTo>
                    <a:pt x="34276" y="27324"/>
                  </a:lnTo>
                  <a:cubicBezTo>
                    <a:pt x="34276" y="27324"/>
                    <a:pt x="34279" y="27313"/>
                    <a:pt x="34285" y="27298"/>
                  </a:cubicBezTo>
                  <a:lnTo>
                    <a:pt x="34304" y="27298"/>
                  </a:lnTo>
                  <a:cubicBezTo>
                    <a:pt x="34304" y="27298"/>
                    <a:pt x="34314" y="27311"/>
                    <a:pt x="34329" y="27330"/>
                  </a:cubicBezTo>
                  <a:cubicBezTo>
                    <a:pt x="34314" y="27363"/>
                    <a:pt x="34305" y="27389"/>
                    <a:pt x="34304" y="27391"/>
                  </a:cubicBezTo>
                  <a:lnTo>
                    <a:pt x="34350" y="27404"/>
                  </a:lnTo>
                  <a:cubicBezTo>
                    <a:pt x="34350" y="27404"/>
                    <a:pt x="34354" y="27391"/>
                    <a:pt x="34361" y="27373"/>
                  </a:cubicBezTo>
                  <a:cubicBezTo>
                    <a:pt x="34375" y="27390"/>
                    <a:pt x="34390" y="27409"/>
                    <a:pt x="34406" y="27430"/>
                  </a:cubicBezTo>
                  <a:cubicBezTo>
                    <a:pt x="34392" y="27458"/>
                    <a:pt x="34385" y="27480"/>
                    <a:pt x="34385" y="27483"/>
                  </a:cubicBezTo>
                  <a:lnTo>
                    <a:pt x="34429" y="27496"/>
                  </a:lnTo>
                  <a:cubicBezTo>
                    <a:pt x="34429" y="27496"/>
                    <a:pt x="34434" y="27485"/>
                    <a:pt x="34439" y="27472"/>
                  </a:cubicBezTo>
                  <a:cubicBezTo>
                    <a:pt x="34471" y="27514"/>
                    <a:pt x="34507" y="27559"/>
                    <a:pt x="34546" y="27607"/>
                  </a:cubicBezTo>
                  <a:lnTo>
                    <a:pt x="34548" y="27609"/>
                  </a:lnTo>
                  <a:cubicBezTo>
                    <a:pt x="34574" y="27642"/>
                    <a:pt x="34602" y="27674"/>
                    <a:pt x="34629" y="27706"/>
                  </a:cubicBezTo>
                  <a:lnTo>
                    <a:pt x="34630" y="27707"/>
                  </a:lnTo>
                  <a:cubicBezTo>
                    <a:pt x="34655" y="27736"/>
                    <a:pt x="34678" y="27764"/>
                    <a:pt x="34702" y="27792"/>
                  </a:cubicBezTo>
                  <a:cubicBezTo>
                    <a:pt x="34709" y="27799"/>
                    <a:pt x="34717" y="27807"/>
                    <a:pt x="34723" y="27815"/>
                  </a:cubicBezTo>
                  <a:cubicBezTo>
                    <a:pt x="34742" y="27835"/>
                    <a:pt x="34760" y="27856"/>
                    <a:pt x="34779" y="27876"/>
                  </a:cubicBezTo>
                  <a:cubicBezTo>
                    <a:pt x="34785" y="27884"/>
                    <a:pt x="34793" y="27891"/>
                    <a:pt x="34800" y="27898"/>
                  </a:cubicBezTo>
                  <a:cubicBezTo>
                    <a:pt x="34822" y="27923"/>
                    <a:pt x="34846" y="27948"/>
                    <a:pt x="34868" y="27969"/>
                  </a:cubicBezTo>
                  <a:cubicBezTo>
                    <a:pt x="34871" y="27971"/>
                    <a:pt x="34873" y="27973"/>
                    <a:pt x="34876" y="27975"/>
                  </a:cubicBezTo>
                  <a:cubicBezTo>
                    <a:pt x="34894" y="27994"/>
                    <a:pt x="34912" y="28009"/>
                    <a:pt x="34929" y="28021"/>
                  </a:cubicBezTo>
                  <a:cubicBezTo>
                    <a:pt x="34935" y="28027"/>
                    <a:pt x="34940" y="28031"/>
                    <a:pt x="34945" y="28035"/>
                  </a:cubicBezTo>
                  <a:cubicBezTo>
                    <a:pt x="34959" y="28043"/>
                    <a:pt x="34970" y="28051"/>
                    <a:pt x="34980" y="28058"/>
                  </a:cubicBezTo>
                  <a:cubicBezTo>
                    <a:pt x="34986" y="28061"/>
                    <a:pt x="34990" y="28063"/>
                    <a:pt x="34993" y="28066"/>
                  </a:cubicBezTo>
                  <a:cubicBezTo>
                    <a:pt x="35002" y="28070"/>
                    <a:pt x="35011" y="28073"/>
                    <a:pt x="35019" y="28073"/>
                  </a:cubicBezTo>
                  <a:cubicBezTo>
                    <a:pt x="35022" y="28073"/>
                    <a:pt x="35024" y="28072"/>
                    <a:pt x="35027" y="28071"/>
                  </a:cubicBezTo>
                  <a:cubicBezTo>
                    <a:pt x="35033" y="28068"/>
                    <a:pt x="35043" y="28060"/>
                    <a:pt x="35053" y="28046"/>
                  </a:cubicBezTo>
                  <a:cubicBezTo>
                    <a:pt x="35058" y="28040"/>
                    <a:pt x="35063" y="28029"/>
                    <a:pt x="35068" y="28020"/>
                  </a:cubicBezTo>
                  <a:cubicBezTo>
                    <a:pt x="35075" y="28011"/>
                    <a:pt x="35080" y="28004"/>
                    <a:pt x="35086" y="27990"/>
                  </a:cubicBezTo>
                  <a:cubicBezTo>
                    <a:pt x="35096" y="27972"/>
                    <a:pt x="35109" y="27948"/>
                    <a:pt x="35120" y="27923"/>
                  </a:cubicBezTo>
                  <a:cubicBezTo>
                    <a:pt x="35122" y="27918"/>
                    <a:pt x="35124" y="27915"/>
                    <a:pt x="35126" y="27910"/>
                  </a:cubicBezTo>
                  <a:cubicBezTo>
                    <a:pt x="35137" y="27888"/>
                    <a:pt x="35147" y="27862"/>
                    <a:pt x="35157" y="27838"/>
                  </a:cubicBezTo>
                  <a:cubicBezTo>
                    <a:pt x="35162" y="27827"/>
                    <a:pt x="35167" y="27817"/>
                    <a:pt x="35173" y="27804"/>
                  </a:cubicBezTo>
                  <a:cubicBezTo>
                    <a:pt x="35183" y="27782"/>
                    <a:pt x="35193" y="27756"/>
                    <a:pt x="35204" y="27730"/>
                  </a:cubicBezTo>
                  <a:cubicBezTo>
                    <a:pt x="35210" y="27714"/>
                    <a:pt x="35217" y="27699"/>
                    <a:pt x="35223" y="27681"/>
                  </a:cubicBezTo>
                  <a:cubicBezTo>
                    <a:pt x="35231" y="27663"/>
                    <a:pt x="35239" y="27642"/>
                    <a:pt x="35246" y="27621"/>
                  </a:cubicBezTo>
                  <a:cubicBezTo>
                    <a:pt x="35257" y="27595"/>
                    <a:pt x="35266" y="27571"/>
                    <a:pt x="35276" y="27545"/>
                  </a:cubicBezTo>
                  <a:cubicBezTo>
                    <a:pt x="35280" y="27535"/>
                    <a:pt x="35284" y="27524"/>
                    <a:pt x="35288" y="27515"/>
                  </a:cubicBezTo>
                  <a:cubicBezTo>
                    <a:pt x="35302" y="27478"/>
                    <a:pt x="35317" y="27439"/>
                    <a:pt x="35331" y="27400"/>
                  </a:cubicBezTo>
                  <a:cubicBezTo>
                    <a:pt x="35337" y="27382"/>
                    <a:pt x="35343" y="27364"/>
                    <a:pt x="35350" y="27347"/>
                  </a:cubicBezTo>
                  <a:lnTo>
                    <a:pt x="35385" y="27250"/>
                  </a:lnTo>
                  <a:lnTo>
                    <a:pt x="35385" y="27249"/>
                  </a:lnTo>
                  <a:cubicBezTo>
                    <a:pt x="35528" y="26846"/>
                    <a:pt x="35658" y="26432"/>
                    <a:pt x="35655" y="26371"/>
                  </a:cubicBezTo>
                  <a:cubicBezTo>
                    <a:pt x="35655" y="26363"/>
                    <a:pt x="35652" y="26354"/>
                    <a:pt x="35644" y="26343"/>
                  </a:cubicBezTo>
                  <a:cubicBezTo>
                    <a:pt x="35643" y="26340"/>
                    <a:pt x="35641" y="26338"/>
                    <a:pt x="35639" y="26335"/>
                  </a:cubicBezTo>
                  <a:cubicBezTo>
                    <a:pt x="35634" y="26326"/>
                    <a:pt x="35627" y="26319"/>
                    <a:pt x="35618" y="26308"/>
                  </a:cubicBezTo>
                  <a:lnTo>
                    <a:pt x="35612" y="26301"/>
                  </a:lnTo>
                  <a:cubicBezTo>
                    <a:pt x="35602" y="26291"/>
                    <a:pt x="35591" y="26279"/>
                    <a:pt x="35576" y="26268"/>
                  </a:cubicBezTo>
                  <a:lnTo>
                    <a:pt x="35572" y="26264"/>
                  </a:lnTo>
                  <a:cubicBezTo>
                    <a:pt x="35389" y="26108"/>
                    <a:pt x="34961" y="25882"/>
                    <a:pt x="34905" y="25877"/>
                  </a:cubicBezTo>
                  <a:cubicBezTo>
                    <a:pt x="34900" y="25877"/>
                    <a:pt x="34894" y="25881"/>
                    <a:pt x="34884" y="25889"/>
                  </a:cubicBezTo>
                  <a:lnTo>
                    <a:pt x="34682" y="25737"/>
                  </a:lnTo>
                  <a:lnTo>
                    <a:pt x="33825" y="25100"/>
                  </a:lnTo>
                  <a:lnTo>
                    <a:pt x="33816" y="25091"/>
                  </a:lnTo>
                  <a:lnTo>
                    <a:pt x="31785" y="23583"/>
                  </a:lnTo>
                  <a:cubicBezTo>
                    <a:pt x="31740" y="23545"/>
                    <a:pt x="31693" y="23506"/>
                    <a:pt x="31637" y="23467"/>
                  </a:cubicBezTo>
                  <a:lnTo>
                    <a:pt x="31616" y="23451"/>
                  </a:lnTo>
                  <a:lnTo>
                    <a:pt x="31466" y="23340"/>
                  </a:lnTo>
                  <a:cubicBezTo>
                    <a:pt x="31705" y="22924"/>
                    <a:pt x="31871" y="22627"/>
                    <a:pt x="31883" y="22601"/>
                  </a:cubicBezTo>
                  <a:cubicBezTo>
                    <a:pt x="31917" y="22502"/>
                    <a:pt x="31281" y="22199"/>
                    <a:pt x="31281" y="22199"/>
                  </a:cubicBezTo>
                  <a:cubicBezTo>
                    <a:pt x="31274" y="22204"/>
                    <a:pt x="31240" y="22249"/>
                    <a:pt x="31186" y="22323"/>
                  </a:cubicBezTo>
                  <a:cubicBezTo>
                    <a:pt x="30594" y="21743"/>
                    <a:pt x="29424" y="20880"/>
                    <a:pt x="29424" y="20880"/>
                  </a:cubicBezTo>
                  <a:lnTo>
                    <a:pt x="32258" y="20358"/>
                  </a:lnTo>
                  <a:cubicBezTo>
                    <a:pt x="32262" y="20384"/>
                    <a:pt x="32266" y="20405"/>
                    <a:pt x="32273" y="20411"/>
                  </a:cubicBezTo>
                  <a:cubicBezTo>
                    <a:pt x="32310" y="20454"/>
                    <a:pt x="32402" y="20469"/>
                    <a:pt x="32511" y="20469"/>
                  </a:cubicBezTo>
                  <a:cubicBezTo>
                    <a:pt x="32720" y="20469"/>
                    <a:pt x="32994" y="20415"/>
                    <a:pt x="33080" y="20401"/>
                  </a:cubicBezTo>
                  <a:cubicBezTo>
                    <a:pt x="33111" y="20396"/>
                    <a:pt x="33134" y="20150"/>
                    <a:pt x="33146" y="19778"/>
                  </a:cubicBezTo>
                  <a:lnTo>
                    <a:pt x="33338" y="19914"/>
                  </a:lnTo>
                  <a:lnTo>
                    <a:pt x="34551" y="20783"/>
                  </a:lnTo>
                  <a:lnTo>
                    <a:pt x="35187" y="21238"/>
                  </a:lnTo>
                  <a:cubicBezTo>
                    <a:pt x="35222" y="21298"/>
                    <a:pt x="35500" y="21572"/>
                    <a:pt x="35700" y="21713"/>
                  </a:cubicBezTo>
                  <a:cubicBezTo>
                    <a:pt x="35720" y="21727"/>
                    <a:pt x="35737" y="21739"/>
                    <a:pt x="35755" y="21750"/>
                  </a:cubicBezTo>
                  <a:cubicBezTo>
                    <a:pt x="35756" y="21751"/>
                    <a:pt x="35758" y="21753"/>
                    <a:pt x="35760" y="21754"/>
                  </a:cubicBezTo>
                  <a:cubicBezTo>
                    <a:pt x="35775" y="21763"/>
                    <a:pt x="35789" y="21770"/>
                    <a:pt x="35802" y="21777"/>
                  </a:cubicBezTo>
                  <a:cubicBezTo>
                    <a:pt x="35805" y="21779"/>
                    <a:pt x="35809" y="21780"/>
                    <a:pt x="35812" y="21781"/>
                  </a:cubicBezTo>
                  <a:cubicBezTo>
                    <a:pt x="35823" y="21786"/>
                    <a:pt x="35833" y="21790"/>
                    <a:pt x="35844" y="21792"/>
                  </a:cubicBezTo>
                  <a:cubicBezTo>
                    <a:pt x="35846" y="21794"/>
                    <a:pt x="35850" y="21795"/>
                    <a:pt x="35852" y="21795"/>
                  </a:cubicBezTo>
                  <a:cubicBezTo>
                    <a:pt x="35860" y="21796"/>
                    <a:pt x="35867" y="21798"/>
                    <a:pt x="35873" y="21798"/>
                  </a:cubicBezTo>
                  <a:cubicBezTo>
                    <a:pt x="35876" y="21798"/>
                    <a:pt x="35879" y="21797"/>
                    <a:pt x="35882" y="21796"/>
                  </a:cubicBezTo>
                  <a:cubicBezTo>
                    <a:pt x="35912" y="21789"/>
                    <a:pt x="36015" y="21722"/>
                    <a:pt x="36155" y="21625"/>
                  </a:cubicBezTo>
                  <a:cubicBezTo>
                    <a:pt x="36190" y="21600"/>
                    <a:pt x="36226" y="21574"/>
                    <a:pt x="36265" y="21547"/>
                  </a:cubicBezTo>
                  <a:cubicBezTo>
                    <a:pt x="36342" y="21491"/>
                    <a:pt x="36425" y="21430"/>
                    <a:pt x="36511" y="21367"/>
                  </a:cubicBezTo>
                  <a:cubicBezTo>
                    <a:pt x="36552" y="21336"/>
                    <a:pt x="36594" y="21304"/>
                    <a:pt x="36636" y="21272"/>
                  </a:cubicBezTo>
                  <a:cubicBezTo>
                    <a:pt x="36703" y="21220"/>
                    <a:pt x="36769" y="21170"/>
                    <a:pt x="36832" y="21119"/>
                  </a:cubicBezTo>
                  <a:cubicBezTo>
                    <a:pt x="36883" y="21079"/>
                    <a:pt x="36931" y="21040"/>
                    <a:pt x="36978" y="21003"/>
                  </a:cubicBezTo>
                  <a:cubicBezTo>
                    <a:pt x="36982" y="21000"/>
                    <a:pt x="36986" y="20996"/>
                    <a:pt x="36989" y="20994"/>
                  </a:cubicBezTo>
                  <a:cubicBezTo>
                    <a:pt x="36992" y="20991"/>
                    <a:pt x="36997" y="20989"/>
                    <a:pt x="36999" y="20988"/>
                  </a:cubicBezTo>
                  <a:cubicBezTo>
                    <a:pt x="37025" y="20965"/>
                    <a:pt x="37048" y="20946"/>
                    <a:pt x="37072" y="20926"/>
                  </a:cubicBezTo>
                  <a:cubicBezTo>
                    <a:pt x="37081" y="20917"/>
                    <a:pt x="37092" y="20910"/>
                    <a:pt x="37101" y="20902"/>
                  </a:cubicBezTo>
                  <a:cubicBezTo>
                    <a:pt x="37127" y="20880"/>
                    <a:pt x="37149" y="20859"/>
                    <a:pt x="37170" y="20840"/>
                  </a:cubicBezTo>
                  <a:cubicBezTo>
                    <a:pt x="37176" y="20836"/>
                    <a:pt x="37181" y="20831"/>
                    <a:pt x="37185" y="20827"/>
                  </a:cubicBezTo>
                  <a:cubicBezTo>
                    <a:pt x="37205" y="20808"/>
                    <a:pt x="37222" y="20791"/>
                    <a:pt x="37238" y="20776"/>
                  </a:cubicBezTo>
                  <a:cubicBezTo>
                    <a:pt x="37242" y="20772"/>
                    <a:pt x="37247" y="20767"/>
                    <a:pt x="37250" y="20763"/>
                  </a:cubicBezTo>
                  <a:cubicBezTo>
                    <a:pt x="37262" y="20751"/>
                    <a:pt x="37271" y="20741"/>
                    <a:pt x="37278" y="20730"/>
                  </a:cubicBezTo>
                  <a:cubicBezTo>
                    <a:pt x="37282" y="20725"/>
                    <a:pt x="37288" y="20719"/>
                    <a:pt x="37292" y="20715"/>
                  </a:cubicBezTo>
                  <a:cubicBezTo>
                    <a:pt x="37303" y="20701"/>
                    <a:pt x="37308" y="20690"/>
                    <a:pt x="37308" y="20684"/>
                  </a:cubicBezTo>
                  <a:cubicBezTo>
                    <a:pt x="37308" y="20670"/>
                    <a:pt x="37302" y="20660"/>
                    <a:pt x="37292" y="20650"/>
                  </a:cubicBezTo>
                  <a:cubicBezTo>
                    <a:pt x="37290" y="20646"/>
                    <a:pt x="37286" y="20643"/>
                    <a:pt x="37282" y="20639"/>
                  </a:cubicBezTo>
                  <a:cubicBezTo>
                    <a:pt x="37273" y="20632"/>
                    <a:pt x="37262" y="20623"/>
                    <a:pt x="37250" y="20613"/>
                  </a:cubicBezTo>
                  <a:cubicBezTo>
                    <a:pt x="37245" y="20609"/>
                    <a:pt x="37239" y="20606"/>
                    <a:pt x="37231" y="20602"/>
                  </a:cubicBezTo>
                  <a:cubicBezTo>
                    <a:pt x="37214" y="20591"/>
                    <a:pt x="37193" y="20579"/>
                    <a:pt x="37171" y="20566"/>
                  </a:cubicBezTo>
                  <a:cubicBezTo>
                    <a:pt x="37168" y="20565"/>
                    <a:pt x="37166" y="20564"/>
                    <a:pt x="37163" y="20561"/>
                  </a:cubicBezTo>
                  <a:cubicBezTo>
                    <a:pt x="37136" y="20546"/>
                    <a:pt x="37106" y="20533"/>
                    <a:pt x="37075" y="20517"/>
                  </a:cubicBezTo>
                  <a:cubicBezTo>
                    <a:pt x="37066" y="20513"/>
                    <a:pt x="37058" y="20509"/>
                    <a:pt x="37048" y="20504"/>
                  </a:cubicBezTo>
                  <a:cubicBezTo>
                    <a:pt x="37024" y="20492"/>
                    <a:pt x="36998" y="20481"/>
                    <a:pt x="36972" y="20469"/>
                  </a:cubicBezTo>
                  <a:lnTo>
                    <a:pt x="36945" y="20457"/>
                  </a:lnTo>
                  <a:cubicBezTo>
                    <a:pt x="36911" y="20443"/>
                    <a:pt x="36878" y="20429"/>
                    <a:pt x="36843" y="20415"/>
                  </a:cubicBezTo>
                  <a:cubicBezTo>
                    <a:pt x="36842" y="20415"/>
                    <a:pt x="36842" y="20414"/>
                    <a:pt x="36841" y="20414"/>
                  </a:cubicBezTo>
                  <a:cubicBezTo>
                    <a:pt x="36801" y="20398"/>
                    <a:pt x="36761" y="20381"/>
                    <a:pt x="36724" y="20367"/>
                  </a:cubicBezTo>
                  <a:cubicBezTo>
                    <a:pt x="36723" y="20367"/>
                    <a:pt x="36722" y="20365"/>
                    <a:pt x="36720" y="20365"/>
                  </a:cubicBezTo>
                  <a:cubicBezTo>
                    <a:pt x="36663" y="20344"/>
                    <a:pt x="36609" y="20323"/>
                    <a:pt x="36559" y="20303"/>
                  </a:cubicBezTo>
                  <a:cubicBezTo>
                    <a:pt x="36572" y="20295"/>
                    <a:pt x="36579" y="20288"/>
                    <a:pt x="36579" y="20288"/>
                  </a:cubicBezTo>
                  <a:lnTo>
                    <a:pt x="36552" y="20247"/>
                  </a:lnTo>
                  <a:cubicBezTo>
                    <a:pt x="36549" y="20249"/>
                    <a:pt x="36531" y="20262"/>
                    <a:pt x="36508" y="20285"/>
                  </a:cubicBezTo>
                  <a:cubicBezTo>
                    <a:pt x="36484" y="20275"/>
                    <a:pt x="36460" y="20266"/>
                    <a:pt x="36439" y="20260"/>
                  </a:cubicBezTo>
                  <a:cubicBezTo>
                    <a:pt x="36455" y="20246"/>
                    <a:pt x="36465" y="20239"/>
                    <a:pt x="36465" y="20239"/>
                  </a:cubicBezTo>
                  <a:lnTo>
                    <a:pt x="36438" y="20200"/>
                  </a:lnTo>
                  <a:cubicBezTo>
                    <a:pt x="36435" y="20202"/>
                    <a:pt x="36415" y="20217"/>
                    <a:pt x="36388" y="20241"/>
                  </a:cubicBezTo>
                  <a:cubicBezTo>
                    <a:pt x="36363" y="20233"/>
                    <a:pt x="36349" y="20227"/>
                    <a:pt x="36349" y="20227"/>
                  </a:cubicBezTo>
                  <a:cubicBezTo>
                    <a:pt x="36349" y="20227"/>
                    <a:pt x="36347" y="20220"/>
                    <a:pt x="36344" y="20209"/>
                  </a:cubicBezTo>
                  <a:cubicBezTo>
                    <a:pt x="36357" y="20199"/>
                    <a:pt x="36366" y="20193"/>
                    <a:pt x="36366" y="20193"/>
                  </a:cubicBezTo>
                  <a:lnTo>
                    <a:pt x="36339" y="20152"/>
                  </a:lnTo>
                  <a:cubicBezTo>
                    <a:pt x="36337" y="20153"/>
                    <a:pt x="36334" y="20156"/>
                    <a:pt x="36327" y="20159"/>
                  </a:cubicBezTo>
                  <a:cubicBezTo>
                    <a:pt x="36289" y="20059"/>
                    <a:pt x="36205" y="19878"/>
                    <a:pt x="36071" y="19878"/>
                  </a:cubicBezTo>
                  <a:cubicBezTo>
                    <a:pt x="36056" y="19878"/>
                    <a:pt x="36041" y="19881"/>
                    <a:pt x="36025" y="19886"/>
                  </a:cubicBezTo>
                  <a:cubicBezTo>
                    <a:pt x="35948" y="19909"/>
                    <a:pt x="35859" y="19952"/>
                    <a:pt x="35779" y="20002"/>
                  </a:cubicBezTo>
                  <a:lnTo>
                    <a:pt x="35261" y="19225"/>
                  </a:lnTo>
                  <a:lnTo>
                    <a:pt x="35259" y="19227"/>
                  </a:lnTo>
                  <a:lnTo>
                    <a:pt x="33716" y="16920"/>
                  </a:lnTo>
                  <a:cubicBezTo>
                    <a:pt x="33666" y="16870"/>
                    <a:pt x="33616" y="16833"/>
                    <a:pt x="33564" y="16809"/>
                  </a:cubicBezTo>
                  <a:cubicBezTo>
                    <a:pt x="33475" y="16745"/>
                    <a:pt x="33373" y="16700"/>
                    <a:pt x="33261" y="16677"/>
                  </a:cubicBezTo>
                  <a:cubicBezTo>
                    <a:pt x="33229" y="16670"/>
                    <a:pt x="33198" y="16663"/>
                    <a:pt x="33165" y="16660"/>
                  </a:cubicBezTo>
                  <a:lnTo>
                    <a:pt x="33158" y="16660"/>
                  </a:lnTo>
                  <a:cubicBezTo>
                    <a:pt x="33153" y="16308"/>
                    <a:pt x="33147" y="16070"/>
                    <a:pt x="33142" y="16048"/>
                  </a:cubicBezTo>
                  <a:cubicBezTo>
                    <a:pt x="33134" y="16002"/>
                    <a:pt x="32988" y="15989"/>
                    <a:pt x="32830" y="15989"/>
                  </a:cubicBezTo>
                  <a:cubicBezTo>
                    <a:pt x="32635" y="15989"/>
                    <a:pt x="32422" y="16008"/>
                    <a:pt x="32422" y="16008"/>
                  </a:cubicBezTo>
                  <a:cubicBezTo>
                    <a:pt x="32417" y="16013"/>
                    <a:pt x="32412" y="16057"/>
                    <a:pt x="32406" y="16129"/>
                  </a:cubicBezTo>
                  <a:lnTo>
                    <a:pt x="30586" y="16109"/>
                  </a:lnTo>
                  <a:cubicBezTo>
                    <a:pt x="30449" y="16022"/>
                    <a:pt x="30313" y="15939"/>
                    <a:pt x="30179" y="15858"/>
                  </a:cubicBezTo>
                  <a:cubicBezTo>
                    <a:pt x="30130" y="15829"/>
                    <a:pt x="30082" y="15800"/>
                    <a:pt x="30033" y="15773"/>
                  </a:cubicBezTo>
                  <a:cubicBezTo>
                    <a:pt x="29926" y="15709"/>
                    <a:pt x="29818" y="15648"/>
                    <a:pt x="29714" y="15589"/>
                  </a:cubicBezTo>
                  <a:cubicBezTo>
                    <a:pt x="29663" y="15561"/>
                    <a:pt x="29613" y="15532"/>
                    <a:pt x="29564" y="15504"/>
                  </a:cubicBezTo>
                  <a:cubicBezTo>
                    <a:pt x="29430" y="15429"/>
                    <a:pt x="29300" y="15360"/>
                    <a:pt x="29171" y="15293"/>
                  </a:cubicBezTo>
                  <a:cubicBezTo>
                    <a:pt x="29102" y="15257"/>
                    <a:pt x="29032" y="15221"/>
                    <a:pt x="28964" y="15186"/>
                  </a:cubicBezTo>
                  <a:cubicBezTo>
                    <a:pt x="28927" y="15168"/>
                    <a:pt x="28888" y="15147"/>
                    <a:pt x="28849" y="15128"/>
                  </a:cubicBezTo>
                  <a:cubicBezTo>
                    <a:pt x="29477" y="14183"/>
                    <a:pt x="30095" y="13255"/>
                    <a:pt x="30529" y="12596"/>
                  </a:cubicBezTo>
                  <a:cubicBezTo>
                    <a:pt x="30880" y="12066"/>
                    <a:pt x="31111" y="11711"/>
                    <a:pt x="31130" y="11666"/>
                  </a:cubicBezTo>
                  <a:cubicBezTo>
                    <a:pt x="31131" y="11664"/>
                    <a:pt x="31130" y="11660"/>
                    <a:pt x="31128" y="11654"/>
                  </a:cubicBezTo>
                  <a:cubicBezTo>
                    <a:pt x="31126" y="11653"/>
                    <a:pt x="31125" y="11651"/>
                    <a:pt x="31123" y="11648"/>
                  </a:cubicBezTo>
                  <a:cubicBezTo>
                    <a:pt x="31120" y="11644"/>
                    <a:pt x="31116" y="11640"/>
                    <a:pt x="31113" y="11637"/>
                  </a:cubicBezTo>
                  <a:lnTo>
                    <a:pt x="31103" y="11628"/>
                  </a:lnTo>
                  <a:cubicBezTo>
                    <a:pt x="31098" y="11622"/>
                    <a:pt x="31093" y="11618"/>
                    <a:pt x="31085" y="11612"/>
                  </a:cubicBezTo>
                  <a:cubicBezTo>
                    <a:pt x="31082" y="11608"/>
                    <a:pt x="31076" y="11605"/>
                    <a:pt x="31071" y="11601"/>
                  </a:cubicBezTo>
                  <a:cubicBezTo>
                    <a:pt x="31063" y="11596"/>
                    <a:pt x="31056" y="11589"/>
                    <a:pt x="31046" y="11582"/>
                  </a:cubicBezTo>
                  <a:cubicBezTo>
                    <a:pt x="31040" y="11579"/>
                    <a:pt x="31033" y="11574"/>
                    <a:pt x="31027" y="11569"/>
                  </a:cubicBezTo>
                  <a:cubicBezTo>
                    <a:pt x="31016" y="11561"/>
                    <a:pt x="31006" y="11554"/>
                    <a:pt x="30995" y="11546"/>
                  </a:cubicBezTo>
                  <a:cubicBezTo>
                    <a:pt x="30986" y="11541"/>
                    <a:pt x="30980" y="11538"/>
                    <a:pt x="30973" y="11532"/>
                  </a:cubicBezTo>
                  <a:cubicBezTo>
                    <a:pt x="30959" y="11523"/>
                    <a:pt x="30944" y="11514"/>
                    <a:pt x="30929" y="11504"/>
                  </a:cubicBezTo>
                  <a:cubicBezTo>
                    <a:pt x="30922" y="11499"/>
                    <a:pt x="30916" y="11494"/>
                    <a:pt x="30908" y="11491"/>
                  </a:cubicBezTo>
                  <a:cubicBezTo>
                    <a:pt x="30885" y="11477"/>
                    <a:pt x="30860" y="11461"/>
                    <a:pt x="30833" y="11446"/>
                  </a:cubicBezTo>
                  <a:cubicBezTo>
                    <a:pt x="30826" y="11441"/>
                    <a:pt x="30819" y="11437"/>
                    <a:pt x="30813" y="11434"/>
                  </a:cubicBezTo>
                  <a:cubicBezTo>
                    <a:pt x="30790" y="11421"/>
                    <a:pt x="30768" y="11408"/>
                    <a:pt x="30746" y="11394"/>
                  </a:cubicBezTo>
                  <a:cubicBezTo>
                    <a:pt x="30735" y="11388"/>
                    <a:pt x="30723" y="11380"/>
                    <a:pt x="30712" y="11374"/>
                  </a:cubicBezTo>
                  <a:cubicBezTo>
                    <a:pt x="30692" y="11363"/>
                    <a:pt x="30671" y="11349"/>
                    <a:pt x="30649" y="11338"/>
                  </a:cubicBezTo>
                  <a:cubicBezTo>
                    <a:pt x="30637" y="11331"/>
                    <a:pt x="30624" y="11323"/>
                    <a:pt x="30609" y="11315"/>
                  </a:cubicBezTo>
                  <a:cubicBezTo>
                    <a:pt x="30587" y="11302"/>
                    <a:pt x="30565" y="11289"/>
                    <a:pt x="30541" y="11276"/>
                  </a:cubicBezTo>
                  <a:cubicBezTo>
                    <a:pt x="30528" y="11269"/>
                    <a:pt x="30514" y="11261"/>
                    <a:pt x="30499" y="11253"/>
                  </a:cubicBezTo>
                  <a:cubicBezTo>
                    <a:pt x="30477" y="11240"/>
                    <a:pt x="30452" y="11225"/>
                    <a:pt x="30427" y="11213"/>
                  </a:cubicBezTo>
                  <a:cubicBezTo>
                    <a:pt x="30412" y="11204"/>
                    <a:pt x="30395" y="11194"/>
                    <a:pt x="30379" y="11186"/>
                  </a:cubicBezTo>
                  <a:cubicBezTo>
                    <a:pt x="30355" y="11173"/>
                    <a:pt x="30330" y="11158"/>
                    <a:pt x="30306" y="11146"/>
                  </a:cubicBezTo>
                  <a:cubicBezTo>
                    <a:pt x="30288" y="11135"/>
                    <a:pt x="30270" y="11125"/>
                    <a:pt x="30250" y="11115"/>
                  </a:cubicBezTo>
                  <a:cubicBezTo>
                    <a:pt x="30219" y="11097"/>
                    <a:pt x="30188" y="11080"/>
                    <a:pt x="30156" y="11063"/>
                  </a:cubicBezTo>
                  <a:lnTo>
                    <a:pt x="30121" y="11043"/>
                  </a:lnTo>
                  <a:cubicBezTo>
                    <a:pt x="30075" y="11019"/>
                    <a:pt x="30028" y="10993"/>
                    <a:pt x="29978" y="10966"/>
                  </a:cubicBezTo>
                  <a:lnTo>
                    <a:pt x="29936" y="10942"/>
                  </a:lnTo>
                  <a:cubicBezTo>
                    <a:pt x="29903" y="10925"/>
                    <a:pt x="29868" y="10905"/>
                    <a:pt x="29833" y="10887"/>
                  </a:cubicBezTo>
                  <a:cubicBezTo>
                    <a:pt x="29811" y="10876"/>
                    <a:pt x="29787" y="10862"/>
                    <a:pt x="29764" y="10851"/>
                  </a:cubicBezTo>
                  <a:cubicBezTo>
                    <a:pt x="29734" y="10836"/>
                    <a:pt x="29704" y="10818"/>
                    <a:pt x="29675" y="10803"/>
                  </a:cubicBezTo>
                  <a:cubicBezTo>
                    <a:pt x="29652" y="10791"/>
                    <a:pt x="29629" y="10779"/>
                    <a:pt x="29605" y="10765"/>
                  </a:cubicBezTo>
                  <a:cubicBezTo>
                    <a:pt x="29574" y="10749"/>
                    <a:pt x="29543" y="10732"/>
                    <a:pt x="29512" y="10717"/>
                  </a:cubicBezTo>
                  <a:cubicBezTo>
                    <a:pt x="29487" y="10703"/>
                    <a:pt x="29465" y="10691"/>
                    <a:pt x="29440" y="10677"/>
                  </a:cubicBezTo>
                  <a:cubicBezTo>
                    <a:pt x="29408" y="10661"/>
                    <a:pt x="29376" y="10643"/>
                    <a:pt x="29341" y="10626"/>
                  </a:cubicBezTo>
                  <a:cubicBezTo>
                    <a:pt x="29316" y="10613"/>
                    <a:pt x="29291" y="10599"/>
                    <a:pt x="29265" y="10585"/>
                  </a:cubicBezTo>
                  <a:cubicBezTo>
                    <a:pt x="29234" y="10569"/>
                    <a:pt x="29202" y="10552"/>
                    <a:pt x="29171" y="10536"/>
                  </a:cubicBezTo>
                  <a:lnTo>
                    <a:pt x="29089" y="10492"/>
                  </a:lnTo>
                  <a:cubicBezTo>
                    <a:pt x="29040" y="10465"/>
                    <a:pt x="28988" y="10439"/>
                    <a:pt x="28936" y="10412"/>
                  </a:cubicBezTo>
                  <a:cubicBezTo>
                    <a:pt x="28929" y="10408"/>
                    <a:pt x="28922" y="10403"/>
                    <a:pt x="28916" y="10401"/>
                  </a:cubicBezTo>
                  <a:cubicBezTo>
                    <a:pt x="28853" y="10368"/>
                    <a:pt x="28791" y="10336"/>
                    <a:pt x="28729" y="10303"/>
                  </a:cubicBezTo>
                  <a:cubicBezTo>
                    <a:pt x="28705" y="10290"/>
                    <a:pt x="28680" y="10277"/>
                    <a:pt x="28657" y="10265"/>
                  </a:cubicBezTo>
                  <a:cubicBezTo>
                    <a:pt x="28618" y="10244"/>
                    <a:pt x="28579" y="10226"/>
                    <a:pt x="28540" y="10205"/>
                  </a:cubicBezTo>
                  <a:cubicBezTo>
                    <a:pt x="28512" y="10190"/>
                    <a:pt x="28483" y="10175"/>
                    <a:pt x="28453" y="10159"/>
                  </a:cubicBezTo>
                  <a:cubicBezTo>
                    <a:pt x="28417" y="10140"/>
                    <a:pt x="28381" y="10122"/>
                    <a:pt x="28344" y="10103"/>
                  </a:cubicBezTo>
                  <a:lnTo>
                    <a:pt x="28255" y="10056"/>
                  </a:lnTo>
                  <a:cubicBezTo>
                    <a:pt x="28218" y="10036"/>
                    <a:pt x="28178" y="10017"/>
                    <a:pt x="28141" y="9996"/>
                  </a:cubicBezTo>
                  <a:cubicBezTo>
                    <a:pt x="28112" y="9983"/>
                    <a:pt x="28084" y="9967"/>
                    <a:pt x="28055" y="9953"/>
                  </a:cubicBezTo>
                  <a:cubicBezTo>
                    <a:pt x="28017" y="9933"/>
                    <a:pt x="27978" y="9912"/>
                    <a:pt x="27939" y="9892"/>
                  </a:cubicBezTo>
                  <a:cubicBezTo>
                    <a:pt x="27910" y="9876"/>
                    <a:pt x="27880" y="9861"/>
                    <a:pt x="27852" y="9846"/>
                  </a:cubicBezTo>
                  <a:lnTo>
                    <a:pt x="27739" y="9788"/>
                  </a:lnTo>
                  <a:cubicBezTo>
                    <a:pt x="27706" y="9771"/>
                    <a:pt x="27671" y="9753"/>
                    <a:pt x="27637" y="9735"/>
                  </a:cubicBezTo>
                  <a:cubicBezTo>
                    <a:pt x="27620" y="9726"/>
                    <a:pt x="27602" y="9717"/>
                    <a:pt x="27585" y="9709"/>
                  </a:cubicBezTo>
                  <a:cubicBezTo>
                    <a:pt x="27481" y="9655"/>
                    <a:pt x="27378" y="9602"/>
                    <a:pt x="27274" y="9548"/>
                  </a:cubicBezTo>
                  <a:lnTo>
                    <a:pt x="27243" y="9533"/>
                  </a:lnTo>
                  <a:cubicBezTo>
                    <a:pt x="27191" y="9507"/>
                    <a:pt x="27139" y="9479"/>
                    <a:pt x="27088" y="9453"/>
                  </a:cubicBezTo>
                  <a:cubicBezTo>
                    <a:pt x="27087" y="9452"/>
                    <a:pt x="27087" y="9451"/>
                    <a:pt x="27085" y="9448"/>
                  </a:cubicBezTo>
                  <a:cubicBezTo>
                    <a:pt x="27385" y="9137"/>
                    <a:pt x="27380" y="8642"/>
                    <a:pt x="27071" y="8337"/>
                  </a:cubicBezTo>
                  <a:lnTo>
                    <a:pt x="26745" y="8016"/>
                  </a:lnTo>
                  <a:cubicBezTo>
                    <a:pt x="26593" y="7865"/>
                    <a:pt x="26395" y="7791"/>
                    <a:pt x="26196" y="7791"/>
                  </a:cubicBezTo>
                  <a:cubicBezTo>
                    <a:pt x="26017" y="7791"/>
                    <a:pt x="25838" y="7852"/>
                    <a:pt x="25692" y="7972"/>
                  </a:cubicBezTo>
                  <a:cubicBezTo>
                    <a:pt x="25668" y="7970"/>
                    <a:pt x="25641" y="7969"/>
                    <a:pt x="25613" y="7969"/>
                  </a:cubicBezTo>
                  <a:cubicBezTo>
                    <a:pt x="25425" y="7969"/>
                    <a:pt x="25167" y="8008"/>
                    <a:pt x="25035" y="8206"/>
                  </a:cubicBezTo>
                  <a:cubicBezTo>
                    <a:pt x="25008" y="8247"/>
                    <a:pt x="24971" y="8300"/>
                    <a:pt x="24931" y="8359"/>
                  </a:cubicBezTo>
                  <a:cubicBezTo>
                    <a:pt x="24044" y="7912"/>
                    <a:pt x="23224" y="7501"/>
                    <a:pt x="22598" y="7188"/>
                  </a:cubicBezTo>
                  <a:cubicBezTo>
                    <a:pt x="22594" y="7186"/>
                    <a:pt x="22589" y="7184"/>
                    <a:pt x="22585" y="7182"/>
                  </a:cubicBezTo>
                  <a:cubicBezTo>
                    <a:pt x="21871" y="6825"/>
                    <a:pt x="21415" y="6600"/>
                    <a:pt x="21415" y="6600"/>
                  </a:cubicBezTo>
                  <a:cubicBezTo>
                    <a:pt x="21415" y="6600"/>
                    <a:pt x="21050" y="7058"/>
                    <a:pt x="20505" y="7751"/>
                  </a:cubicBezTo>
                  <a:cubicBezTo>
                    <a:pt x="20386" y="7654"/>
                    <a:pt x="20262" y="7561"/>
                    <a:pt x="20128" y="7478"/>
                  </a:cubicBezTo>
                  <a:cubicBezTo>
                    <a:pt x="20587" y="6679"/>
                    <a:pt x="20451" y="5687"/>
                    <a:pt x="19861" y="4942"/>
                  </a:cubicBezTo>
                  <a:cubicBezTo>
                    <a:pt x="19391" y="3731"/>
                    <a:pt x="17709" y="0"/>
                    <a:pt x="14873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" name="Google Shape;3028;p25">
              <a:extLst>
                <a:ext uri="{FF2B5EF4-FFF2-40B4-BE49-F238E27FC236}">
                  <a16:creationId xmlns:a16="http://schemas.microsoft.com/office/drawing/2014/main" id="{64AA6DF7-8C54-F495-D382-67BC1549B5EB}"/>
                </a:ext>
              </a:extLst>
            </p:cNvPr>
            <p:cNvSpPr/>
            <p:nvPr/>
          </p:nvSpPr>
          <p:spPr>
            <a:xfrm flipH="1">
              <a:off x="1540926" y="3160008"/>
              <a:ext cx="314639" cy="410584"/>
            </a:xfrm>
            <a:custGeom>
              <a:avLst/>
              <a:gdLst/>
              <a:ahLst/>
              <a:cxnLst/>
              <a:rect l="l" t="t" r="r" b="b"/>
              <a:pathLst>
                <a:path w="4073" h="5315" extrusionOk="0">
                  <a:moveTo>
                    <a:pt x="2655" y="1"/>
                  </a:moveTo>
                  <a:cubicBezTo>
                    <a:pt x="2333" y="1"/>
                    <a:pt x="2015" y="157"/>
                    <a:pt x="1827" y="455"/>
                  </a:cubicBezTo>
                  <a:cubicBezTo>
                    <a:pt x="1295" y="1295"/>
                    <a:pt x="665" y="2514"/>
                    <a:pt x="342" y="3261"/>
                  </a:cubicBezTo>
                  <a:cubicBezTo>
                    <a:pt x="1" y="4049"/>
                    <a:pt x="378" y="4995"/>
                    <a:pt x="1195" y="5262"/>
                  </a:cubicBezTo>
                  <a:cubicBezTo>
                    <a:pt x="1298" y="5295"/>
                    <a:pt x="1399" y="5314"/>
                    <a:pt x="1495" y="5314"/>
                  </a:cubicBezTo>
                  <a:cubicBezTo>
                    <a:pt x="1638" y="5314"/>
                    <a:pt x="1770" y="5271"/>
                    <a:pt x="1879" y="5167"/>
                  </a:cubicBezTo>
                  <a:cubicBezTo>
                    <a:pt x="1879" y="5167"/>
                    <a:pt x="3357" y="3117"/>
                    <a:pt x="3926" y="1685"/>
                  </a:cubicBezTo>
                  <a:cubicBezTo>
                    <a:pt x="4072" y="1313"/>
                    <a:pt x="3978" y="890"/>
                    <a:pt x="3690" y="614"/>
                  </a:cubicBezTo>
                  <a:lnTo>
                    <a:pt x="3337" y="276"/>
                  </a:lnTo>
                  <a:cubicBezTo>
                    <a:pt x="3145" y="91"/>
                    <a:pt x="2899" y="1"/>
                    <a:pt x="2655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2" name="Google Shape;3029;p25">
              <a:extLst>
                <a:ext uri="{FF2B5EF4-FFF2-40B4-BE49-F238E27FC236}">
                  <a16:creationId xmlns:a16="http://schemas.microsoft.com/office/drawing/2014/main" id="{8A451E60-7EB0-3C04-D68E-844CDFC38DC5}"/>
                </a:ext>
              </a:extLst>
            </p:cNvPr>
            <p:cNvSpPr/>
            <p:nvPr/>
          </p:nvSpPr>
          <p:spPr>
            <a:xfrm flipH="1">
              <a:off x="1549733" y="3218100"/>
              <a:ext cx="323909" cy="371804"/>
            </a:xfrm>
            <a:custGeom>
              <a:avLst/>
              <a:gdLst/>
              <a:ahLst/>
              <a:cxnLst/>
              <a:rect l="l" t="t" r="r" b="b"/>
              <a:pathLst>
                <a:path w="4193" h="4813" extrusionOk="0">
                  <a:moveTo>
                    <a:pt x="1603" y="1"/>
                  </a:moveTo>
                  <a:cubicBezTo>
                    <a:pt x="1342" y="306"/>
                    <a:pt x="0" y="2628"/>
                    <a:pt x="142" y="3468"/>
                  </a:cubicBezTo>
                  <a:cubicBezTo>
                    <a:pt x="263" y="4193"/>
                    <a:pt x="723" y="4812"/>
                    <a:pt x="1505" y="4812"/>
                  </a:cubicBezTo>
                  <a:cubicBezTo>
                    <a:pt x="1630" y="4812"/>
                    <a:pt x="1763" y="4797"/>
                    <a:pt x="1904" y="4763"/>
                  </a:cubicBezTo>
                  <a:cubicBezTo>
                    <a:pt x="2930" y="4518"/>
                    <a:pt x="4193" y="1408"/>
                    <a:pt x="4193" y="1408"/>
                  </a:cubicBezTo>
                  <a:lnTo>
                    <a:pt x="1603" y="1"/>
                  </a:ln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3" name="Google Shape;3030;p25">
              <a:extLst>
                <a:ext uri="{FF2B5EF4-FFF2-40B4-BE49-F238E27FC236}">
                  <a16:creationId xmlns:a16="http://schemas.microsoft.com/office/drawing/2014/main" id="{FD0B42FC-B39E-A14B-A941-FCFFD28FED0B}"/>
                </a:ext>
              </a:extLst>
            </p:cNvPr>
            <p:cNvSpPr/>
            <p:nvPr/>
          </p:nvSpPr>
          <p:spPr>
            <a:xfrm flipH="1">
              <a:off x="1549733" y="3218100"/>
              <a:ext cx="323909" cy="371804"/>
            </a:xfrm>
            <a:custGeom>
              <a:avLst/>
              <a:gdLst/>
              <a:ahLst/>
              <a:cxnLst/>
              <a:rect l="l" t="t" r="r" b="b"/>
              <a:pathLst>
                <a:path w="4193" h="4813" extrusionOk="0">
                  <a:moveTo>
                    <a:pt x="1603" y="1"/>
                  </a:moveTo>
                  <a:cubicBezTo>
                    <a:pt x="1342" y="306"/>
                    <a:pt x="0" y="2628"/>
                    <a:pt x="142" y="3468"/>
                  </a:cubicBezTo>
                  <a:cubicBezTo>
                    <a:pt x="263" y="4193"/>
                    <a:pt x="723" y="4812"/>
                    <a:pt x="1505" y="4812"/>
                  </a:cubicBezTo>
                  <a:cubicBezTo>
                    <a:pt x="1630" y="4812"/>
                    <a:pt x="1763" y="4797"/>
                    <a:pt x="1904" y="4763"/>
                  </a:cubicBezTo>
                  <a:cubicBezTo>
                    <a:pt x="2930" y="4518"/>
                    <a:pt x="4193" y="1408"/>
                    <a:pt x="4193" y="1408"/>
                  </a:cubicBezTo>
                  <a:lnTo>
                    <a:pt x="16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4" name="Google Shape;3031;p25">
              <a:extLst>
                <a:ext uri="{FF2B5EF4-FFF2-40B4-BE49-F238E27FC236}">
                  <a16:creationId xmlns:a16="http://schemas.microsoft.com/office/drawing/2014/main" id="{AFE56766-A2BD-67E7-866C-1FB12B9E25E2}"/>
                </a:ext>
              </a:extLst>
            </p:cNvPr>
            <p:cNvSpPr/>
            <p:nvPr/>
          </p:nvSpPr>
          <p:spPr>
            <a:xfrm flipH="1">
              <a:off x="951354" y="3619568"/>
              <a:ext cx="548784" cy="313094"/>
            </a:xfrm>
            <a:custGeom>
              <a:avLst/>
              <a:gdLst/>
              <a:ahLst/>
              <a:cxnLst/>
              <a:rect l="l" t="t" r="r" b="b"/>
              <a:pathLst>
                <a:path w="7104" h="4053" extrusionOk="0">
                  <a:moveTo>
                    <a:pt x="1404" y="0"/>
                  </a:moveTo>
                  <a:lnTo>
                    <a:pt x="1" y="4052"/>
                  </a:lnTo>
                  <a:lnTo>
                    <a:pt x="6199" y="3086"/>
                  </a:lnTo>
                  <a:cubicBezTo>
                    <a:pt x="7104" y="2895"/>
                    <a:pt x="6867" y="2364"/>
                    <a:pt x="6733" y="1449"/>
                  </a:cubicBezTo>
                  <a:lnTo>
                    <a:pt x="6675" y="1051"/>
                  </a:lnTo>
                  <a:cubicBezTo>
                    <a:pt x="6620" y="683"/>
                    <a:pt x="6319" y="400"/>
                    <a:pt x="5948" y="372"/>
                  </a:cubicBezTo>
                  <a:lnTo>
                    <a:pt x="1404" y="0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5" name="Google Shape;3032;p25">
              <a:extLst>
                <a:ext uri="{FF2B5EF4-FFF2-40B4-BE49-F238E27FC236}">
                  <a16:creationId xmlns:a16="http://schemas.microsoft.com/office/drawing/2014/main" id="{0BD97441-9086-7680-4737-FCFD9B7C2697}"/>
                </a:ext>
              </a:extLst>
            </p:cNvPr>
            <p:cNvSpPr/>
            <p:nvPr/>
          </p:nvSpPr>
          <p:spPr>
            <a:xfrm flipH="1">
              <a:off x="724316" y="3657498"/>
              <a:ext cx="447818" cy="381151"/>
            </a:xfrm>
            <a:custGeom>
              <a:avLst/>
              <a:gdLst/>
              <a:ahLst/>
              <a:cxnLst/>
              <a:rect l="l" t="t" r="r" b="b"/>
              <a:pathLst>
                <a:path w="5797" h="4934" extrusionOk="0">
                  <a:moveTo>
                    <a:pt x="1987" y="0"/>
                  </a:moveTo>
                  <a:cubicBezTo>
                    <a:pt x="1915" y="0"/>
                    <a:pt x="1843" y="32"/>
                    <a:pt x="1775" y="104"/>
                  </a:cubicBezTo>
                  <a:lnTo>
                    <a:pt x="0" y="1794"/>
                  </a:lnTo>
                  <a:lnTo>
                    <a:pt x="4390" y="4933"/>
                  </a:lnTo>
                  <a:lnTo>
                    <a:pt x="5796" y="3894"/>
                  </a:lnTo>
                  <a:lnTo>
                    <a:pt x="4522" y="3528"/>
                  </a:lnTo>
                  <a:lnTo>
                    <a:pt x="2255" y="139"/>
                  </a:lnTo>
                  <a:cubicBezTo>
                    <a:pt x="2169" y="51"/>
                    <a:pt x="2077" y="0"/>
                    <a:pt x="1987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6" name="Google Shape;3033;p25">
              <a:extLst>
                <a:ext uri="{FF2B5EF4-FFF2-40B4-BE49-F238E27FC236}">
                  <a16:creationId xmlns:a16="http://schemas.microsoft.com/office/drawing/2014/main" id="{0E02FEA5-C08D-4E64-EF70-BB8684B2D075}"/>
                </a:ext>
              </a:extLst>
            </p:cNvPr>
            <p:cNvSpPr/>
            <p:nvPr/>
          </p:nvSpPr>
          <p:spPr>
            <a:xfrm flipH="1">
              <a:off x="1027368" y="3639576"/>
              <a:ext cx="132020" cy="259946"/>
            </a:xfrm>
            <a:custGeom>
              <a:avLst/>
              <a:gdLst/>
              <a:ahLst/>
              <a:cxnLst/>
              <a:rect l="l" t="t" r="r" b="b"/>
              <a:pathLst>
                <a:path w="1709" h="3365" extrusionOk="0">
                  <a:moveTo>
                    <a:pt x="192" y="1"/>
                  </a:moveTo>
                  <a:lnTo>
                    <a:pt x="80" y="1793"/>
                  </a:lnTo>
                  <a:lnTo>
                    <a:pt x="56" y="2181"/>
                  </a:lnTo>
                  <a:lnTo>
                    <a:pt x="1" y="3073"/>
                  </a:lnTo>
                  <a:lnTo>
                    <a:pt x="44" y="3097"/>
                  </a:lnTo>
                  <a:lnTo>
                    <a:pt x="1106" y="2932"/>
                  </a:lnTo>
                  <a:lnTo>
                    <a:pt x="1709" y="3364"/>
                  </a:lnTo>
                  <a:lnTo>
                    <a:pt x="1709" y="3364"/>
                  </a:lnTo>
                  <a:lnTo>
                    <a:pt x="1697" y="2839"/>
                  </a:lnTo>
                  <a:lnTo>
                    <a:pt x="1635" y="128"/>
                  </a:lnTo>
                  <a:cubicBezTo>
                    <a:pt x="1603" y="121"/>
                    <a:pt x="1572" y="114"/>
                    <a:pt x="1538" y="110"/>
                  </a:cubicBezTo>
                  <a:lnTo>
                    <a:pt x="192" y="1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7" name="Google Shape;3034;p25">
              <a:extLst>
                <a:ext uri="{FF2B5EF4-FFF2-40B4-BE49-F238E27FC236}">
                  <a16:creationId xmlns:a16="http://schemas.microsoft.com/office/drawing/2014/main" id="{3C70F6E4-AEEE-C209-B413-0DCFF4E5A14A}"/>
                </a:ext>
              </a:extLst>
            </p:cNvPr>
            <p:cNvSpPr/>
            <p:nvPr/>
          </p:nvSpPr>
          <p:spPr>
            <a:xfrm flipH="1">
              <a:off x="724316" y="3846142"/>
              <a:ext cx="245655" cy="192430"/>
            </a:xfrm>
            <a:custGeom>
              <a:avLst/>
              <a:gdLst/>
              <a:ahLst/>
              <a:cxnLst/>
              <a:rect l="l" t="t" r="r" b="b"/>
              <a:pathLst>
                <a:path w="3180" h="2491" extrusionOk="0">
                  <a:moveTo>
                    <a:pt x="1183" y="1"/>
                  </a:moveTo>
                  <a:lnTo>
                    <a:pt x="1" y="1224"/>
                  </a:lnTo>
                  <a:lnTo>
                    <a:pt x="1773" y="2490"/>
                  </a:lnTo>
                  <a:lnTo>
                    <a:pt x="3179" y="1451"/>
                  </a:lnTo>
                  <a:lnTo>
                    <a:pt x="1903" y="1085"/>
                  </a:lnTo>
                  <a:lnTo>
                    <a:pt x="118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8" name="Google Shape;3035;p25">
              <a:extLst>
                <a:ext uri="{FF2B5EF4-FFF2-40B4-BE49-F238E27FC236}">
                  <a16:creationId xmlns:a16="http://schemas.microsoft.com/office/drawing/2014/main" id="{5A5902C8-E6E1-E7BC-C5AF-CD543017A09C}"/>
                </a:ext>
              </a:extLst>
            </p:cNvPr>
            <p:cNvSpPr/>
            <p:nvPr/>
          </p:nvSpPr>
          <p:spPr>
            <a:xfrm flipH="1">
              <a:off x="866534" y="3856416"/>
              <a:ext cx="94786" cy="95481"/>
            </a:xfrm>
            <a:custGeom>
              <a:avLst/>
              <a:gdLst/>
              <a:ahLst/>
              <a:cxnLst/>
              <a:rect l="l" t="t" r="r" b="b"/>
              <a:pathLst>
                <a:path w="1227" h="1236" extrusionOk="0">
                  <a:moveTo>
                    <a:pt x="1159" y="1"/>
                  </a:moveTo>
                  <a:lnTo>
                    <a:pt x="1" y="1169"/>
                  </a:lnTo>
                  <a:lnTo>
                    <a:pt x="94" y="1235"/>
                  </a:lnTo>
                  <a:lnTo>
                    <a:pt x="1227" y="103"/>
                  </a:lnTo>
                  <a:lnTo>
                    <a:pt x="11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9" name="Google Shape;3036;p25">
              <a:extLst>
                <a:ext uri="{FF2B5EF4-FFF2-40B4-BE49-F238E27FC236}">
                  <a16:creationId xmlns:a16="http://schemas.microsoft.com/office/drawing/2014/main" id="{B5621DD2-23C0-398D-2C1E-E5EC980C5E8D}"/>
                </a:ext>
              </a:extLst>
            </p:cNvPr>
            <p:cNvSpPr/>
            <p:nvPr/>
          </p:nvSpPr>
          <p:spPr>
            <a:xfrm flipH="1">
              <a:off x="724316" y="3921229"/>
              <a:ext cx="177907" cy="117343"/>
            </a:xfrm>
            <a:custGeom>
              <a:avLst/>
              <a:gdLst/>
              <a:ahLst/>
              <a:cxnLst/>
              <a:rect l="l" t="t" r="r" b="b"/>
              <a:pathLst>
                <a:path w="2303" h="1519" extrusionOk="0">
                  <a:moveTo>
                    <a:pt x="952" y="0"/>
                  </a:moveTo>
                  <a:cubicBezTo>
                    <a:pt x="558" y="370"/>
                    <a:pt x="217" y="681"/>
                    <a:pt x="1" y="878"/>
                  </a:cubicBezTo>
                  <a:lnTo>
                    <a:pt x="896" y="1518"/>
                  </a:lnTo>
                  <a:lnTo>
                    <a:pt x="2302" y="479"/>
                  </a:lnTo>
                  <a:lnTo>
                    <a:pt x="1026" y="113"/>
                  </a:lnTo>
                  <a:lnTo>
                    <a:pt x="9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0" name="Google Shape;3037;p25">
              <a:extLst>
                <a:ext uri="{FF2B5EF4-FFF2-40B4-BE49-F238E27FC236}">
                  <a16:creationId xmlns:a16="http://schemas.microsoft.com/office/drawing/2014/main" id="{49113E88-08AA-2898-796F-5DF0ED0EE92A}"/>
                </a:ext>
              </a:extLst>
            </p:cNvPr>
            <p:cNvSpPr/>
            <p:nvPr/>
          </p:nvSpPr>
          <p:spPr>
            <a:xfrm flipH="1">
              <a:off x="719990" y="3896741"/>
              <a:ext cx="166937" cy="148243"/>
            </a:xfrm>
            <a:custGeom>
              <a:avLst/>
              <a:gdLst/>
              <a:ahLst/>
              <a:cxnLst/>
              <a:rect l="l" t="t" r="r" b="b"/>
              <a:pathLst>
                <a:path w="2161" h="1919" extrusionOk="0">
                  <a:moveTo>
                    <a:pt x="918" y="0"/>
                  </a:moveTo>
                  <a:cubicBezTo>
                    <a:pt x="903" y="0"/>
                    <a:pt x="888" y="2"/>
                    <a:pt x="872" y="7"/>
                  </a:cubicBezTo>
                  <a:cubicBezTo>
                    <a:pt x="656" y="73"/>
                    <a:pt x="324" y="296"/>
                    <a:pt x="422" y="413"/>
                  </a:cubicBezTo>
                  <a:cubicBezTo>
                    <a:pt x="520" y="527"/>
                    <a:pt x="676" y="668"/>
                    <a:pt x="676" y="668"/>
                  </a:cubicBezTo>
                  <a:cubicBezTo>
                    <a:pt x="676" y="668"/>
                    <a:pt x="0" y="1286"/>
                    <a:pt x="28" y="1351"/>
                  </a:cubicBezTo>
                  <a:cubicBezTo>
                    <a:pt x="56" y="1416"/>
                    <a:pt x="574" y="1918"/>
                    <a:pt x="714" y="1918"/>
                  </a:cubicBezTo>
                  <a:cubicBezTo>
                    <a:pt x="719" y="1918"/>
                    <a:pt x="723" y="1918"/>
                    <a:pt x="726" y="1917"/>
                  </a:cubicBezTo>
                  <a:cubicBezTo>
                    <a:pt x="847" y="1884"/>
                    <a:pt x="2148" y="919"/>
                    <a:pt x="2155" y="801"/>
                  </a:cubicBezTo>
                  <a:cubicBezTo>
                    <a:pt x="2160" y="683"/>
                    <a:pt x="1194" y="348"/>
                    <a:pt x="1194" y="348"/>
                  </a:cubicBezTo>
                  <a:cubicBezTo>
                    <a:pt x="1194" y="348"/>
                    <a:pt x="1101" y="0"/>
                    <a:pt x="9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1" name="Google Shape;3038;p25">
              <a:extLst>
                <a:ext uri="{FF2B5EF4-FFF2-40B4-BE49-F238E27FC236}">
                  <a16:creationId xmlns:a16="http://schemas.microsoft.com/office/drawing/2014/main" id="{0432BF50-5F5D-2A80-F663-3B0CF9AEA9DF}"/>
                </a:ext>
              </a:extLst>
            </p:cNvPr>
            <p:cNvSpPr/>
            <p:nvPr/>
          </p:nvSpPr>
          <p:spPr>
            <a:xfrm flipH="1">
              <a:off x="720299" y="3931040"/>
              <a:ext cx="72769" cy="73310"/>
            </a:xfrm>
            <a:custGeom>
              <a:avLst/>
              <a:gdLst/>
              <a:ahLst/>
              <a:cxnLst/>
              <a:rect l="l" t="t" r="r" b="b"/>
              <a:pathLst>
                <a:path w="942" h="949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17" y="213"/>
                    <a:pt x="0" y="569"/>
                    <a:pt x="265" y="949"/>
                  </a:cubicBezTo>
                  <a:cubicBezTo>
                    <a:pt x="606" y="689"/>
                    <a:pt x="935" y="418"/>
                    <a:pt x="939" y="358"/>
                  </a:cubicBezTo>
                  <a:cubicBezTo>
                    <a:pt x="942" y="280"/>
                    <a:pt x="525" y="109"/>
                    <a:pt x="239" y="1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2" name="Google Shape;3039;p25">
              <a:extLst>
                <a:ext uri="{FF2B5EF4-FFF2-40B4-BE49-F238E27FC236}">
                  <a16:creationId xmlns:a16="http://schemas.microsoft.com/office/drawing/2014/main" id="{18AF1A9D-0174-72CD-D944-D828E3A2499E}"/>
                </a:ext>
              </a:extLst>
            </p:cNvPr>
            <p:cNvSpPr/>
            <p:nvPr/>
          </p:nvSpPr>
          <p:spPr>
            <a:xfrm flipH="1">
              <a:off x="777001" y="3925246"/>
              <a:ext cx="16454" cy="24411"/>
            </a:xfrm>
            <a:custGeom>
              <a:avLst/>
              <a:gdLst/>
              <a:ahLst/>
              <a:cxnLst/>
              <a:rect l="l" t="t" r="r" b="b"/>
              <a:pathLst>
                <a:path w="213" h="316" extrusionOk="0">
                  <a:moveTo>
                    <a:pt x="186" y="0"/>
                  </a:moveTo>
                  <a:cubicBezTo>
                    <a:pt x="179" y="5"/>
                    <a:pt x="4" y="126"/>
                    <a:pt x="1" y="316"/>
                  </a:cubicBezTo>
                  <a:lnTo>
                    <a:pt x="50" y="316"/>
                  </a:lnTo>
                  <a:cubicBezTo>
                    <a:pt x="52" y="152"/>
                    <a:pt x="212" y="42"/>
                    <a:pt x="213" y="39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3" name="Google Shape;3040;p25">
              <a:extLst>
                <a:ext uri="{FF2B5EF4-FFF2-40B4-BE49-F238E27FC236}">
                  <a16:creationId xmlns:a16="http://schemas.microsoft.com/office/drawing/2014/main" id="{33FD2DD7-AB23-BD1D-BEDA-057BB26F4198}"/>
                </a:ext>
              </a:extLst>
            </p:cNvPr>
            <p:cNvSpPr/>
            <p:nvPr/>
          </p:nvSpPr>
          <p:spPr>
            <a:xfrm flipH="1">
              <a:off x="785576" y="3921538"/>
              <a:ext cx="16454" cy="24411"/>
            </a:xfrm>
            <a:custGeom>
              <a:avLst/>
              <a:gdLst/>
              <a:ahLst/>
              <a:cxnLst/>
              <a:rect l="l" t="t" r="r" b="b"/>
              <a:pathLst>
                <a:path w="213" h="316" extrusionOk="0">
                  <a:moveTo>
                    <a:pt x="184" y="1"/>
                  </a:moveTo>
                  <a:cubicBezTo>
                    <a:pt x="177" y="6"/>
                    <a:pt x="2" y="126"/>
                    <a:pt x="0" y="316"/>
                  </a:cubicBezTo>
                  <a:lnTo>
                    <a:pt x="48" y="316"/>
                  </a:lnTo>
                  <a:cubicBezTo>
                    <a:pt x="50" y="151"/>
                    <a:pt x="209" y="41"/>
                    <a:pt x="212" y="40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4" name="Google Shape;3041;p25">
              <a:extLst>
                <a:ext uri="{FF2B5EF4-FFF2-40B4-BE49-F238E27FC236}">
                  <a16:creationId xmlns:a16="http://schemas.microsoft.com/office/drawing/2014/main" id="{5C07027E-3BD4-F5E1-9416-C59D4173A2FF}"/>
                </a:ext>
              </a:extLst>
            </p:cNvPr>
            <p:cNvSpPr/>
            <p:nvPr/>
          </p:nvSpPr>
          <p:spPr>
            <a:xfrm flipH="1">
              <a:off x="793378" y="3917907"/>
              <a:ext cx="16454" cy="24411"/>
            </a:xfrm>
            <a:custGeom>
              <a:avLst/>
              <a:gdLst/>
              <a:ahLst/>
              <a:cxnLst/>
              <a:rect l="l" t="t" r="r" b="b"/>
              <a:pathLst>
                <a:path w="213" h="316" extrusionOk="0">
                  <a:moveTo>
                    <a:pt x="186" y="0"/>
                  </a:moveTo>
                  <a:cubicBezTo>
                    <a:pt x="179" y="5"/>
                    <a:pt x="4" y="124"/>
                    <a:pt x="1" y="314"/>
                  </a:cubicBezTo>
                  <a:lnTo>
                    <a:pt x="50" y="315"/>
                  </a:lnTo>
                  <a:cubicBezTo>
                    <a:pt x="52" y="151"/>
                    <a:pt x="212" y="41"/>
                    <a:pt x="213" y="38"/>
                  </a:cubicBezTo>
                  <a:lnTo>
                    <a:pt x="18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5" name="Google Shape;3042;p25">
              <a:extLst>
                <a:ext uri="{FF2B5EF4-FFF2-40B4-BE49-F238E27FC236}">
                  <a16:creationId xmlns:a16="http://schemas.microsoft.com/office/drawing/2014/main" id="{406C73A1-6657-3053-C332-661BCE360709}"/>
                </a:ext>
              </a:extLst>
            </p:cNvPr>
            <p:cNvSpPr/>
            <p:nvPr/>
          </p:nvSpPr>
          <p:spPr>
            <a:xfrm flipH="1">
              <a:off x="720299" y="3931040"/>
              <a:ext cx="72769" cy="73310"/>
            </a:xfrm>
            <a:custGeom>
              <a:avLst/>
              <a:gdLst/>
              <a:ahLst/>
              <a:cxnLst/>
              <a:rect l="l" t="t" r="r" b="b"/>
              <a:pathLst>
                <a:path w="942" h="949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17" y="213"/>
                    <a:pt x="0" y="569"/>
                    <a:pt x="265" y="949"/>
                  </a:cubicBezTo>
                  <a:cubicBezTo>
                    <a:pt x="606" y="689"/>
                    <a:pt x="935" y="418"/>
                    <a:pt x="939" y="358"/>
                  </a:cubicBezTo>
                  <a:cubicBezTo>
                    <a:pt x="942" y="280"/>
                    <a:pt x="525" y="109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6" name="Google Shape;3043;p25">
              <a:extLst>
                <a:ext uri="{FF2B5EF4-FFF2-40B4-BE49-F238E27FC236}">
                  <a16:creationId xmlns:a16="http://schemas.microsoft.com/office/drawing/2014/main" id="{A525EE09-4B7A-129C-E970-F076EE12A9B7}"/>
                </a:ext>
              </a:extLst>
            </p:cNvPr>
            <p:cNvSpPr/>
            <p:nvPr/>
          </p:nvSpPr>
          <p:spPr>
            <a:xfrm flipH="1">
              <a:off x="720454" y="3953365"/>
              <a:ext cx="124527" cy="91618"/>
            </a:xfrm>
            <a:custGeom>
              <a:avLst/>
              <a:gdLst/>
              <a:ahLst/>
              <a:cxnLst/>
              <a:rect l="l" t="t" r="r" b="b"/>
              <a:pathLst>
                <a:path w="1612" h="1186" extrusionOk="0">
                  <a:moveTo>
                    <a:pt x="1549" y="0"/>
                  </a:moveTo>
                  <a:cubicBezTo>
                    <a:pt x="1296" y="212"/>
                    <a:pt x="445" y="910"/>
                    <a:pt x="0" y="1099"/>
                  </a:cubicBezTo>
                  <a:cubicBezTo>
                    <a:pt x="73" y="1151"/>
                    <a:pt x="136" y="1185"/>
                    <a:pt x="172" y="1185"/>
                  </a:cubicBezTo>
                  <a:cubicBezTo>
                    <a:pt x="175" y="1185"/>
                    <a:pt x="179" y="1185"/>
                    <a:pt x="182" y="1184"/>
                  </a:cubicBezTo>
                  <a:cubicBezTo>
                    <a:pt x="303" y="1151"/>
                    <a:pt x="1604" y="186"/>
                    <a:pt x="1611" y="68"/>
                  </a:cubicBezTo>
                  <a:cubicBezTo>
                    <a:pt x="1612" y="50"/>
                    <a:pt x="1587" y="27"/>
                    <a:pt x="15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7" name="Google Shape;3044;p25">
              <a:extLst>
                <a:ext uri="{FF2B5EF4-FFF2-40B4-BE49-F238E27FC236}">
                  <a16:creationId xmlns:a16="http://schemas.microsoft.com/office/drawing/2014/main" id="{D11A5055-F638-55B8-C0D4-F1856FA26E7B}"/>
                </a:ext>
              </a:extLst>
            </p:cNvPr>
            <p:cNvSpPr/>
            <p:nvPr/>
          </p:nvSpPr>
          <p:spPr>
            <a:xfrm flipH="1">
              <a:off x="1099906" y="3977544"/>
              <a:ext cx="457552" cy="385168"/>
            </a:xfrm>
            <a:custGeom>
              <a:avLst/>
              <a:gdLst/>
              <a:ahLst/>
              <a:cxnLst/>
              <a:rect l="l" t="t" r="r" b="b"/>
              <a:pathLst>
                <a:path w="5923" h="4986" extrusionOk="0">
                  <a:moveTo>
                    <a:pt x="1769" y="0"/>
                  </a:moveTo>
                  <a:lnTo>
                    <a:pt x="0" y="3147"/>
                  </a:lnTo>
                  <a:lnTo>
                    <a:pt x="3876" y="4946"/>
                  </a:lnTo>
                  <a:cubicBezTo>
                    <a:pt x="3958" y="4973"/>
                    <a:pt x="4042" y="4986"/>
                    <a:pt x="4125" y="4986"/>
                  </a:cubicBezTo>
                  <a:cubicBezTo>
                    <a:pt x="4399" y="4986"/>
                    <a:pt x="4661" y="4845"/>
                    <a:pt x="4809" y="4601"/>
                  </a:cubicBezTo>
                  <a:lnTo>
                    <a:pt x="5018" y="4258"/>
                  </a:lnTo>
                  <a:cubicBezTo>
                    <a:pt x="5499" y="3467"/>
                    <a:pt x="5923" y="3070"/>
                    <a:pt x="5163" y="2543"/>
                  </a:cubicBezTo>
                  <a:lnTo>
                    <a:pt x="1769" y="0"/>
                  </a:lnTo>
                  <a:close/>
                </a:path>
              </a:pathLst>
            </a:custGeom>
            <a:solidFill>
              <a:srgbClr val="F9CDAF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8" name="Google Shape;3045;p25">
              <a:extLst>
                <a:ext uri="{FF2B5EF4-FFF2-40B4-BE49-F238E27FC236}">
                  <a16:creationId xmlns:a16="http://schemas.microsoft.com/office/drawing/2014/main" id="{92A36DD1-A153-3745-D4CA-35672523CE7F}"/>
                </a:ext>
              </a:extLst>
            </p:cNvPr>
            <p:cNvSpPr/>
            <p:nvPr/>
          </p:nvSpPr>
          <p:spPr>
            <a:xfrm flipH="1">
              <a:off x="853015" y="4153056"/>
              <a:ext cx="425030" cy="377212"/>
            </a:xfrm>
            <a:custGeom>
              <a:avLst/>
              <a:gdLst/>
              <a:ahLst/>
              <a:cxnLst/>
              <a:rect l="l" t="t" r="r" b="b"/>
              <a:pathLst>
                <a:path w="5502" h="4883" extrusionOk="0">
                  <a:moveTo>
                    <a:pt x="1176" y="1"/>
                  </a:moveTo>
                  <a:lnTo>
                    <a:pt x="106" y="2207"/>
                  </a:lnTo>
                  <a:cubicBezTo>
                    <a:pt x="0" y="2401"/>
                    <a:pt x="88" y="2552"/>
                    <a:pt x="285" y="2652"/>
                  </a:cubicBezTo>
                  <a:lnTo>
                    <a:pt x="4160" y="3771"/>
                  </a:lnTo>
                  <a:lnTo>
                    <a:pt x="4939" y="4882"/>
                  </a:lnTo>
                  <a:lnTo>
                    <a:pt x="5502" y="3227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29" name="Google Shape;3046;p25">
              <a:extLst>
                <a:ext uri="{FF2B5EF4-FFF2-40B4-BE49-F238E27FC236}">
                  <a16:creationId xmlns:a16="http://schemas.microsoft.com/office/drawing/2014/main" id="{881DCA5D-04D9-90D1-F0FA-75E4A3BEA439}"/>
                </a:ext>
              </a:extLst>
            </p:cNvPr>
            <p:cNvSpPr/>
            <p:nvPr/>
          </p:nvSpPr>
          <p:spPr>
            <a:xfrm flipH="1">
              <a:off x="1160547" y="4153056"/>
              <a:ext cx="115875" cy="199382"/>
            </a:xfrm>
            <a:custGeom>
              <a:avLst/>
              <a:gdLst/>
              <a:ahLst/>
              <a:cxnLst/>
              <a:rect l="l" t="t" r="r" b="b"/>
              <a:pathLst>
                <a:path w="1500" h="2581" extrusionOk="0">
                  <a:moveTo>
                    <a:pt x="1155" y="1"/>
                  </a:moveTo>
                  <a:lnTo>
                    <a:pt x="85" y="2207"/>
                  </a:lnTo>
                  <a:cubicBezTo>
                    <a:pt x="1" y="2359"/>
                    <a:pt x="38" y="2484"/>
                    <a:pt x="153" y="2581"/>
                  </a:cubicBezTo>
                  <a:lnTo>
                    <a:pt x="1500" y="259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0" name="Google Shape;3047;p25">
              <a:extLst>
                <a:ext uri="{FF2B5EF4-FFF2-40B4-BE49-F238E27FC236}">
                  <a16:creationId xmlns:a16="http://schemas.microsoft.com/office/drawing/2014/main" id="{00F92702-9C90-6D27-067F-49DE5A39B9A5}"/>
                </a:ext>
              </a:extLst>
            </p:cNvPr>
            <p:cNvSpPr/>
            <p:nvPr/>
          </p:nvSpPr>
          <p:spPr>
            <a:xfrm flipH="1">
              <a:off x="853015" y="4292029"/>
              <a:ext cx="201314" cy="238239"/>
            </a:xfrm>
            <a:custGeom>
              <a:avLst/>
              <a:gdLst/>
              <a:ahLst/>
              <a:cxnLst/>
              <a:rect l="l" t="t" r="r" b="b"/>
              <a:pathLst>
                <a:path w="2606" h="3084" extrusionOk="0">
                  <a:moveTo>
                    <a:pt x="692" y="1"/>
                  </a:moveTo>
                  <a:lnTo>
                    <a:pt x="0" y="1609"/>
                  </a:lnTo>
                  <a:lnTo>
                    <a:pt x="1266" y="1972"/>
                  </a:lnTo>
                  <a:lnTo>
                    <a:pt x="2044" y="3083"/>
                  </a:lnTo>
                  <a:lnTo>
                    <a:pt x="2606" y="1429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1" name="Google Shape;3048;p25">
              <a:extLst>
                <a:ext uri="{FF2B5EF4-FFF2-40B4-BE49-F238E27FC236}">
                  <a16:creationId xmlns:a16="http://schemas.microsoft.com/office/drawing/2014/main" id="{73F4E1F0-19BC-5795-2C6E-3A0ADAC9C40E}"/>
                </a:ext>
              </a:extLst>
            </p:cNvPr>
            <p:cNvSpPr/>
            <p:nvPr/>
          </p:nvSpPr>
          <p:spPr>
            <a:xfrm flipH="1">
              <a:off x="853015" y="4350044"/>
              <a:ext cx="109463" cy="180301"/>
            </a:xfrm>
            <a:custGeom>
              <a:avLst/>
              <a:gdLst/>
              <a:ahLst/>
              <a:cxnLst/>
              <a:rect l="l" t="t" r="r" b="b"/>
              <a:pathLst>
                <a:path w="1417" h="2334" extrusionOk="0">
                  <a:moveTo>
                    <a:pt x="508" y="1"/>
                  </a:moveTo>
                  <a:cubicBezTo>
                    <a:pt x="379" y="342"/>
                    <a:pt x="201" y="758"/>
                    <a:pt x="0" y="1200"/>
                  </a:cubicBezTo>
                  <a:lnTo>
                    <a:pt x="75" y="1222"/>
                  </a:lnTo>
                  <a:lnTo>
                    <a:pt x="854" y="2333"/>
                  </a:lnTo>
                  <a:lnTo>
                    <a:pt x="1417" y="678"/>
                  </a:lnTo>
                  <a:lnTo>
                    <a:pt x="50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2" name="Google Shape;3049;p25">
              <a:extLst>
                <a:ext uri="{FF2B5EF4-FFF2-40B4-BE49-F238E27FC236}">
                  <a16:creationId xmlns:a16="http://schemas.microsoft.com/office/drawing/2014/main" id="{BF4E0934-84E1-2A54-4ECF-B6E00C444462}"/>
                </a:ext>
              </a:extLst>
            </p:cNvPr>
            <p:cNvSpPr/>
            <p:nvPr/>
          </p:nvSpPr>
          <p:spPr>
            <a:xfrm flipH="1">
              <a:off x="847453" y="4360782"/>
              <a:ext cx="137737" cy="169486"/>
            </a:xfrm>
            <a:custGeom>
              <a:avLst/>
              <a:gdLst/>
              <a:ahLst/>
              <a:cxnLst/>
              <a:rect l="l" t="t" r="r" b="b"/>
              <a:pathLst>
                <a:path w="1783" h="2194" extrusionOk="0">
                  <a:moveTo>
                    <a:pt x="1025" y="0"/>
                  </a:moveTo>
                  <a:cubicBezTo>
                    <a:pt x="953" y="0"/>
                    <a:pt x="573" y="826"/>
                    <a:pt x="573" y="826"/>
                  </a:cubicBezTo>
                  <a:cubicBezTo>
                    <a:pt x="573" y="826"/>
                    <a:pt x="391" y="720"/>
                    <a:pt x="251" y="662"/>
                  </a:cubicBezTo>
                  <a:cubicBezTo>
                    <a:pt x="241" y="658"/>
                    <a:pt x="232" y="656"/>
                    <a:pt x="222" y="656"/>
                  </a:cubicBezTo>
                  <a:cubicBezTo>
                    <a:pt x="96" y="656"/>
                    <a:pt x="1" y="1004"/>
                    <a:pt x="4" y="1214"/>
                  </a:cubicBezTo>
                  <a:cubicBezTo>
                    <a:pt x="6" y="1403"/>
                    <a:pt x="307" y="1418"/>
                    <a:pt x="400" y="1418"/>
                  </a:cubicBezTo>
                  <a:cubicBezTo>
                    <a:pt x="417" y="1418"/>
                    <a:pt x="427" y="1418"/>
                    <a:pt x="427" y="1418"/>
                  </a:cubicBezTo>
                  <a:cubicBezTo>
                    <a:pt x="427" y="1418"/>
                    <a:pt x="1008" y="2194"/>
                    <a:pt x="1140" y="2194"/>
                  </a:cubicBezTo>
                  <a:cubicBezTo>
                    <a:pt x="1143" y="2194"/>
                    <a:pt x="1146" y="2193"/>
                    <a:pt x="1149" y="2192"/>
                  </a:cubicBezTo>
                  <a:cubicBezTo>
                    <a:pt x="1259" y="2150"/>
                    <a:pt x="1783" y="616"/>
                    <a:pt x="1778" y="492"/>
                  </a:cubicBezTo>
                  <a:cubicBezTo>
                    <a:pt x="1773" y="368"/>
                    <a:pt x="1097" y="6"/>
                    <a:pt x="1026" y="0"/>
                  </a:cubicBezTo>
                  <a:cubicBezTo>
                    <a:pt x="1026" y="0"/>
                    <a:pt x="1026" y="0"/>
                    <a:pt x="1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3" name="Google Shape;3050;p25">
              <a:extLst>
                <a:ext uri="{FF2B5EF4-FFF2-40B4-BE49-F238E27FC236}">
                  <a16:creationId xmlns:a16="http://schemas.microsoft.com/office/drawing/2014/main" id="{FCD8F3A3-1B1A-C569-EB27-ECEA2E6F589C}"/>
                </a:ext>
              </a:extLst>
            </p:cNvPr>
            <p:cNvSpPr/>
            <p:nvPr/>
          </p:nvSpPr>
          <p:spPr>
            <a:xfrm flipH="1">
              <a:off x="868697" y="4463447"/>
              <a:ext cx="70452" cy="66976"/>
            </a:xfrm>
            <a:custGeom>
              <a:avLst/>
              <a:gdLst/>
              <a:ahLst/>
              <a:cxnLst/>
              <a:rect l="l" t="t" r="r" b="b"/>
              <a:pathLst>
                <a:path w="912" h="867" extrusionOk="0">
                  <a:moveTo>
                    <a:pt x="642" y="1"/>
                  </a:moveTo>
                  <a:cubicBezTo>
                    <a:pt x="342" y="1"/>
                    <a:pt x="129" y="166"/>
                    <a:pt x="0" y="309"/>
                  </a:cubicBezTo>
                  <a:cubicBezTo>
                    <a:pt x="183" y="538"/>
                    <a:pt x="458" y="867"/>
                    <a:pt x="544" y="867"/>
                  </a:cubicBezTo>
                  <a:cubicBezTo>
                    <a:pt x="547" y="867"/>
                    <a:pt x="550" y="866"/>
                    <a:pt x="553" y="865"/>
                  </a:cubicBezTo>
                  <a:cubicBezTo>
                    <a:pt x="609" y="844"/>
                    <a:pt x="768" y="449"/>
                    <a:pt x="912" y="43"/>
                  </a:cubicBezTo>
                  <a:cubicBezTo>
                    <a:pt x="815" y="13"/>
                    <a:pt x="725" y="1"/>
                    <a:pt x="642" y="1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4" name="Google Shape;3051;p25">
              <a:extLst>
                <a:ext uri="{FF2B5EF4-FFF2-40B4-BE49-F238E27FC236}">
                  <a16:creationId xmlns:a16="http://schemas.microsoft.com/office/drawing/2014/main" id="{E7F83C15-A808-1319-EBE7-4130BD2F8409}"/>
                </a:ext>
              </a:extLst>
            </p:cNvPr>
            <p:cNvSpPr/>
            <p:nvPr/>
          </p:nvSpPr>
          <p:spPr>
            <a:xfrm flipH="1">
              <a:off x="925862" y="4463679"/>
              <a:ext cx="20085" cy="22093"/>
            </a:xfrm>
            <a:custGeom>
              <a:avLst/>
              <a:gdLst/>
              <a:ahLst/>
              <a:cxnLst/>
              <a:rect l="l" t="t" r="r" b="b"/>
              <a:pathLst>
                <a:path w="260" h="286" extrusionOk="0">
                  <a:moveTo>
                    <a:pt x="245" y="1"/>
                  </a:moveTo>
                  <a:cubicBezTo>
                    <a:pt x="64" y="60"/>
                    <a:pt x="3" y="262"/>
                    <a:pt x="0" y="272"/>
                  </a:cubicBezTo>
                  <a:lnTo>
                    <a:pt x="46" y="285"/>
                  </a:lnTo>
                  <a:cubicBezTo>
                    <a:pt x="46" y="283"/>
                    <a:pt x="102" y="97"/>
                    <a:pt x="260" y="45"/>
                  </a:cubicBezTo>
                  <a:lnTo>
                    <a:pt x="24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5" name="Google Shape;3052;p25">
              <a:extLst>
                <a:ext uri="{FF2B5EF4-FFF2-40B4-BE49-F238E27FC236}">
                  <a16:creationId xmlns:a16="http://schemas.microsoft.com/office/drawing/2014/main" id="{CA4D2C29-2BA2-3353-A432-724AC6DB10E1}"/>
                </a:ext>
              </a:extLst>
            </p:cNvPr>
            <p:cNvSpPr/>
            <p:nvPr/>
          </p:nvSpPr>
          <p:spPr>
            <a:xfrm flipH="1">
              <a:off x="932119" y="4456572"/>
              <a:ext cx="20085" cy="22093"/>
            </a:xfrm>
            <a:custGeom>
              <a:avLst/>
              <a:gdLst/>
              <a:ahLst/>
              <a:cxnLst/>
              <a:rect l="l" t="t" r="r" b="b"/>
              <a:pathLst>
                <a:path w="260" h="286" extrusionOk="0">
                  <a:moveTo>
                    <a:pt x="244" y="1"/>
                  </a:moveTo>
                  <a:cubicBezTo>
                    <a:pt x="64" y="60"/>
                    <a:pt x="3" y="263"/>
                    <a:pt x="0" y="272"/>
                  </a:cubicBezTo>
                  <a:lnTo>
                    <a:pt x="45" y="285"/>
                  </a:lnTo>
                  <a:cubicBezTo>
                    <a:pt x="47" y="284"/>
                    <a:pt x="102" y="98"/>
                    <a:pt x="260" y="46"/>
                  </a:cubicBezTo>
                  <a:lnTo>
                    <a:pt x="2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6" name="Google Shape;3053;p25">
              <a:extLst>
                <a:ext uri="{FF2B5EF4-FFF2-40B4-BE49-F238E27FC236}">
                  <a16:creationId xmlns:a16="http://schemas.microsoft.com/office/drawing/2014/main" id="{57D07E50-8C50-68C9-6070-EFEB0DF447CC}"/>
                </a:ext>
              </a:extLst>
            </p:cNvPr>
            <p:cNvSpPr/>
            <p:nvPr/>
          </p:nvSpPr>
          <p:spPr>
            <a:xfrm flipH="1">
              <a:off x="937913" y="4450392"/>
              <a:ext cx="20085" cy="22016"/>
            </a:xfrm>
            <a:custGeom>
              <a:avLst/>
              <a:gdLst/>
              <a:ahLst/>
              <a:cxnLst/>
              <a:rect l="l" t="t" r="r" b="b"/>
              <a:pathLst>
                <a:path w="260" h="285" extrusionOk="0">
                  <a:moveTo>
                    <a:pt x="244" y="0"/>
                  </a:moveTo>
                  <a:cubicBezTo>
                    <a:pt x="63" y="60"/>
                    <a:pt x="3" y="263"/>
                    <a:pt x="0" y="272"/>
                  </a:cubicBezTo>
                  <a:lnTo>
                    <a:pt x="46" y="285"/>
                  </a:lnTo>
                  <a:cubicBezTo>
                    <a:pt x="47" y="282"/>
                    <a:pt x="102" y="97"/>
                    <a:pt x="260" y="46"/>
                  </a:cubicBezTo>
                  <a:lnTo>
                    <a:pt x="24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7" name="Google Shape;3054;p25">
              <a:extLst>
                <a:ext uri="{FF2B5EF4-FFF2-40B4-BE49-F238E27FC236}">
                  <a16:creationId xmlns:a16="http://schemas.microsoft.com/office/drawing/2014/main" id="{D35B7E63-6F7C-767A-44CF-AE9FAFE462ED}"/>
                </a:ext>
              </a:extLst>
            </p:cNvPr>
            <p:cNvSpPr/>
            <p:nvPr/>
          </p:nvSpPr>
          <p:spPr>
            <a:xfrm flipH="1">
              <a:off x="868697" y="4463447"/>
              <a:ext cx="70452" cy="66976"/>
            </a:xfrm>
            <a:custGeom>
              <a:avLst/>
              <a:gdLst/>
              <a:ahLst/>
              <a:cxnLst/>
              <a:rect l="l" t="t" r="r" b="b"/>
              <a:pathLst>
                <a:path w="912" h="867" extrusionOk="0">
                  <a:moveTo>
                    <a:pt x="642" y="1"/>
                  </a:moveTo>
                  <a:cubicBezTo>
                    <a:pt x="342" y="1"/>
                    <a:pt x="129" y="166"/>
                    <a:pt x="0" y="309"/>
                  </a:cubicBezTo>
                  <a:cubicBezTo>
                    <a:pt x="183" y="538"/>
                    <a:pt x="458" y="867"/>
                    <a:pt x="544" y="867"/>
                  </a:cubicBezTo>
                  <a:cubicBezTo>
                    <a:pt x="547" y="867"/>
                    <a:pt x="550" y="866"/>
                    <a:pt x="553" y="865"/>
                  </a:cubicBezTo>
                  <a:cubicBezTo>
                    <a:pt x="609" y="844"/>
                    <a:pt x="768" y="449"/>
                    <a:pt x="912" y="43"/>
                  </a:cubicBezTo>
                  <a:cubicBezTo>
                    <a:pt x="815" y="13"/>
                    <a:pt x="725" y="1"/>
                    <a:pt x="6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8" name="Google Shape;3055;p25">
              <a:extLst>
                <a:ext uri="{FF2B5EF4-FFF2-40B4-BE49-F238E27FC236}">
                  <a16:creationId xmlns:a16="http://schemas.microsoft.com/office/drawing/2014/main" id="{B790668B-C662-750C-E4E6-565D7E98BAF5}"/>
                </a:ext>
              </a:extLst>
            </p:cNvPr>
            <p:cNvSpPr/>
            <p:nvPr/>
          </p:nvSpPr>
          <p:spPr>
            <a:xfrm flipH="1">
              <a:off x="847530" y="4387510"/>
              <a:ext cx="55466" cy="142913"/>
            </a:xfrm>
            <a:custGeom>
              <a:avLst/>
              <a:gdLst/>
              <a:ahLst/>
              <a:cxnLst/>
              <a:rect l="l" t="t" r="r" b="b"/>
              <a:pathLst>
                <a:path w="718" h="1850" extrusionOk="0">
                  <a:moveTo>
                    <a:pt x="576" y="1"/>
                  </a:moveTo>
                  <a:cubicBezTo>
                    <a:pt x="533" y="481"/>
                    <a:pt x="125" y="1505"/>
                    <a:pt x="0" y="1810"/>
                  </a:cubicBezTo>
                  <a:cubicBezTo>
                    <a:pt x="31" y="1833"/>
                    <a:pt x="57" y="1849"/>
                    <a:pt x="75" y="1849"/>
                  </a:cubicBezTo>
                  <a:cubicBezTo>
                    <a:pt x="78" y="1849"/>
                    <a:pt x="81" y="1848"/>
                    <a:pt x="84" y="1847"/>
                  </a:cubicBezTo>
                  <a:cubicBezTo>
                    <a:pt x="194" y="1805"/>
                    <a:pt x="718" y="271"/>
                    <a:pt x="713" y="147"/>
                  </a:cubicBezTo>
                  <a:cubicBezTo>
                    <a:pt x="711" y="113"/>
                    <a:pt x="656" y="59"/>
                    <a:pt x="5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39" name="Google Shape;3056;p25">
              <a:extLst>
                <a:ext uri="{FF2B5EF4-FFF2-40B4-BE49-F238E27FC236}">
                  <a16:creationId xmlns:a16="http://schemas.microsoft.com/office/drawing/2014/main" id="{DE276FC1-2557-90EE-21CF-74DB890BF15C}"/>
                </a:ext>
              </a:extLst>
            </p:cNvPr>
            <p:cNvSpPr/>
            <p:nvPr/>
          </p:nvSpPr>
          <p:spPr>
            <a:xfrm flipH="1">
              <a:off x="981095" y="4300140"/>
              <a:ext cx="64040" cy="121746"/>
            </a:xfrm>
            <a:custGeom>
              <a:avLst/>
              <a:gdLst/>
              <a:ahLst/>
              <a:cxnLst/>
              <a:rect l="l" t="t" r="r" b="b"/>
              <a:pathLst>
                <a:path w="829" h="1576" extrusionOk="0">
                  <a:moveTo>
                    <a:pt x="713" y="0"/>
                  </a:moveTo>
                  <a:lnTo>
                    <a:pt x="0" y="1539"/>
                  </a:lnTo>
                  <a:lnTo>
                    <a:pt x="129" y="1575"/>
                  </a:lnTo>
                  <a:lnTo>
                    <a:pt x="828" y="87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0" name="Google Shape;3057;p25">
              <a:extLst>
                <a:ext uri="{FF2B5EF4-FFF2-40B4-BE49-F238E27FC236}">
                  <a16:creationId xmlns:a16="http://schemas.microsoft.com/office/drawing/2014/main" id="{03875B98-342C-B6CA-4533-73EACA589BCA}"/>
                </a:ext>
              </a:extLst>
            </p:cNvPr>
            <p:cNvSpPr/>
            <p:nvPr/>
          </p:nvSpPr>
          <p:spPr>
            <a:xfrm flipH="1">
              <a:off x="1066611" y="3604736"/>
              <a:ext cx="530785" cy="779375"/>
            </a:xfrm>
            <a:custGeom>
              <a:avLst/>
              <a:gdLst/>
              <a:ahLst/>
              <a:cxnLst/>
              <a:rect l="l" t="t" r="r" b="b"/>
              <a:pathLst>
                <a:path w="6871" h="10089" extrusionOk="0">
                  <a:moveTo>
                    <a:pt x="3700" y="0"/>
                  </a:moveTo>
                  <a:lnTo>
                    <a:pt x="0" y="7809"/>
                  </a:lnTo>
                  <a:lnTo>
                    <a:pt x="3767" y="10088"/>
                  </a:lnTo>
                  <a:cubicBezTo>
                    <a:pt x="3767" y="10088"/>
                    <a:pt x="5421" y="6979"/>
                    <a:pt x="5558" y="6703"/>
                  </a:cubicBezTo>
                  <a:cubicBezTo>
                    <a:pt x="5696" y="6428"/>
                    <a:pt x="3467" y="4782"/>
                    <a:pt x="3467" y="4782"/>
                  </a:cubicBezTo>
                  <a:lnTo>
                    <a:pt x="6545" y="4214"/>
                  </a:lnTo>
                  <a:lnTo>
                    <a:pt x="6871" y="34"/>
                  </a:lnTo>
                  <a:lnTo>
                    <a:pt x="37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1" name="Google Shape;3058;p25">
              <a:extLst>
                <a:ext uri="{FF2B5EF4-FFF2-40B4-BE49-F238E27FC236}">
                  <a16:creationId xmlns:a16="http://schemas.microsoft.com/office/drawing/2014/main" id="{5D9440AC-821E-03D2-DCE5-CAD05A8F74B8}"/>
                </a:ext>
              </a:extLst>
            </p:cNvPr>
            <p:cNvSpPr/>
            <p:nvPr/>
          </p:nvSpPr>
          <p:spPr>
            <a:xfrm flipH="1">
              <a:off x="1224433" y="3604736"/>
              <a:ext cx="373117" cy="642025"/>
            </a:xfrm>
            <a:custGeom>
              <a:avLst/>
              <a:gdLst/>
              <a:ahLst/>
              <a:cxnLst/>
              <a:rect l="l" t="t" r="r" b="b"/>
              <a:pathLst>
                <a:path w="4830" h="8311" extrusionOk="0">
                  <a:moveTo>
                    <a:pt x="3702" y="0"/>
                  </a:moveTo>
                  <a:lnTo>
                    <a:pt x="0" y="7809"/>
                  </a:lnTo>
                  <a:lnTo>
                    <a:pt x="830" y="8311"/>
                  </a:lnTo>
                  <a:cubicBezTo>
                    <a:pt x="3057" y="6052"/>
                    <a:pt x="4495" y="1225"/>
                    <a:pt x="4830" y="12"/>
                  </a:cubicBezTo>
                  <a:lnTo>
                    <a:pt x="3702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2" name="Google Shape;3059;p25">
              <a:extLst>
                <a:ext uri="{FF2B5EF4-FFF2-40B4-BE49-F238E27FC236}">
                  <a16:creationId xmlns:a16="http://schemas.microsoft.com/office/drawing/2014/main" id="{027E315A-F3B5-BABB-22DF-89B27D602681}"/>
                </a:ext>
              </a:extLst>
            </p:cNvPr>
            <p:cNvSpPr/>
            <p:nvPr/>
          </p:nvSpPr>
          <p:spPr>
            <a:xfrm flipH="1">
              <a:off x="1137063" y="4076115"/>
              <a:ext cx="234454" cy="317961"/>
            </a:xfrm>
            <a:custGeom>
              <a:avLst/>
              <a:gdLst/>
              <a:ahLst/>
              <a:cxnLst/>
              <a:rect l="l" t="t" r="r" b="b"/>
              <a:pathLst>
                <a:path w="3035" h="4116" extrusionOk="0">
                  <a:moveTo>
                    <a:pt x="2397" y="0"/>
                  </a:moveTo>
                  <a:cubicBezTo>
                    <a:pt x="2332" y="31"/>
                    <a:pt x="0" y="3548"/>
                    <a:pt x="27" y="3712"/>
                  </a:cubicBezTo>
                  <a:cubicBezTo>
                    <a:pt x="57" y="3877"/>
                    <a:pt x="603" y="4067"/>
                    <a:pt x="727" y="4115"/>
                  </a:cubicBezTo>
                  <a:cubicBezTo>
                    <a:pt x="728" y="4116"/>
                    <a:pt x="729" y="4116"/>
                    <a:pt x="730" y="4116"/>
                  </a:cubicBezTo>
                  <a:cubicBezTo>
                    <a:pt x="880" y="4116"/>
                    <a:pt x="2964" y="499"/>
                    <a:pt x="2999" y="401"/>
                  </a:cubicBezTo>
                  <a:cubicBezTo>
                    <a:pt x="3035" y="303"/>
                    <a:pt x="2397" y="0"/>
                    <a:pt x="2397" y="0"/>
                  </a:cubicBezTo>
                  <a:close/>
                </a:path>
              </a:pathLst>
            </a:custGeom>
            <a:solidFill>
              <a:srgbClr val="ECB85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3" name="Google Shape;3060;p25">
              <a:extLst>
                <a:ext uri="{FF2B5EF4-FFF2-40B4-BE49-F238E27FC236}">
                  <a16:creationId xmlns:a16="http://schemas.microsoft.com/office/drawing/2014/main" id="{F8109306-273F-3068-3567-16ADCE32F301}"/>
                </a:ext>
              </a:extLst>
            </p:cNvPr>
            <p:cNvSpPr/>
            <p:nvPr/>
          </p:nvSpPr>
          <p:spPr>
            <a:xfrm flipH="1">
              <a:off x="1137063" y="4076115"/>
              <a:ext cx="234454" cy="317961"/>
            </a:xfrm>
            <a:custGeom>
              <a:avLst/>
              <a:gdLst/>
              <a:ahLst/>
              <a:cxnLst/>
              <a:rect l="l" t="t" r="r" b="b"/>
              <a:pathLst>
                <a:path w="3035" h="4116" extrusionOk="0">
                  <a:moveTo>
                    <a:pt x="2397" y="0"/>
                  </a:moveTo>
                  <a:cubicBezTo>
                    <a:pt x="2332" y="31"/>
                    <a:pt x="0" y="3548"/>
                    <a:pt x="27" y="3712"/>
                  </a:cubicBezTo>
                  <a:cubicBezTo>
                    <a:pt x="57" y="3877"/>
                    <a:pt x="603" y="4067"/>
                    <a:pt x="727" y="4115"/>
                  </a:cubicBezTo>
                  <a:cubicBezTo>
                    <a:pt x="728" y="4116"/>
                    <a:pt x="729" y="4116"/>
                    <a:pt x="730" y="4116"/>
                  </a:cubicBezTo>
                  <a:cubicBezTo>
                    <a:pt x="880" y="4116"/>
                    <a:pt x="2964" y="499"/>
                    <a:pt x="2999" y="401"/>
                  </a:cubicBezTo>
                  <a:cubicBezTo>
                    <a:pt x="3035" y="303"/>
                    <a:pt x="2397" y="0"/>
                    <a:pt x="2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4" name="Google Shape;3061;p25">
              <a:extLst>
                <a:ext uri="{FF2B5EF4-FFF2-40B4-BE49-F238E27FC236}">
                  <a16:creationId xmlns:a16="http://schemas.microsoft.com/office/drawing/2014/main" id="{E6A9D9C9-5123-4C20-842F-732358417B1B}"/>
                </a:ext>
              </a:extLst>
            </p:cNvPr>
            <p:cNvSpPr/>
            <p:nvPr/>
          </p:nvSpPr>
          <p:spPr>
            <a:xfrm flipH="1">
              <a:off x="1037179" y="3596238"/>
              <a:ext cx="80958" cy="346080"/>
            </a:xfrm>
            <a:custGeom>
              <a:avLst/>
              <a:gdLst/>
              <a:ahLst/>
              <a:cxnLst/>
              <a:rect l="l" t="t" r="r" b="b"/>
              <a:pathLst>
                <a:path w="1048" h="4480" extrusionOk="0">
                  <a:moveTo>
                    <a:pt x="668" y="1"/>
                  </a:moveTo>
                  <a:cubicBezTo>
                    <a:pt x="473" y="1"/>
                    <a:pt x="260" y="20"/>
                    <a:pt x="260" y="20"/>
                  </a:cubicBezTo>
                  <a:cubicBezTo>
                    <a:pt x="218" y="81"/>
                    <a:pt x="0" y="4295"/>
                    <a:pt x="109" y="4421"/>
                  </a:cubicBezTo>
                  <a:cubicBezTo>
                    <a:pt x="146" y="4465"/>
                    <a:pt x="238" y="4480"/>
                    <a:pt x="347" y="4480"/>
                  </a:cubicBezTo>
                  <a:cubicBezTo>
                    <a:pt x="556" y="4480"/>
                    <a:pt x="830" y="4426"/>
                    <a:pt x="916" y="4412"/>
                  </a:cubicBezTo>
                  <a:cubicBezTo>
                    <a:pt x="1047" y="4392"/>
                    <a:pt x="1001" y="162"/>
                    <a:pt x="981" y="59"/>
                  </a:cubicBezTo>
                  <a:cubicBezTo>
                    <a:pt x="972" y="14"/>
                    <a:pt x="827" y="1"/>
                    <a:pt x="668" y="1"/>
                  </a:cubicBezTo>
                  <a:close/>
                </a:path>
              </a:pathLst>
            </a:custGeom>
            <a:solidFill>
              <a:srgbClr val="ECB85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5" name="Google Shape;3062;p25">
              <a:extLst>
                <a:ext uri="{FF2B5EF4-FFF2-40B4-BE49-F238E27FC236}">
                  <a16:creationId xmlns:a16="http://schemas.microsoft.com/office/drawing/2014/main" id="{49BEB1D3-AC02-21E4-A838-7F30987A90B2}"/>
                </a:ext>
              </a:extLst>
            </p:cNvPr>
            <p:cNvSpPr/>
            <p:nvPr/>
          </p:nvSpPr>
          <p:spPr>
            <a:xfrm flipH="1">
              <a:off x="1037179" y="3596238"/>
              <a:ext cx="80958" cy="346080"/>
            </a:xfrm>
            <a:custGeom>
              <a:avLst/>
              <a:gdLst/>
              <a:ahLst/>
              <a:cxnLst/>
              <a:rect l="l" t="t" r="r" b="b"/>
              <a:pathLst>
                <a:path w="1048" h="4480" extrusionOk="0">
                  <a:moveTo>
                    <a:pt x="668" y="1"/>
                  </a:moveTo>
                  <a:cubicBezTo>
                    <a:pt x="473" y="1"/>
                    <a:pt x="260" y="20"/>
                    <a:pt x="260" y="20"/>
                  </a:cubicBezTo>
                  <a:cubicBezTo>
                    <a:pt x="218" y="81"/>
                    <a:pt x="0" y="4295"/>
                    <a:pt x="109" y="4421"/>
                  </a:cubicBezTo>
                  <a:cubicBezTo>
                    <a:pt x="146" y="4465"/>
                    <a:pt x="238" y="4480"/>
                    <a:pt x="347" y="4480"/>
                  </a:cubicBezTo>
                  <a:cubicBezTo>
                    <a:pt x="556" y="4480"/>
                    <a:pt x="830" y="4426"/>
                    <a:pt x="916" y="4412"/>
                  </a:cubicBezTo>
                  <a:cubicBezTo>
                    <a:pt x="1047" y="4392"/>
                    <a:pt x="1001" y="162"/>
                    <a:pt x="981" y="59"/>
                  </a:cubicBezTo>
                  <a:cubicBezTo>
                    <a:pt x="972" y="14"/>
                    <a:pt x="827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6" name="Google Shape;3063;p25">
              <a:extLst>
                <a:ext uri="{FF2B5EF4-FFF2-40B4-BE49-F238E27FC236}">
                  <a16:creationId xmlns:a16="http://schemas.microsoft.com/office/drawing/2014/main" id="{3F1DCBA0-D673-1629-B398-0B3BA57D8412}"/>
                </a:ext>
              </a:extLst>
            </p:cNvPr>
            <p:cNvSpPr/>
            <p:nvPr/>
          </p:nvSpPr>
          <p:spPr>
            <a:xfrm flipH="1">
              <a:off x="1902379" y="3843670"/>
              <a:ext cx="407880" cy="418850"/>
            </a:xfrm>
            <a:custGeom>
              <a:avLst/>
              <a:gdLst/>
              <a:ahLst/>
              <a:cxnLst/>
              <a:rect l="l" t="t" r="r" b="b"/>
              <a:pathLst>
                <a:path w="5280" h="5422" extrusionOk="0">
                  <a:moveTo>
                    <a:pt x="3946" y="0"/>
                  </a:moveTo>
                  <a:cubicBezTo>
                    <a:pt x="3541" y="0"/>
                    <a:pt x="3132" y="164"/>
                    <a:pt x="2833" y="481"/>
                  </a:cubicBezTo>
                  <a:cubicBezTo>
                    <a:pt x="2274" y="1073"/>
                    <a:pt x="912" y="2874"/>
                    <a:pt x="351" y="3696"/>
                  </a:cubicBezTo>
                  <a:cubicBezTo>
                    <a:pt x="1" y="4209"/>
                    <a:pt x="213" y="4913"/>
                    <a:pt x="785" y="5155"/>
                  </a:cubicBezTo>
                  <a:lnTo>
                    <a:pt x="1236" y="5344"/>
                  </a:lnTo>
                  <a:cubicBezTo>
                    <a:pt x="1360" y="5396"/>
                    <a:pt x="1491" y="5422"/>
                    <a:pt x="1620" y="5422"/>
                  </a:cubicBezTo>
                  <a:cubicBezTo>
                    <a:pt x="1875" y="5422"/>
                    <a:pt x="2125" y="5323"/>
                    <a:pt x="2313" y="5135"/>
                  </a:cubicBezTo>
                  <a:cubicBezTo>
                    <a:pt x="3402" y="4045"/>
                    <a:pt x="5192" y="1138"/>
                    <a:pt x="5192" y="1138"/>
                  </a:cubicBezTo>
                  <a:cubicBezTo>
                    <a:pt x="5280" y="901"/>
                    <a:pt x="5186" y="674"/>
                    <a:pt x="5008" y="472"/>
                  </a:cubicBezTo>
                  <a:cubicBezTo>
                    <a:pt x="4728" y="155"/>
                    <a:pt x="4339" y="0"/>
                    <a:pt x="3946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7" name="Google Shape;3064;p25">
              <a:extLst>
                <a:ext uri="{FF2B5EF4-FFF2-40B4-BE49-F238E27FC236}">
                  <a16:creationId xmlns:a16="http://schemas.microsoft.com/office/drawing/2014/main" id="{FA10BEFE-4161-0F47-DCCB-0603E5A4E6C2}"/>
                </a:ext>
              </a:extLst>
            </p:cNvPr>
            <p:cNvSpPr/>
            <p:nvPr/>
          </p:nvSpPr>
          <p:spPr>
            <a:xfrm flipH="1">
              <a:off x="1902379" y="3843670"/>
              <a:ext cx="407880" cy="418850"/>
            </a:xfrm>
            <a:custGeom>
              <a:avLst/>
              <a:gdLst/>
              <a:ahLst/>
              <a:cxnLst/>
              <a:rect l="l" t="t" r="r" b="b"/>
              <a:pathLst>
                <a:path w="5280" h="5422" extrusionOk="0">
                  <a:moveTo>
                    <a:pt x="3946" y="0"/>
                  </a:moveTo>
                  <a:cubicBezTo>
                    <a:pt x="3541" y="0"/>
                    <a:pt x="3132" y="164"/>
                    <a:pt x="2833" y="481"/>
                  </a:cubicBezTo>
                  <a:cubicBezTo>
                    <a:pt x="2274" y="1073"/>
                    <a:pt x="912" y="2874"/>
                    <a:pt x="351" y="3696"/>
                  </a:cubicBezTo>
                  <a:cubicBezTo>
                    <a:pt x="1" y="4209"/>
                    <a:pt x="213" y="4913"/>
                    <a:pt x="785" y="5155"/>
                  </a:cubicBezTo>
                  <a:lnTo>
                    <a:pt x="1236" y="5344"/>
                  </a:lnTo>
                  <a:cubicBezTo>
                    <a:pt x="1360" y="5396"/>
                    <a:pt x="1491" y="5422"/>
                    <a:pt x="1620" y="5422"/>
                  </a:cubicBezTo>
                  <a:cubicBezTo>
                    <a:pt x="1875" y="5422"/>
                    <a:pt x="2125" y="5323"/>
                    <a:pt x="2313" y="5135"/>
                  </a:cubicBezTo>
                  <a:cubicBezTo>
                    <a:pt x="3402" y="4045"/>
                    <a:pt x="5192" y="1138"/>
                    <a:pt x="5192" y="1138"/>
                  </a:cubicBezTo>
                  <a:cubicBezTo>
                    <a:pt x="5280" y="901"/>
                    <a:pt x="5186" y="674"/>
                    <a:pt x="5008" y="472"/>
                  </a:cubicBezTo>
                  <a:cubicBezTo>
                    <a:pt x="4728" y="155"/>
                    <a:pt x="4339" y="0"/>
                    <a:pt x="3946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8" name="Google Shape;3065;p25">
              <a:extLst>
                <a:ext uri="{FF2B5EF4-FFF2-40B4-BE49-F238E27FC236}">
                  <a16:creationId xmlns:a16="http://schemas.microsoft.com/office/drawing/2014/main" id="{2898B4D9-D524-01ED-5460-8FCB4E12ED33}"/>
                </a:ext>
              </a:extLst>
            </p:cNvPr>
            <p:cNvSpPr/>
            <p:nvPr/>
          </p:nvSpPr>
          <p:spPr>
            <a:xfrm flipH="1">
              <a:off x="1876886" y="3815937"/>
              <a:ext cx="361067" cy="355273"/>
            </a:xfrm>
            <a:custGeom>
              <a:avLst/>
              <a:gdLst/>
              <a:ahLst/>
              <a:cxnLst/>
              <a:rect l="l" t="t" r="r" b="b"/>
              <a:pathLst>
                <a:path w="4674" h="4599" extrusionOk="0">
                  <a:moveTo>
                    <a:pt x="3108" y="0"/>
                  </a:moveTo>
                  <a:cubicBezTo>
                    <a:pt x="2942" y="0"/>
                    <a:pt x="2772" y="22"/>
                    <a:pt x="2605" y="64"/>
                  </a:cubicBezTo>
                  <a:cubicBezTo>
                    <a:pt x="1779" y="268"/>
                    <a:pt x="177" y="2417"/>
                    <a:pt x="0" y="2778"/>
                  </a:cubicBezTo>
                  <a:lnTo>
                    <a:pt x="2317" y="4599"/>
                  </a:lnTo>
                  <a:cubicBezTo>
                    <a:pt x="2317" y="4599"/>
                    <a:pt x="4674" y="2208"/>
                    <a:pt x="4492" y="1169"/>
                  </a:cubicBezTo>
                  <a:cubicBezTo>
                    <a:pt x="4347" y="341"/>
                    <a:pt x="3759" y="0"/>
                    <a:pt x="3108" y="0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49" name="Google Shape;3066;p25">
              <a:extLst>
                <a:ext uri="{FF2B5EF4-FFF2-40B4-BE49-F238E27FC236}">
                  <a16:creationId xmlns:a16="http://schemas.microsoft.com/office/drawing/2014/main" id="{974AD6D9-0476-5CBF-049C-04AA9C7A5085}"/>
                </a:ext>
              </a:extLst>
            </p:cNvPr>
            <p:cNvSpPr/>
            <p:nvPr/>
          </p:nvSpPr>
          <p:spPr>
            <a:xfrm flipH="1">
              <a:off x="1876886" y="3815937"/>
              <a:ext cx="361067" cy="355273"/>
            </a:xfrm>
            <a:custGeom>
              <a:avLst/>
              <a:gdLst/>
              <a:ahLst/>
              <a:cxnLst/>
              <a:rect l="l" t="t" r="r" b="b"/>
              <a:pathLst>
                <a:path w="4674" h="4599" extrusionOk="0">
                  <a:moveTo>
                    <a:pt x="3108" y="0"/>
                  </a:moveTo>
                  <a:cubicBezTo>
                    <a:pt x="2942" y="0"/>
                    <a:pt x="2772" y="22"/>
                    <a:pt x="2605" y="64"/>
                  </a:cubicBezTo>
                  <a:cubicBezTo>
                    <a:pt x="1779" y="268"/>
                    <a:pt x="177" y="2417"/>
                    <a:pt x="0" y="2778"/>
                  </a:cubicBezTo>
                  <a:lnTo>
                    <a:pt x="2317" y="4599"/>
                  </a:lnTo>
                  <a:cubicBezTo>
                    <a:pt x="2317" y="4599"/>
                    <a:pt x="4674" y="2208"/>
                    <a:pt x="4492" y="1169"/>
                  </a:cubicBezTo>
                  <a:cubicBezTo>
                    <a:pt x="4347" y="341"/>
                    <a:pt x="3759" y="0"/>
                    <a:pt x="3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0" name="Google Shape;3067;p25">
              <a:extLst>
                <a:ext uri="{FF2B5EF4-FFF2-40B4-BE49-F238E27FC236}">
                  <a16:creationId xmlns:a16="http://schemas.microsoft.com/office/drawing/2014/main" id="{0A106A9A-D7C0-1855-5B54-BDC79A64731C}"/>
                </a:ext>
              </a:extLst>
            </p:cNvPr>
            <p:cNvSpPr/>
            <p:nvPr/>
          </p:nvSpPr>
          <p:spPr>
            <a:xfrm flipH="1">
              <a:off x="1235171" y="3432700"/>
              <a:ext cx="844806" cy="811048"/>
            </a:xfrm>
            <a:custGeom>
              <a:avLst/>
              <a:gdLst/>
              <a:ahLst/>
              <a:cxnLst/>
              <a:rect l="l" t="t" r="r" b="b"/>
              <a:pathLst>
                <a:path w="10936" h="10499" extrusionOk="0">
                  <a:moveTo>
                    <a:pt x="4616" y="1"/>
                  </a:moveTo>
                  <a:cubicBezTo>
                    <a:pt x="3283" y="1"/>
                    <a:pt x="2649" y="439"/>
                    <a:pt x="2638" y="444"/>
                  </a:cubicBezTo>
                  <a:cubicBezTo>
                    <a:pt x="2426" y="522"/>
                    <a:pt x="1620" y="738"/>
                    <a:pt x="854" y="2530"/>
                  </a:cubicBezTo>
                  <a:cubicBezTo>
                    <a:pt x="852" y="2533"/>
                    <a:pt x="852" y="2534"/>
                    <a:pt x="853" y="2534"/>
                  </a:cubicBezTo>
                  <a:cubicBezTo>
                    <a:pt x="863" y="2534"/>
                    <a:pt x="1046" y="2283"/>
                    <a:pt x="1049" y="2283"/>
                  </a:cubicBezTo>
                  <a:lnTo>
                    <a:pt x="1049" y="2283"/>
                  </a:lnTo>
                  <a:cubicBezTo>
                    <a:pt x="1049" y="2283"/>
                    <a:pt x="1049" y="2284"/>
                    <a:pt x="1047" y="2287"/>
                  </a:cubicBezTo>
                  <a:cubicBezTo>
                    <a:pt x="560" y="2906"/>
                    <a:pt x="161" y="3712"/>
                    <a:pt x="109" y="4310"/>
                  </a:cubicBezTo>
                  <a:cubicBezTo>
                    <a:pt x="1" y="4673"/>
                    <a:pt x="81" y="5262"/>
                    <a:pt x="110" y="5382"/>
                  </a:cubicBezTo>
                  <a:cubicBezTo>
                    <a:pt x="630" y="7541"/>
                    <a:pt x="4883" y="10498"/>
                    <a:pt x="6437" y="10498"/>
                  </a:cubicBezTo>
                  <a:cubicBezTo>
                    <a:pt x="6595" y="10498"/>
                    <a:pt x="6726" y="10468"/>
                    <a:pt x="6821" y="10402"/>
                  </a:cubicBezTo>
                  <a:cubicBezTo>
                    <a:pt x="8296" y="8498"/>
                    <a:pt x="10428" y="3902"/>
                    <a:pt x="10935" y="2276"/>
                  </a:cubicBezTo>
                  <a:cubicBezTo>
                    <a:pt x="8050" y="454"/>
                    <a:pt x="5971" y="1"/>
                    <a:pt x="46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1" name="Google Shape;3068;p25">
              <a:extLst>
                <a:ext uri="{FF2B5EF4-FFF2-40B4-BE49-F238E27FC236}">
                  <a16:creationId xmlns:a16="http://schemas.microsoft.com/office/drawing/2014/main" id="{8546EC42-E1FB-8C3F-0D47-B96E5F14EC00}"/>
                </a:ext>
              </a:extLst>
            </p:cNvPr>
            <p:cNvSpPr/>
            <p:nvPr/>
          </p:nvSpPr>
          <p:spPr>
            <a:xfrm flipH="1">
              <a:off x="1735442" y="3433009"/>
              <a:ext cx="344458" cy="585246"/>
            </a:xfrm>
            <a:custGeom>
              <a:avLst/>
              <a:gdLst/>
              <a:ahLst/>
              <a:cxnLst/>
              <a:rect l="l" t="t" r="r" b="b"/>
              <a:pathLst>
                <a:path w="4459" h="7576" extrusionOk="0">
                  <a:moveTo>
                    <a:pt x="4459" y="0"/>
                  </a:moveTo>
                  <a:cubicBezTo>
                    <a:pt x="3234" y="32"/>
                    <a:pt x="2648" y="434"/>
                    <a:pt x="2638" y="440"/>
                  </a:cubicBezTo>
                  <a:cubicBezTo>
                    <a:pt x="2426" y="517"/>
                    <a:pt x="1620" y="734"/>
                    <a:pt x="854" y="2526"/>
                  </a:cubicBezTo>
                  <a:cubicBezTo>
                    <a:pt x="852" y="2529"/>
                    <a:pt x="852" y="2530"/>
                    <a:pt x="853" y="2530"/>
                  </a:cubicBezTo>
                  <a:cubicBezTo>
                    <a:pt x="863" y="2530"/>
                    <a:pt x="1046" y="2279"/>
                    <a:pt x="1049" y="2279"/>
                  </a:cubicBezTo>
                  <a:lnTo>
                    <a:pt x="1049" y="2279"/>
                  </a:lnTo>
                  <a:cubicBezTo>
                    <a:pt x="1050" y="2279"/>
                    <a:pt x="1049" y="2280"/>
                    <a:pt x="1047" y="2283"/>
                  </a:cubicBezTo>
                  <a:cubicBezTo>
                    <a:pt x="559" y="2902"/>
                    <a:pt x="160" y="3708"/>
                    <a:pt x="109" y="4306"/>
                  </a:cubicBezTo>
                  <a:cubicBezTo>
                    <a:pt x="1" y="4669"/>
                    <a:pt x="81" y="5259"/>
                    <a:pt x="110" y="5378"/>
                  </a:cubicBezTo>
                  <a:cubicBezTo>
                    <a:pt x="277" y="6069"/>
                    <a:pt x="828" y="6843"/>
                    <a:pt x="1548" y="7576"/>
                  </a:cubicBezTo>
                  <a:cubicBezTo>
                    <a:pt x="1983" y="5535"/>
                    <a:pt x="2217" y="3736"/>
                    <a:pt x="2217" y="3736"/>
                  </a:cubicBezTo>
                  <a:cubicBezTo>
                    <a:pt x="2217" y="3736"/>
                    <a:pt x="2435" y="3211"/>
                    <a:pt x="2622" y="2823"/>
                  </a:cubicBezTo>
                  <a:cubicBezTo>
                    <a:pt x="2696" y="2668"/>
                    <a:pt x="3507" y="1434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2" name="Google Shape;3069;p25">
              <a:extLst>
                <a:ext uri="{FF2B5EF4-FFF2-40B4-BE49-F238E27FC236}">
                  <a16:creationId xmlns:a16="http://schemas.microsoft.com/office/drawing/2014/main" id="{D6DDC7A2-FE15-5D3D-7C31-5027EE8BF041}"/>
                </a:ext>
              </a:extLst>
            </p:cNvPr>
            <p:cNvSpPr/>
            <p:nvPr/>
          </p:nvSpPr>
          <p:spPr>
            <a:xfrm flipH="1">
              <a:off x="1235093" y="3495273"/>
              <a:ext cx="556818" cy="748553"/>
            </a:xfrm>
            <a:custGeom>
              <a:avLst/>
              <a:gdLst/>
              <a:ahLst/>
              <a:cxnLst/>
              <a:rect l="l" t="t" r="r" b="b"/>
              <a:pathLst>
                <a:path w="7208" h="9690" extrusionOk="0">
                  <a:moveTo>
                    <a:pt x="4429" y="1"/>
                  </a:moveTo>
                  <a:lnTo>
                    <a:pt x="4429" y="1"/>
                  </a:lnTo>
                  <a:cubicBezTo>
                    <a:pt x="4667" y="3566"/>
                    <a:pt x="2073" y="7069"/>
                    <a:pt x="1" y="8537"/>
                  </a:cubicBezTo>
                  <a:cubicBezTo>
                    <a:pt x="1061" y="9227"/>
                    <a:pt x="2095" y="9689"/>
                    <a:pt x="2709" y="9689"/>
                  </a:cubicBezTo>
                  <a:cubicBezTo>
                    <a:pt x="2867" y="9689"/>
                    <a:pt x="2997" y="9658"/>
                    <a:pt x="3092" y="9593"/>
                  </a:cubicBezTo>
                  <a:cubicBezTo>
                    <a:pt x="4059" y="8345"/>
                    <a:pt x="5307" y="5938"/>
                    <a:pt x="6196" y="3972"/>
                  </a:cubicBezTo>
                  <a:cubicBezTo>
                    <a:pt x="6242" y="3873"/>
                    <a:pt x="6286" y="3775"/>
                    <a:pt x="6328" y="3678"/>
                  </a:cubicBezTo>
                  <a:cubicBezTo>
                    <a:pt x="6447" y="3413"/>
                    <a:pt x="6557" y="3155"/>
                    <a:pt x="6659" y="2913"/>
                  </a:cubicBezTo>
                  <a:cubicBezTo>
                    <a:pt x="6699" y="2820"/>
                    <a:pt x="6736" y="2731"/>
                    <a:pt x="6772" y="2642"/>
                  </a:cubicBezTo>
                  <a:cubicBezTo>
                    <a:pt x="6963" y="2172"/>
                    <a:pt x="7113" y="1767"/>
                    <a:pt x="7207" y="1466"/>
                  </a:cubicBezTo>
                  <a:cubicBezTo>
                    <a:pt x="6179" y="815"/>
                    <a:pt x="5256" y="343"/>
                    <a:pt x="4429" y="1"/>
                  </a:cubicBezTo>
                  <a:close/>
                </a:path>
              </a:pathLst>
            </a:custGeom>
            <a:solidFill>
              <a:srgbClr val="4B2B27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3" name="Google Shape;3070;p25">
              <a:extLst>
                <a:ext uri="{FF2B5EF4-FFF2-40B4-BE49-F238E27FC236}">
                  <a16:creationId xmlns:a16="http://schemas.microsoft.com/office/drawing/2014/main" id="{5693852B-AC15-047D-3C99-8FBEC7E61D1B}"/>
                </a:ext>
              </a:extLst>
            </p:cNvPr>
            <p:cNvSpPr/>
            <p:nvPr/>
          </p:nvSpPr>
          <p:spPr>
            <a:xfrm flipH="1">
              <a:off x="1949656" y="3598170"/>
              <a:ext cx="110545" cy="109000"/>
            </a:xfrm>
            <a:custGeom>
              <a:avLst/>
              <a:gdLst/>
              <a:ahLst/>
              <a:cxnLst/>
              <a:rect l="l" t="t" r="r" b="b"/>
              <a:pathLst>
                <a:path w="1431" h="1411" extrusionOk="0">
                  <a:moveTo>
                    <a:pt x="350" y="0"/>
                  </a:moveTo>
                  <a:lnTo>
                    <a:pt x="1" y="894"/>
                  </a:lnTo>
                  <a:lnTo>
                    <a:pt x="1044" y="1411"/>
                  </a:lnTo>
                  <a:lnTo>
                    <a:pt x="1431" y="386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4" name="Google Shape;3071;p25">
              <a:extLst>
                <a:ext uri="{FF2B5EF4-FFF2-40B4-BE49-F238E27FC236}">
                  <a16:creationId xmlns:a16="http://schemas.microsoft.com/office/drawing/2014/main" id="{8577E799-6A0E-4388-4DC2-710F0ECE1E70}"/>
                </a:ext>
              </a:extLst>
            </p:cNvPr>
            <p:cNvSpPr/>
            <p:nvPr/>
          </p:nvSpPr>
          <p:spPr>
            <a:xfrm flipH="1">
              <a:off x="2014623" y="3598170"/>
              <a:ext cx="45578" cy="80340"/>
            </a:xfrm>
            <a:custGeom>
              <a:avLst/>
              <a:gdLst/>
              <a:ahLst/>
              <a:cxnLst/>
              <a:rect l="l" t="t" r="r" b="b"/>
              <a:pathLst>
                <a:path w="590" h="1040" extrusionOk="0">
                  <a:moveTo>
                    <a:pt x="350" y="0"/>
                  </a:moveTo>
                  <a:lnTo>
                    <a:pt x="1" y="894"/>
                  </a:lnTo>
                  <a:lnTo>
                    <a:pt x="296" y="1039"/>
                  </a:lnTo>
                  <a:lnTo>
                    <a:pt x="589" y="86"/>
                  </a:lnTo>
                  <a:lnTo>
                    <a:pt x="350" y="0"/>
                  </a:ln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5" name="Google Shape;3072;p25">
              <a:extLst>
                <a:ext uri="{FF2B5EF4-FFF2-40B4-BE49-F238E27FC236}">
                  <a16:creationId xmlns:a16="http://schemas.microsoft.com/office/drawing/2014/main" id="{A9720840-2707-DCE5-D6D1-ED8C5F5406CF}"/>
                </a:ext>
              </a:extLst>
            </p:cNvPr>
            <p:cNvSpPr/>
            <p:nvPr/>
          </p:nvSpPr>
          <p:spPr>
            <a:xfrm flipH="1">
              <a:off x="1999173" y="2662209"/>
              <a:ext cx="435458" cy="360371"/>
            </a:xfrm>
            <a:custGeom>
              <a:avLst/>
              <a:gdLst/>
              <a:ahLst/>
              <a:cxnLst/>
              <a:rect l="l" t="t" r="r" b="b"/>
              <a:pathLst>
                <a:path w="5637" h="4665" extrusionOk="0">
                  <a:moveTo>
                    <a:pt x="2599" y="0"/>
                  </a:moveTo>
                  <a:cubicBezTo>
                    <a:pt x="1791" y="0"/>
                    <a:pt x="1036" y="378"/>
                    <a:pt x="633" y="1071"/>
                  </a:cubicBezTo>
                  <a:cubicBezTo>
                    <a:pt x="1" y="2153"/>
                    <a:pt x="468" y="3597"/>
                    <a:pt x="1677" y="4294"/>
                  </a:cubicBezTo>
                  <a:cubicBezTo>
                    <a:pt x="2113" y="4545"/>
                    <a:pt x="2585" y="4665"/>
                    <a:pt x="3040" y="4665"/>
                  </a:cubicBezTo>
                  <a:cubicBezTo>
                    <a:pt x="3848" y="4665"/>
                    <a:pt x="4603" y="4287"/>
                    <a:pt x="5006" y="3595"/>
                  </a:cubicBezTo>
                  <a:cubicBezTo>
                    <a:pt x="5637" y="2511"/>
                    <a:pt x="5171" y="1068"/>
                    <a:pt x="3962" y="371"/>
                  </a:cubicBezTo>
                  <a:cubicBezTo>
                    <a:pt x="3526" y="120"/>
                    <a:pt x="3054" y="0"/>
                    <a:pt x="259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6" name="Google Shape;3073;p25">
              <a:extLst>
                <a:ext uri="{FF2B5EF4-FFF2-40B4-BE49-F238E27FC236}">
                  <a16:creationId xmlns:a16="http://schemas.microsoft.com/office/drawing/2014/main" id="{B13CBC31-E0ED-E6A0-73F6-C46F3C95652E}"/>
                </a:ext>
              </a:extLst>
            </p:cNvPr>
            <p:cNvSpPr/>
            <p:nvPr/>
          </p:nvSpPr>
          <p:spPr>
            <a:xfrm flipH="1">
              <a:off x="2085461" y="2728180"/>
              <a:ext cx="256779" cy="212592"/>
            </a:xfrm>
            <a:custGeom>
              <a:avLst/>
              <a:gdLst/>
              <a:ahLst/>
              <a:cxnLst/>
              <a:rect l="l" t="t" r="r" b="b"/>
              <a:pathLst>
                <a:path w="3324" h="2752" extrusionOk="0">
                  <a:moveTo>
                    <a:pt x="1532" y="0"/>
                  </a:moveTo>
                  <a:cubicBezTo>
                    <a:pt x="1056" y="0"/>
                    <a:pt x="610" y="223"/>
                    <a:pt x="372" y="631"/>
                  </a:cubicBezTo>
                  <a:cubicBezTo>
                    <a:pt x="0" y="1271"/>
                    <a:pt x="275" y="2121"/>
                    <a:pt x="988" y="2533"/>
                  </a:cubicBezTo>
                  <a:cubicBezTo>
                    <a:pt x="1244" y="2681"/>
                    <a:pt x="1522" y="2751"/>
                    <a:pt x="1791" y="2751"/>
                  </a:cubicBezTo>
                  <a:cubicBezTo>
                    <a:pt x="2267" y="2751"/>
                    <a:pt x="2713" y="2529"/>
                    <a:pt x="2951" y="2120"/>
                  </a:cubicBezTo>
                  <a:cubicBezTo>
                    <a:pt x="3323" y="1481"/>
                    <a:pt x="3047" y="630"/>
                    <a:pt x="2335" y="219"/>
                  </a:cubicBezTo>
                  <a:cubicBezTo>
                    <a:pt x="2078" y="71"/>
                    <a:pt x="1800" y="0"/>
                    <a:pt x="1532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7" name="Google Shape;3074;p25">
              <a:extLst>
                <a:ext uri="{FF2B5EF4-FFF2-40B4-BE49-F238E27FC236}">
                  <a16:creationId xmlns:a16="http://schemas.microsoft.com/office/drawing/2014/main" id="{E0A0CA10-B786-F593-40A5-06EF563E916C}"/>
                </a:ext>
              </a:extLst>
            </p:cNvPr>
            <p:cNvSpPr/>
            <p:nvPr/>
          </p:nvSpPr>
          <p:spPr>
            <a:xfrm flipH="1">
              <a:off x="2513040" y="3711264"/>
              <a:ext cx="435458" cy="360449"/>
            </a:xfrm>
            <a:custGeom>
              <a:avLst/>
              <a:gdLst/>
              <a:ahLst/>
              <a:cxnLst/>
              <a:rect l="l" t="t" r="r" b="b"/>
              <a:pathLst>
                <a:path w="5637" h="4666" extrusionOk="0">
                  <a:moveTo>
                    <a:pt x="2599" y="1"/>
                  </a:moveTo>
                  <a:cubicBezTo>
                    <a:pt x="1791" y="1"/>
                    <a:pt x="1036" y="378"/>
                    <a:pt x="632" y="1071"/>
                  </a:cubicBezTo>
                  <a:cubicBezTo>
                    <a:pt x="1" y="2154"/>
                    <a:pt x="468" y="3597"/>
                    <a:pt x="1677" y="4294"/>
                  </a:cubicBezTo>
                  <a:cubicBezTo>
                    <a:pt x="2112" y="4545"/>
                    <a:pt x="2584" y="4665"/>
                    <a:pt x="3040" y="4665"/>
                  </a:cubicBezTo>
                  <a:cubicBezTo>
                    <a:pt x="3848" y="4665"/>
                    <a:pt x="4603" y="4288"/>
                    <a:pt x="5006" y="3595"/>
                  </a:cubicBezTo>
                  <a:cubicBezTo>
                    <a:pt x="5637" y="2512"/>
                    <a:pt x="5170" y="1068"/>
                    <a:pt x="3962" y="371"/>
                  </a:cubicBezTo>
                  <a:cubicBezTo>
                    <a:pt x="3526" y="121"/>
                    <a:pt x="3054" y="1"/>
                    <a:pt x="2599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8" name="Google Shape;3075;p25">
              <a:extLst>
                <a:ext uri="{FF2B5EF4-FFF2-40B4-BE49-F238E27FC236}">
                  <a16:creationId xmlns:a16="http://schemas.microsoft.com/office/drawing/2014/main" id="{D37659B9-D0FF-9058-B833-0BD677A7CEEC}"/>
                </a:ext>
              </a:extLst>
            </p:cNvPr>
            <p:cNvSpPr/>
            <p:nvPr/>
          </p:nvSpPr>
          <p:spPr>
            <a:xfrm flipH="1">
              <a:off x="2599406" y="3777390"/>
              <a:ext cx="256779" cy="212592"/>
            </a:xfrm>
            <a:custGeom>
              <a:avLst/>
              <a:gdLst/>
              <a:ahLst/>
              <a:cxnLst/>
              <a:rect l="l" t="t" r="r" b="b"/>
              <a:pathLst>
                <a:path w="3324" h="2752" extrusionOk="0">
                  <a:moveTo>
                    <a:pt x="1533" y="0"/>
                  </a:moveTo>
                  <a:cubicBezTo>
                    <a:pt x="1057" y="0"/>
                    <a:pt x="611" y="223"/>
                    <a:pt x="373" y="631"/>
                  </a:cubicBezTo>
                  <a:cubicBezTo>
                    <a:pt x="1" y="1270"/>
                    <a:pt x="276" y="2121"/>
                    <a:pt x="988" y="2532"/>
                  </a:cubicBezTo>
                  <a:cubicBezTo>
                    <a:pt x="1245" y="2680"/>
                    <a:pt x="1523" y="2751"/>
                    <a:pt x="1792" y="2751"/>
                  </a:cubicBezTo>
                  <a:cubicBezTo>
                    <a:pt x="2268" y="2751"/>
                    <a:pt x="2714" y="2529"/>
                    <a:pt x="2952" y="2120"/>
                  </a:cubicBezTo>
                  <a:cubicBezTo>
                    <a:pt x="3324" y="1482"/>
                    <a:pt x="3049" y="630"/>
                    <a:pt x="2337" y="219"/>
                  </a:cubicBezTo>
                  <a:cubicBezTo>
                    <a:pt x="2080" y="71"/>
                    <a:pt x="1802" y="0"/>
                    <a:pt x="1533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59" name="Google Shape;3076;p25">
              <a:extLst>
                <a:ext uri="{FF2B5EF4-FFF2-40B4-BE49-F238E27FC236}">
                  <a16:creationId xmlns:a16="http://schemas.microsoft.com/office/drawing/2014/main" id="{172543B4-4502-B929-8AF6-B1C6542021D3}"/>
                </a:ext>
              </a:extLst>
            </p:cNvPr>
            <p:cNvSpPr/>
            <p:nvPr/>
          </p:nvSpPr>
          <p:spPr>
            <a:xfrm flipH="1">
              <a:off x="1830845" y="2779320"/>
              <a:ext cx="1329241" cy="1227116"/>
            </a:xfrm>
            <a:custGeom>
              <a:avLst/>
              <a:gdLst/>
              <a:ahLst/>
              <a:cxnLst/>
              <a:rect l="l" t="t" r="r" b="b"/>
              <a:pathLst>
                <a:path w="17207" h="15885" extrusionOk="0">
                  <a:moveTo>
                    <a:pt x="7973" y="1"/>
                  </a:moveTo>
                  <a:cubicBezTo>
                    <a:pt x="6129" y="1"/>
                    <a:pt x="4466" y="820"/>
                    <a:pt x="3630" y="3024"/>
                  </a:cubicBezTo>
                  <a:lnTo>
                    <a:pt x="2008" y="5793"/>
                  </a:lnTo>
                  <a:cubicBezTo>
                    <a:pt x="512" y="8778"/>
                    <a:pt x="1" y="11843"/>
                    <a:pt x="5406" y="14188"/>
                  </a:cubicBezTo>
                  <a:lnTo>
                    <a:pt x="6317" y="14643"/>
                  </a:lnTo>
                  <a:cubicBezTo>
                    <a:pt x="7495" y="15518"/>
                    <a:pt x="8588" y="15885"/>
                    <a:pt x="9581" y="15885"/>
                  </a:cubicBezTo>
                  <a:cubicBezTo>
                    <a:pt x="11798" y="15885"/>
                    <a:pt x="13512" y="14058"/>
                    <a:pt x="14546" y="11995"/>
                  </a:cubicBezTo>
                  <a:lnTo>
                    <a:pt x="15709" y="9675"/>
                  </a:lnTo>
                  <a:cubicBezTo>
                    <a:pt x="17206" y="6690"/>
                    <a:pt x="16538" y="2095"/>
                    <a:pt x="12902" y="1515"/>
                  </a:cubicBezTo>
                  <a:lnTo>
                    <a:pt x="11990" y="1060"/>
                  </a:lnTo>
                  <a:cubicBezTo>
                    <a:pt x="10716" y="424"/>
                    <a:pt x="9298" y="1"/>
                    <a:pt x="7973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0" name="Google Shape;3077;p25">
              <a:extLst>
                <a:ext uri="{FF2B5EF4-FFF2-40B4-BE49-F238E27FC236}">
                  <a16:creationId xmlns:a16="http://schemas.microsoft.com/office/drawing/2014/main" id="{6F5442D6-6E18-25C9-D64C-9BDC88E5D5D0}"/>
                </a:ext>
              </a:extLst>
            </p:cNvPr>
            <p:cNvSpPr/>
            <p:nvPr/>
          </p:nvSpPr>
          <p:spPr>
            <a:xfrm flipH="1">
              <a:off x="2143094" y="3054793"/>
              <a:ext cx="195579" cy="204326"/>
            </a:xfrm>
            <a:custGeom>
              <a:avLst/>
              <a:gdLst/>
              <a:ahLst/>
              <a:cxnLst/>
              <a:rect l="l" t="t" r="r" b="b"/>
              <a:pathLst>
                <a:path w="2533" h="2645" extrusionOk="0">
                  <a:moveTo>
                    <a:pt x="1464" y="0"/>
                  </a:moveTo>
                  <a:cubicBezTo>
                    <a:pt x="1003" y="0"/>
                    <a:pt x="521" y="358"/>
                    <a:pt x="289" y="919"/>
                  </a:cubicBezTo>
                  <a:cubicBezTo>
                    <a:pt x="0" y="1614"/>
                    <a:pt x="204" y="2359"/>
                    <a:pt x="745" y="2581"/>
                  </a:cubicBezTo>
                  <a:cubicBezTo>
                    <a:pt x="849" y="2624"/>
                    <a:pt x="958" y="2644"/>
                    <a:pt x="1068" y="2644"/>
                  </a:cubicBezTo>
                  <a:cubicBezTo>
                    <a:pt x="1529" y="2644"/>
                    <a:pt x="2011" y="2287"/>
                    <a:pt x="2244" y="1725"/>
                  </a:cubicBezTo>
                  <a:cubicBezTo>
                    <a:pt x="2532" y="1030"/>
                    <a:pt x="2328" y="286"/>
                    <a:pt x="1788" y="64"/>
                  </a:cubicBezTo>
                  <a:cubicBezTo>
                    <a:pt x="1684" y="21"/>
                    <a:pt x="1575" y="0"/>
                    <a:pt x="1464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1" name="Google Shape;3078;p25">
              <a:extLst>
                <a:ext uri="{FF2B5EF4-FFF2-40B4-BE49-F238E27FC236}">
                  <a16:creationId xmlns:a16="http://schemas.microsoft.com/office/drawing/2014/main" id="{EF93A654-79FD-EE61-1290-8F5D436265EF}"/>
                </a:ext>
              </a:extLst>
            </p:cNvPr>
            <p:cNvSpPr/>
            <p:nvPr/>
          </p:nvSpPr>
          <p:spPr>
            <a:xfrm flipH="1">
              <a:off x="2432100" y="3617482"/>
              <a:ext cx="198204" cy="202163"/>
            </a:xfrm>
            <a:custGeom>
              <a:avLst/>
              <a:gdLst/>
              <a:ahLst/>
              <a:cxnLst/>
              <a:rect l="l" t="t" r="r" b="b"/>
              <a:pathLst>
                <a:path w="2567" h="2617" extrusionOk="0">
                  <a:moveTo>
                    <a:pt x="1509" y="0"/>
                  </a:moveTo>
                  <a:cubicBezTo>
                    <a:pt x="1065" y="0"/>
                    <a:pt x="592" y="320"/>
                    <a:pt x="334" y="841"/>
                  </a:cubicBezTo>
                  <a:cubicBezTo>
                    <a:pt x="0" y="1516"/>
                    <a:pt x="156" y="2272"/>
                    <a:pt x="681" y="2530"/>
                  </a:cubicBezTo>
                  <a:cubicBezTo>
                    <a:pt x="800" y="2589"/>
                    <a:pt x="928" y="2617"/>
                    <a:pt x="1059" y="2617"/>
                  </a:cubicBezTo>
                  <a:cubicBezTo>
                    <a:pt x="1503" y="2617"/>
                    <a:pt x="1976" y="2297"/>
                    <a:pt x="2233" y="1776"/>
                  </a:cubicBezTo>
                  <a:cubicBezTo>
                    <a:pt x="2567" y="1102"/>
                    <a:pt x="2412" y="345"/>
                    <a:pt x="1886" y="86"/>
                  </a:cubicBezTo>
                  <a:cubicBezTo>
                    <a:pt x="1767" y="28"/>
                    <a:pt x="1639" y="0"/>
                    <a:pt x="1509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2" name="Google Shape;3079;p25">
              <a:extLst>
                <a:ext uri="{FF2B5EF4-FFF2-40B4-BE49-F238E27FC236}">
                  <a16:creationId xmlns:a16="http://schemas.microsoft.com/office/drawing/2014/main" id="{2880594D-793C-3914-D85B-E193FCFDA59F}"/>
                </a:ext>
              </a:extLst>
            </p:cNvPr>
            <p:cNvSpPr/>
            <p:nvPr/>
          </p:nvSpPr>
          <p:spPr>
            <a:xfrm flipH="1">
              <a:off x="2382993" y="3331116"/>
              <a:ext cx="105318" cy="154423"/>
            </a:xfrm>
            <a:custGeom>
              <a:avLst/>
              <a:gdLst/>
              <a:ahLst/>
              <a:cxnLst/>
              <a:rect l="l" t="t" r="r" b="b"/>
              <a:pathLst>
                <a:path w="1364" h="1999" extrusionOk="0">
                  <a:moveTo>
                    <a:pt x="771" y="1"/>
                  </a:moveTo>
                  <a:cubicBezTo>
                    <a:pt x="739" y="1"/>
                    <a:pt x="710" y="34"/>
                    <a:pt x="720" y="66"/>
                  </a:cubicBezTo>
                  <a:cubicBezTo>
                    <a:pt x="749" y="151"/>
                    <a:pt x="857" y="210"/>
                    <a:pt x="916" y="276"/>
                  </a:cubicBezTo>
                  <a:cubicBezTo>
                    <a:pt x="988" y="355"/>
                    <a:pt x="1050" y="443"/>
                    <a:pt x="1097" y="542"/>
                  </a:cubicBezTo>
                  <a:cubicBezTo>
                    <a:pt x="1200" y="764"/>
                    <a:pt x="1174" y="993"/>
                    <a:pt x="1095" y="1218"/>
                  </a:cubicBezTo>
                  <a:cubicBezTo>
                    <a:pt x="1019" y="1428"/>
                    <a:pt x="921" y="1662"/>
                    <a:pt x="722" y="1782"/>
                  </a:cubicBezTo>
                  <a:cubicBezTo>
                    <a:pt x="625" y="1842"/>
                    <a:pt x="511" y="1872"/>
                    <a:pt x="397" y="1872"/>
                  </a:cubicBezTo>
                  <a:cubicBezTo>
                    <a:pt x="298" y="1872"/>
                    <a:pt x="199" y="1849"/>
                    <a:pt x="110" y="1805"/>
                  </a:cubicBezTo>
                  <a:cubicBezTo>
                    <a:pt x="101" y="1800"/>
                    <a:pt x="92" y="1798"/>
                    <a:pt x="83" y="1798"/>
                  </a:cubicBezTo>
                  <a:cubicBezTo>
                    <a:pt x="33" y="1798"/>
                    <a:pt x="1" y="1870"/>
                    <a:pt x="56" y="1901"/>
                  </a:cubicBezTo>
                  <a:cubicBezTo>
                    <a:pt x="169" y="1966"/>
                    <a:pt x="295" y="1999"/>
                    <a:pt x="421" y="1999"/>
                  </a:cubicBezTo>
                  <a:cubicBezTo>
                    <a:pt x="531" y="1999"/>
                    <a:pt x="642" y="1974"/>
                    <a:pt x="744" y="1925"/>
                  </a:cubicBezTo>
                  <a:cubicBezTo>
                    <a:pt x="982" y="1810"/>
                    <a:pt x="1110" y="1565"/>
                    <a:pt x="1205" y="1332"/>
                  </a:cubicBezTo>
                  <a:cubicBezTo>
                    <a:pt x="1313" y="1072"/>
                    <a:pt x="1363" y="804"/>
                    <a:pt x="1256" y="534"/>
                  </a:cubicBezTo>
                  <a:cubicBezTo>
                    <a:pt x="1210" y="421"/>
                    <a:pt x="1146" y="316"/>
                    <a:pt x="1067" y="223"/>
                  </a:cubicBezTo>
                  <a:cubicBezTo>
                    <a:pt x="1003" y="147"/>
                    <a:pt x="879" y="2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3" name="Google Shape;3080;p25">
              <a:extLst>
                <a:ext uri="{FF2B5EF4-FFF2-40B4-BE49-F238E27FC236}">
                  <a16:creationId xmlns:a16="http://schemas.microsoft.com/office/drawing/2014/main" id="{BED9C543-9F5A-2D7D-25C9-F82876DE3BA0}"/>
                </a:ext>
              </a:extLst>
            </p:cNvPr>
            <p:cNvSpPr/>
            <p:nvPr/>
          </p:nvSpPr>
          <p:spPr>
            <a:xfrm flipH="1">
              <a:off x="2473023" y="3464527"/>
              <a:ext cx="16910" cy="29046"/>
            </a:xfrm>
            <a:custGeom>
              <a:avLst/>
              <a:gdLst/>
              <a:ahLst/>
              <a:cxnLst/>
              <a:rect l="l" t="t" r="r" b="b"/>
              <a:pathLst>
                <a:path w="219" h="376" extrusionOk="0">
                  <a:moveTo>
                    <a:pt x="188" y="132"/>
                  </a:moveTo>
                  <a:cubicBezTo>
                    <a:pt x="188" y="132"/>
                    <a:pt x="188" y="132"/>
                    <a:pt x="188" y="132"/>
                  </a:cubicBezTo>
                  <a:lnTo>
                    <a:pt x="188" y="132"/>
                  </a:lnTo>
                  <a:cubicBezTo>
                    <a:pt x="188" y="132"/>
                    <a:pt x="188" y="132"/>
                    <a:pt x="188" y="132"/>
                  </a:cubicBezTo>
                  <a:close/>
                  <a:moveTo>
                    <a:pt x="160" y="239"/>
                  </a:moveTo>
                  <a:cubicBezTo>
                    <a:pt x="159" y="240"/>
                    <a:pt x="159" y="241"/>
                    <a:pt x="159" y="241"/>
                  </a:cubicBezTo>
                  <a:cubicBezTo>
                    <a:pt x="159" y="241"/>
                    <a:pt x="159" y="240"/>
                    <a:pt x="160" y="239"/>
                  </a:cubicBezTo>
                  <a:close/>
                  <a:moveTo>
                    <a:pt x="166" y="281"/>
                  </a:moveTo>
                  <a:cubicBezTo>
                    <a:pt x="166" y="281"/>
                    <a:pt x="167" y="282"/>
                    <a:pt x="167" y="282"/>
                  </a:cubicBezTo>
                  <a:cubicBezTo>
                    <a:pt x="166" y="281"/>
                    <a:pt x="166" y="281"/>
                    <a:pt x="166" y="281"/>
                  </a:cubicBezTo>
                  <a:close/>
                  <a:moveTo>
                    <a:pt x="172" y="285"/>
                  </a:moveTo>
                  <a:lnTo>
                    <a:pt x="172" y="285"/>
                  </a:lnTo>
                  <a:cubicBezTo>
                    <a:pt x="172" y="286"/>
                    <a:pt x="173" y="286"/>
                    <a:pt x="173" y="287"/>
                  </a:cubicBezTo>
                  <a:cubicBezTo>
                    <a:pt x="172" y="287"/>
                    <a:pt x="172" y="286"/>
                    <a:pt x="172" y="285"/>
                  </a:cubicBezTo>
                  <a:close/>
                  <a:moveTo>
                    <a:pt x="129" y="0"/>
                  </a:moveTo>
                  <a:cubicBezTo>
                    <a:pt x="109" y="0"/>
                    <a:pt x="88" y="8"/>
                    <a:pt x="72" y="23"/>
                  </a:cubicBezTo>
                  <a:cubicBezTo>
                    <a:pt x="25" y="69"/>
                    <a:pt x="0" y="136"/>
                    <a:pt x="2" y="202"/>
                  </a:cubicBezTo>
                  <a:cubicBezTo>
                    <a:pt x="4" y="264"/>
                    <a:pt x="46" y="322"/>
                    <a:pt x="93" y="360"/>
                  </a:cubicBezTo>
                  <a:cubicBezTo>
                    <a:pt x="104" y="370"/>
                    <a:pt x="116" y="376"/>
                    <a:pt x="131" y="376"/>
                  </a:cubicBezTo>
                  <a:cubicBezTo>
                    <a:pt x="145" y="376"/>
                    <a:pt x="161" y="370"/>
                    <a:pt x="171" y="360"/>
                  </a:cubicBezTo>
                  <a:cubicBezTo>
                    <a:pt x="192" y="338"/>
                    <a:pt x="190" y="307"/>
                    <a:pt x="171" y="283"/>
                  </a:cubicBezTo>
                  <a:cubicBezTo>
                    <a:pt x="170" y="282"/>
                    <a:pt x="170" y="282"/>
                    <a:pt x="170" y="282"/>
                  </a:cubicBezTo>
                  <a:lnTo>
                    <a:pt x="170" y="282"/>
                  </a:lnTo>
                  <a:cubicBezTo>
                    <a:pt x="170" y="282"/>
                    <a:pt x="170" y="282"/>
                    <a:pt x="170" y="282"/>
                  </a:cubicBezTo>
                  <a:cubicBezTo>
                    <a:pt x="170" y="282"/>
                    <a:pt x="170" y="282"/>
                    <a:pt x="170" y="282"/>
                  </a:cubicBezTo>
                  <a:lnTo>
                    <a:pt x="170" y="282"/>
                  </a:lnTo>
                  <a:cubicBezTo>
                    <a:pt x="169" y="281"/>
                    <a:pt x="169" y="281"/>
                    <a:pt x="169" y="281"/>
                  </a:cubicBezTo>
                  <a:lnTo>
                    <a:pt x="169" y="281"/>
                  </a:lnTo>
                  <a:cubicBezTo>
                    <a:pt x="169" y="281"/>
                    <a:pt x="169" y="281"/>
                    <a:pt x="169" y="281"/>
                  </a:cubicBezTo>
                  <a:lnTo>
                    <a:pt x="169" y="281"/>
                  </a:lnTo>
                  <a:cubicBezTo>
                    <a:pt x="167" y="280"/>
                    <a:pt x="166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lnTo>
                    <a:pt x="165" y="276"/>
                  </a:lnTo>
                  <a:cubicBezTo>
                    <a:pt x="163" y="269"/>
                    <a:pt x="161" y="263"/>
                    <a:pt x="160" y="257"/>
                  </a:cubicBezTo>
                  <a:lnTo>
                    <a:pt x="160" y="249"/>
                  </a:lnTo>
                  <a:cubicBezTo>
                    <a:pt x="160" y="242"/>
                    <a:pt x="160" y="236"/>
                    <a:pt x="161" y="230"/>
                  </a:cubicBezTo>
                  <a:lnTo>
                    <a:pt x="161" y="230"/>
                  </a:lnTo>
                  <a:cubicBezTo>
                    <a:pt x="161" y="227"/>
                    <a:pt x="161" y="225"/>
                    <a:pt x="161" y="222"/>
                  </a:cubicBezTo>
                  <a:lnTo>
                    <a:pt x="161" y="222"/>
                  </a:lnTo>
                  <a:cubicBezTo>
                    <a:pt x="161" y="222"/>
                    <a:pt x="161" y="221"/>
                    <a:pt x="161" y="221"/>
                  </a:cubicBezTo>
                  <a:lnTo>
                    <a:pt x="161" y="221"/>
                  </a:lnTo>
                  <a:cubicBezTo>
                    <a:pt x="161" y="221"/>
                    <a:pt x="161" y="221"/>
                    <a:pt x="161" y="222"/>
                  </a:cubicBezTo>
                  <a:lnTo>
                    <a:pt x="161" y="222"/>
                  </a:lnTo>
                  <a:cubicBezTo>
                    <a:pt x="162" y="215"/>
                    <a:pt x="162" y="209"/>
                    <a:pt x="162" y="202"/>
                  </a:cubicBezTo>
                  <a:cubicBezTo>
                    <a:pt x="162" y="200"/>
                    <a:pt x="162" y="197"/>
                    <a:pt x="162" y="195"/>
                  </a:cubicBezTo>
                  <a:lnTo>
                    <a:pt x="162" y="195"/>
                  </a:lnTo>
                  <a:cubicBezTo>
                    <a:pt x="164" y="185"/>
                    <a:pt x="167" y="175"/>
                    <a:pt x="169" y="165"/>
                  </a:cubicBezTo>
                  <a:lnTo>
                    <a:pt x="169" y="165"/>
                  </a:lnTo>
                  <a:cubicBezTo>
                    <a:pt x="173" y="157"/>
                    <a:pt x="178" y="149"/>
                    <a:pt x="183" y="141"/>
                  </a:cubicBezTo>
                  <a:lnTo>
                    <a:pt x="183" y="141"/>
                  </a:lnTo>
                  <a:cubicBezTo>
                    <a:pt x="184" y="140"/>
                    <a:pt x="185" y="138"/>
                    <a:pt x="186" y="137"/>
                  </a:cubicBezTo>
                  <a:cubicBezTo>
                    <a:pt x="214" y="107"/>
                    <a:pt x="218" y="53"/>
                    <a:pt x="186" y="23"/>
                  </a:cubicBezTo>
                  <a:cubicBezTo>
                    <a:pt x="170" y="8"/>
                    <a:pt x="149" y="0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4" name="Google Shape;3081;p25">
              <a:extLst>
                <a:ext uri="{FF2B5EF4-FFF2-40B4-BE49-F238E27FC236}">
                  <a16:creationId xmlns:a16="http://schemas.microsoft.com/office/drawing/2014/main" id="{0DCC4F56-CC17-D2C6-02F6-AF2263231A54}"/>
                </a:ext>
              </a:extLst>
            </p:cNvPr>
            <p:cNvSpPr/>
            <p:nvPr/>
          </p:nvSpPr>
          <p:spPr>
            <a:xfrm flipH="1">
              <a:off x="2416349" y="3320610"/>
              <a:ext cx="23164" cy="33295"/>
            </a:xfrm>
            <a:custGeom>
              <a:avLst/>
              <a:gdLst/>
              <a:ahLst/>
              <a:cxnLst/>
              <a:rect l="l" t="t" r="r" b="b"/>
              <a:pathLst>
                <a:path w="300" h="431" extrusionOk="0">
                  <a:moveTo>
                    <a:pt x="203" y="204"/>
                  </a:moveTo>
                  <a:lnTo>
                    <a:pt x="202" y="205"/>
                  </a:lnTo>
                  <a:cubicBezTo>
                    <a:pt x="202" y="205"/>
                    <a:pt x="203" y="205"/>
                    <a:pt x="203" y="204"/>
                  </a:cubicBezTo>
                  <a:close/>
                  <a:moveTo>
                    <a:pt x="135" y="317"/>
                  </a:moveTo>
                  <a:cubicBezTo>
                    <a:pt x="136" y="317"/>
                    <a:pt x="135" y="321"/>
                    <a:pt x="135" y="323"/>
                  </a:cubicBezTo>
                  <a:lnTo>
                    <a:pt x="135" y="323"/>
                  </a:lnTo>
                  <a:cubicBezTo>
                    <a:pt x="135" y="323"/>
                    <a:pt x="135" y="322"/>
                    <a:pt x="135" y="321"/>
                  </a:cubicBezTo>
                  <a:cubicBezTo>
                    <a:pt x="135" y="318"/>
                    <a:pt x="135" y="317"/>
                    <a:pt x="135" y="317"/>
                  </a:cubicBezTo>
                  <a:close/>
                  <a:moveTo>
                    <a:pt x="182" y="0"/>
                  </a:moveTo>
                  <a:cubicBezTo>
                    <a:pt x="165" y="0"/>
                    <a:pt x="148" y="4"/>
                    <a:pt x="135" y="14"/>
                  </a:cubicBezTo>
                  <a:cubicBezTo>
                    <a:pt x="118" y="26"/>
                    <a:pt x="101" y="40"/>
                    <a:pt x="86" y="55"/>
                  </a:cubicBezTo>
                  <a:cubicBezTo>
                    <a:pt x="72" y="71"/>
                    <a:pt x="59" y="87"/>
                    <a:pt x="47" y="104"/>
                  </a:cubicBezTo>
                  <a:cubicBezTo>
                    <a:pt x="52" y="98"/>
                    <a:pt x="56" y="91"/>
                    <a:pt x="61" y="86"/>
                  </a:cubicBezTo>
                  <a:lnTo>
                    <a:pt x="61" y="86"/>
                  </a:lnTo>
                  <a:cubicBezTo>
                    <a:pt x="46" y="107"/>
                    <a:pt x="35" y="120"/>
                    <a:pt x="25" y="146"/>
                  </a:cubicBezTo>
                  <a:cubicBezTo>
                    <a:pt x="21" y="157"/>
                    <a:pt x="19" y="167"/>
                    <a:pt x="18" y="177"/>
                  </a:cubicBezTo>
                  <a:cubicBezTo>
                    <a:pt x="13" y="205"/>
                    <a:pt x="8" y="231"/>
                    <a:pt x="5" y="258"/>
                  </a:cubicBezTo>
                  <a:cubicBezTo>
                    <a:pt x="0" y="310"/>
                    <a:pt x="13" y="360"/>
                    <a:pt x="36" y="405"/>
                  </a:cubicBezTo>
                  <a:cubicBezTo>
                    <a:pt x="44" y="420"/>
                    <a:pt x="62" y="431"/>
                    <a:pt x="80" y="431"/>
                  </a:cubicBezTo>
                  <a:cubicBezTo>
                    <a:pt x="85" y="431"/>
                    <a:pt x="89" y="430"/>
                    <a:pt x="94" y="428"/>
                  </a:cubicBezTo>
                  <a:cubicBezTo>
                    <a:pt x="114" y="423"/>
                    <a:pt x="135" y="403"/>
                    <a:pt x="133" y="380"/>
                  </a:cubicBezTo>
                  <a:cubicBezTo>
                    <a:pt x="132" y="371"/>
                    <a:pt x="132" y="360"/>
                    <a:pt x="132" y="351"/>
                  </a:cubicBezTo>
                  <a:cubicBezTo>
                    <a:pt x="132" y="346"/>
                    <a:pt x="132" y="342"/>
                    <a:pt x="133" y="336"/>
                  </a:cubicBezTo>
                  <a:cubicBezTo>
                    <a:pt x="133" y="334"/>
                    <a:pt x="133" y="331"/>
                    <a:pt x="134" y="329"/>
                  </a:cubicBezTo>
                  <a:lnTo>
                    <a:pt x="134" y="329"/>
                  </a:lnTo>
                  <a:cubicBezTo>
                    <a:pt x="133" y="335"/>
                    <a:pt x="133" y="338"/>
                    <a:pt x="133" y="338"/>
                  </a:cubicBezTo>
                  <a:cubicBezTo>
                    <a:pt x="133" y="338"/>
                    <a:pt x="134" y="334"/>
                    <a:pt x="135" y="325"/>
                  </a:cubicBezTo>
                  <a:lnTo>
                    <a:pt x="135" y="325"/>
                  </a:lnTo>
                  <a:cubicBezTo>
                    <a:pt x="135" y="324"/>
                    <a:pt x="135" y="323"/>
                    <a:pt x="135" y="322"/>
                  </a:cubicBezTo>
                  <a:cubicBezTo>
                    <a:pt x="137" y="318"/>
                    <a:pt x="137" y="312"/>
                    <a:pt x="138" y="306"/>
                  </a:cubicBezTo>
                  <a:cubicBezTo>
                    <a:pt x="140" y="298"/>
                    <a:pt x="143" y="289"/>
                    <a:pt x="145" y="281"/>
                  </a:cubicBezTo>
                  <a:cubicBezTo>
                    <a:pt x="146" y="280"/>
                    <a:pt x="147" y="279"/>
                    <a:pt x="147" y="277"/>
                  </a:cubicBezTo>
                  <a:lnTo>
                    <a:pt x="147" y="277"/>
                  </a:lnTo>
                  <a:cubicBezTo>
                    <a:pt x="147" y="279"/>
                    <a:pt x="146" y="280"/>
                    <a:pt x="146" y="280"/>
                  </a:cubicBezTo>
                  <a:cubicBezTo>
                    <a:pt x="146" y="280"/>
                    <a:pt x="147" y="278"/>
                    <a:pt x="148" y="275"/>
                  </a:cubicBezTo>
                  <a:lnTo>
                    <a:pt x="148" y="275"/>
                  </a:lnTo>
                  <a:cubicBezTo>
                    <a:pt x="149" y="273"/>
                    <a:pt x="150" y="270"/>
                    <a:pt x="150" y="270"/>
                  </a:cubicBezTo>
                  <a:lnTo>
                    <a:pt x="150" y="270"/>
                  </a:lnTo>
                  <a:cubicBezTo>
                    <a:pt x="150" y="270"/>
                    <a:pt x="150" y="270"/>
                    <a:pt x="150" y="271"/>
                  </a:cubicBezTo>
                  <a:lnTo>
                    <a:pt x="150" y="271"/>
                  </a:lnTo>
                  <a:cubicBezTo>
                    <a:pt x="150" y="270"/>
                    <a:pt x="150" y="270"/>
                    <a:pt x="150" y="269"/>
                  </a:cubicBezTo>
                  <a:cubicBezTo>
                    <a:pt x="154" y="264"/>
                    <a:pt x="156" y="261"/>
                    <a:pt x="159" y="255"/>
                  </a:cubicBezTo>
                  <a:cubicBezTo>
                    <a:pt x="159" y="255"/>
                    <a:pt x="159" y="255"/>
                    <a:pt x="159" y="254"/>
                  </a:cubicBezTo>
                  <a:lnTo>
                    <a:pt x="159" y="254"/>
                  </a:lnTo>
                  <a:cubicBezTo>
                    <a:pt x="163" y="250"/>
                    <a:pt x="168" y="245"/>
                    <a:pt x="173" y="240"/>
                  </a:cubicBezTo>
                  <a:cubicBezTo>
                    <a:pt x="182" y="231"/>
                    <a:pt x="190" y="222"/>
                    <a:pt x="197" y="212"/>
                  </a:cubicBezTo>
                  <a:lnTo>
                    <a:pt x="197" y="212"/>
                  </a:lnTo>
                  <a:cubicBezTo>
                    <a:pt x="195" y="214"/>
                    <a:pt x="193" y="217"/>
                    <a:pt x="191" y="219"/>
                  </a:cubicBezTo>
                  <a:cubicBezTo>
                    <a:pt x="193" y="216"/>
                    <a:pt x="196" y="213"/>
                    <a:pt x="198" y="210"/>
                  </a:cubicBezTo>
                  <a:lnTo>
                    <a:pt x="198" y="210"/>
                  </a:lnTo>
                  <a:cubicBezTo>
                    <a:pt x="198" y="211"/>
                    <a:pt x="197" y="211"/>
                    <a:pt x="197" y="212"/>
                  </a:cubicBezTo>
                  <a:lnTo>
                    <a:pt x="197" y="212"/>
                  </a:lnTo>
                  <a:cubicBezTo>
                    <a:pt x="197" y="211"/>
                    <a:pt x="198" y="211"/>
                    <a:pt x="198" y="210"/>
                  </a:cubicBezTo>
                  <a:lnTo>
                    <a:pt x="198" y="210"/>
                  </a:lnTo>
                  <a:cubicBezTo>
                    <a:pt x="198" y="210"/>
                    <a:pt x="198" y="210"/>
                    <a:pt x="198" y="210"/>
                  </a:cubicBezTo>
                  <a:lnTo>
                    <a:pt x="198" y="210"/>
                  </a:lnTo>
                  <a:cubicBezTo>
                    <a:pt x="198" y="210"/>
                    <a:pt x="199" y="210"/>
                    <a:pt x="199" y="209"/>
                  </a:cubicBezTo>
                  <a:lnTo>
                    <a:pt x="199" y="209"/>
                  </a:lnTo>
                  <a:cubicBezTo>
                    <a:pt x="199" y="210"/>
                    <a:pt x="198" y="210"/>
                    <a:pt x="198" y="210"/>
                  </a:cubicBezTo>
                  <a:lnTo>
                    <a:pt x="198" y="210"/>
                  </a:lnTo>
                  <a:cubicBezTo>
                    <a:pt x="202" y="207"/>
                    <a:pt x="206" y="203"/>
                    <a:pt x="209" y="200"/>
                  </a:cubicBezTo>
                  <a:lnTo>
                    <a:pt x="209" y="200"/>
                  </a:lnTo>
                  <a:cubicBezTo>
                    <a:pt x="218" y="194"/>
                    <a:pt x="227" y="189"/>
                    <a:pt x="236" y="184"/>
                  </a:cubicBezTo>
                  <a:cubicBezTo>
                    <a:pt x="282" y="160"/>
                    <a:pt x="299" y="92"/>
                    <a:pt x="271" y="48"/>
                  </a:cubicBezTo>
                  <a:cubicBezTo>
                    <a:pt x="257" y="27"/>
                    <a:pt x="237" y="9"/>
                    <a:pt x="211" y="3"/>
                  </a:cubicBezTo>
                  <a:cubicBezTo>
                    <a:pt x="202" y="2"/>
                    <a:pt x="192" y="0"/>
                    <a:pt x="1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5" name="Google Shape;3082;p25">
              <a:extLst>
                <a:ext uri="{FF2B5EF4-FFF2-40B4-BE49-F238E27FC236}">
                  <a16:creationId xmlns:a16="http://schemas.microsoft.com/office/drawing/2014/main" id="{6254FB84-EFD3-E8E1-5DF8-2ACC824F8DB3}"/>
                </a:ext>
              </a:extLst>
            </p:cNvPr>
            <p:cNvSpPr/>
            <p:nvPr/>
          </p:nvSpPr>
          <p:spPr>
            <a:xfrm flipH="1">
              <a:off x="2440825" y="3358463"/>
              <a:ext cx="75900" cy="55465"/>
            </a:xfrm>
            <a:custGeom>
              <a:avLst/>
              <a:gdLst/>
              <a:ahLst/>
              <a:cxnLst/>
              <a:rect l="l" t="t" r="r" b="b"/>
              <a:pathLst>
                <a:path w="983" h="718" extrusionOk="0">
                  <a:moveTo>
                    <a:pt x="433" y="1"/>
                  </a:moveTo>
                  <a:cubicBezTo>
                    <a:pt x="379" y="1"/>
                    <a:pt x="348" y="67"/>
                    <a:pt x="375" y="118"/>
                  </a:cubicBezTo>
                  <a:cubicBezTo>
                    <a:pt x="375" y="118"/>
                    <a:pt x="375" y="118"/>
                    <a:pt x="375" y="118"/>
                  </a:cubicBezTo>
                  <a:lnTo>
                    <a:pt x="375" y="118"/>
                  </a:lnTo>
                  <a:cubicBezTo>
                    <a:pt x="383" y="131"/>
                    <a:pt x="379" y="160"/>
                    <a:pt x="380" y="176"/>
                  </a:cubicBezTo>
                  <a:cubicBezTo>
                    <a:pt x="382" y="198"/>
                    <a:pt x="382" y="221"/>
                    <a:pt x="382" y="242"/>
                  </a:cubicBezTo>
                  <a:cubicBezTo>
                    <a:pt x="383" y="286"/>
                    <a:pt x="384" y="330"/>
                    <a:pt x="385" y="373"/>
                  </a:cubicBezTo>
                  <a:cubicBezTo>
                    <a:pt x="387" y="412"/>
                    <a:pt x="391" y="451"/>
                    <a:pt x="396" y="490"/>
                  </a:cubicBezTo>
                  <a:lnTo>
                    <a:pt x="396" y="490"/>
                  </a:lnTo>
                  <a:cubicBezTo>
                    <a:pt x="304" y="464"/>
                    <a:pt x="211" y="440"/>
                    <a:pt x="120" y="414"/>
                  </a:cubicBezTo>
                  <a:cubicBezTo>
                    <a:pt x="113" y="412"/>
                    <a:pt x="107" y="411"/>
                    <a:pt x="100" y="411"/>
                  </a:cubicBezTo>
                  <a:cubicBezTo>
                    <a:pt x="57" y="411"/>
                    <a:pt x="16" y="451"/>
                    <a:pt x="10" y="493"/>
                  </a:cubicBezTo>
                  <a:cubicBezTo>
                    <a:pt x="1" y="547"/>
                    <a:pt x="38" y="588"/>
                    <a:pt x="89" y="601"/>
                  </a:cubicBezTo>
                  <a:cubicBezTo>
                    <a:pt x="224" y="639"/>
                    <a:pt x="359" y="683"/>
                    <a:pt x="497" y="715"/>
                  </a:cubicBezTo>
                  <a:cubicBezTo>
                    <a:pt x="505" y="717"/>
                    <a:pt x="512" y="718"/>
                    <a:pt x="519" y="718"/>
                  </a:cubicBezTo>
                  <a:cubicBezTo>
                    <a:pt x="582" y="718"/>
                    <a:pt x="616" y="646"/>
                    <a:pt x="600" y="589"/>
                  </a:cubicBezTo>
                  <a:cubicBezTo>
                    <a:pt x="579" y="508"/>
                    <a:pt x="561" y="427"/>
                    <a:pt x="542" y="346"/>
                  </a:cubicBezTo>
                  <a:cubicBezTo>
                    <a:pt x="535" y="313"/>
                    <a:pt x="527" y="279"/>
                    <a:pt x="520" y="246"/>
                  </a:cubicBezTo>
                  <a:lnTo>
                    <a:pt x="520" y="246"/>
                  </a:lnTo>
                  <a:cubicBezTo>
                    <a:pt x="555" y="276"/>
                    <a:pt x="590" y="306"/>
                    <a:pt x="623" y="336"/>
                  </a:cubicBezTo>
                  <a:cubicBezTo>
                    <a:pt x="662" y="372"/>
                    <a:pt x="700" y="407"/>
                    <a:pt x="737" y="443"/>
                  </a:cubicBezTo>
                  <a:cubicBezTo>
                    <a:pt x="781" y="485"/>
                    <a:pt x="819" y="537"/>
                    <a:pt x="881" y="553"/>
                  </a:cubicBezTo>
                  <a:cubicBezTo>
                    <a:pt x="885" y="554"/>
                    <a:pt x="890" y="554"/>
                    <a:pt x="894" y="554"/>
                  </a:cubicBezTo>
                  <a:cubicBezTo>
                    <a:pt x="937" y="554"/>
                    <a:pt x="983" y="509"/>
                    <a:pt x="973" y="466"/>
                  </a:cubicBezTo>
                  <a:cubicBezTo>
                    <a:pt x="957" y="400"/>
                    <a:pt x="906" y="361"/>
                    <a:pt x="860" y="316"/>
                  </a:cubicBezTo>
                  <a:cubicBezTo>
                    <a:pt x="820" y="279"/>
                    <a:pt x="780" y="242"/>
                    <a:pt x="740" y="207"/>
                  </a:cubicBezTo>
                  <a:cubicBezTo>
                    <a:pt x="699" y="172"/>
                    <a:pt x="657" y="138"/>
                    <a:pt x="613" y="105"/>
                  </a:cubicBezTo>
                  <a:cubicBezTo>
                    <a:pt x="566" y="72"/>
                    <a:pt x="519" y="31"/>
                    <a:pt x="467" y="9"/>
                  </a:cubicBezTo>
                  <a:cubicBezTo>
                    <a:pt x="455" y="3"/>
                    <a:pt x="444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6" name="Google Shape;3083;p25">
              <a:extLst>
                <a:ext uri="{FF2B5EF4-FFF2-40B4-BE49-F238E27FC236}">
                  <a16:creationId xmlns:a16="http://schemas.microsoft.com/office/drawing/2014/main" id="{CD9A91D8-FF30-2D17-1D50-4DA71F4CB7C9}"/>
                </a:ext>
              </a:extLst>
            </p:cNvPr>
            <p:cNvSpPr/>
            <p:nvPr/>
          </p:nvSpPr>
          <p:spPr>
            <a:xfrm flipH="1">
              <a:off x="2542514" y="3486234"/>
              <a:ext cx="192954" cy="183700"/>
            </a:xfrm>
            <a:custGeom>
              <a:avLst/>
              <a:gdLst/>
              <a:ahLst/>
              <a:cxnLst/>
              <a:rect l="l" t="t" r="r" b="b"/>
              <a:pathLst>
                <a:path w="2499" h="2378" extrusionOk="0">
                  <a:moveTo>
                    <a:pt x="2279" y="0"/>
                  </a:moveTo>
                  <a:cubicBezTo>
                    <a:pt x="2134" y="0"/>
                    <a:pt x="1873" y="667"/>
                    <a:pt x="1387" y="1160"/>
                  </a:cubicBezTo>
                  <a:cubicBezTo>
                    <a:pt x="827" y="1730"/>
                    <a:pt x="1" y="2101"/>
                    <a:pt x="114" y="2315"/>
                  </a:cubicBezTo>
                  <a:cubicBezTo>
                    <a:pt x="137" y="2358"/>
                    <a:pt x="194" y="2378"/>
                    <a:pt x="275" y="2378"/>
                  </a:cubicBezTo>
                  <a:cubicBezTo>
                    <a:pt x="565" y="2378"/>
                    <a:pt x="1160" y="2117"/>
                    <a:pt x="1584" y="1697"/>
                  </a:cubicBezTo>
                  <a:cubicBezTo>
                    <a:pt x="2186" y="1103"/>
                    <a:pt x="2499" y="222"/>
                    <a:pt x="2319" y="20"/>
                  </a:cubicBezTo>
                  <a:cubicBezTo>
                    <a:pt x="2307" y="7"/>
                    <a:pt x="2294" y="0"/>
                    <a:pt x="22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7" name="Google Shape;3084;p25">
              <a:extLst>
                <a:ext uri="{FF2B5EF4-FFF2-40B4-BE49-F238E27FC236}">
                  <a16:creationId xmlns:a16="http://schemas.microsoft.com/office/drawing/2014/main" id="{D4C261A4-7984-9920-5FA1-54583FD4924D}"/>
                </a:ext>
              </a:extLst>
            </p:cNvPr>
            <p:cNvSpPr/>
            <p:nvPr/>
          </p:nvSpPr>
          <p:spPr>
            <a:xfrm flipH="1">
              <a:off x="2545834" y="3554987"/>
              <a:ext cx="140681" cy="137505"/>
            </a:xfrm>
            <a:custGeom>
              <a:avLst/>
              <a:gdLst/>
              <a:ahLst/>
              <a:cxnLst/>
              <a:rect l="l" t="t" r="r" b="b"/>
              <a:pathLst>
                <a:path w="1822" h="1780" extrusionOk="0">
                  <a:moveTo>
                    <a:pt x="1768" y="1"/>
                  </a:moveTo>
                  <a:cubicBezTo>
                    <a:pt x="1762" y="1"/>
                    <a:pt x="1755" y="2"/>
                    <a:pt x="1748" y="6"/>
                  </a:cubicBezTo>
                  <a:cubicBezTo>
                    <a:pt x="1572" y="102"/>
                    <a:pt x="1415" y="223"/>
                    <a:pt x="1261" y="350"/>
                  </a:cubicBezTo>
                  <a:cubicBezTo>
                    <a:pt x="1107" y="477"/>
                    <a:pt x="954" y="604"/>
                    <a:pt x="810" y="742"/>
                  </a:cubicBezTo>
                  <a:cubicBezTo>
                    <a:pt x="517" y="1023"/>
                    <a:pt x="261" y="1334"/>
                    <a:pt x="36" y="1670"/>
                  </a:cubicBezTo>
                  <a:cubicBezTo>
                    <a:pt x="1" y="1721"/>
                    <a:pt x="44" y="1780"/>
                    <a:pt x="90" y="1780"/>
                  </a:cubicBezTo>
                  <a:cubicBezTo>
                    <a:pt x="107" y="1780"/>
                    <a:pt x="123" y="1772"/>
                    <a:pt x="137" y="1753"/>
                  </a:cubicBezTo>
                  <a:cubicBezTo>
                    <a:pt x="368" y="1437"/>
                    <a:pt x="623" y="1136"/>
                    <a:pt x="896" y="856"/>
                  </a:cubicBezTo>
                  <a:cubicBezTo>
                    <a:pt x="1033" y="712"/>
                    <a:pt x="1175" y="572"/>
                    <a:pt x="1327" y="443"/>
                  </a:cubicBezTo>
                  <a:cubicBezTo>
                    <a:pt x="1479" y="314"/>
                    <a:pt x="1639" y="196"/>
                    <a:pt x="1791" y="66"/>
                  </a:cubicBezTo>
                  <a:cubicBezTo>
                    <a:pt x="1821" y="40"/>
                    <a:pt x="1800" y="1"/>
                    <a:pt x="17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8" name="Google Shape;3085;p25">
              <a:extLst>
                <a:ext uri="{FF2B5EF4-FFF2-40B4-BE49-F238E27FC236}">
                  <a16:creationId xmlns:a16="http://schemas.microsoft.com/office/drawing/2014/main" id="{705A4155-3F18-CDCA-6F5F-A6F53DEFA924}"/>
                </a:ext>
              </a:extLst>
            </p:cNvPr>
            <p:cNvSpPr/>
            <p:nvPr/>
          </p:nvSpPr>
          <p:spPr>
            <a:xfrm flipH="1">
              <a:off x="2359443" y="3026133"/>
              <a:ext cx="107711" cy="239707"/>
            </a:xfrm>
            <a:custGeom>
              <a:avLst/>
              <a:gdLst/>
              <a:ahLst/>
              <a:cxnLst/>
              <a:rect l="l" t="t" r="r" b="b"/>
              <a:pathLst>
                <a:path w="1395" h="3103" extrusionOk="0">
                  <a:moveTo>
                    <a:pt x="983" y="0"/>
                  </a:moveTo>
                  <a:cubicBezTo>
                    <a:pt x="981" y="0"/>
                    <a:pt x="979" y="0"/>
                    <a:pt x="977" y="0"/>
                  </a:cubicBezTo>
                  <a:cubicBezTo>
                    <a:pt x="756" y="15"/>
                    <a:pt x="873" y="805"/>
                    <a:pt x="689" y="1524"/>
                  </a:cubicBezTo>
                  <a:cubicBezTo>
                    <a:pt x="485" y="2326"/>
                    <a:pt x="1" y="3063"/>
                    <a:pt x="218" y="3101"/>
                  </a:cubicBezTo>
                  <a:cubicBezTo>
                    <a:pt x="226" y="3102"/>
                    <a:pt x="234" y="3103"/>
                    <a:pt x="242" y="3103"/>
                  </a:cubicBezTo>
                  <a:cubicBezTo>
                    <a:pt x="513" y="3103"/>
                    <a:pt x="1050" y="2430"/>
                    <a:pt x="1227" y="1635"/>
                  </a:cubicBezTo>
                  <a:cubicBezTo>
                    <a:pt x="1394" y="883"/>
                    <a:pt x="1203" y="0"/>
                    <a:pt x="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69" name="Google Shape;3086;p25">
              <a:extLst>
                <a:ext uri="{FF2B5EF4-FFF2-40B4-BE49-F238E27FC236}">
                  <a16:creationId xmlns:a16="http://schemas.microsoft.com/office/drawing/2014/main" id="{DF747335-17FA-4E43-1072-365F6F367BB9}"/>
                </a:ext>
              </a:extLst>
            </p:cNvPr>
            <p:cNvSpPr/>
            <p:nvPr/>
          </p:nvSpPr>
          <p:spPr>
            <a:xfrm flipH="1">
              <a:off x="2332960" y="3066612"/>
              <a:ext cx="60843" cy="192430"/>
            </a:xfrm>
            <a:custGeom>
              <a:avLst/>
              <a:gdLst/>
              <a:ahLst/>
              <a:cxnLst/>
              <a:rect l="l" t="t" r="r" b="b"/>
              <a:pathLst>
                <a:path w="788" h="2491" extrusionOk="0">
                  <a:moveTo>
                    <a:pt x="711" y="1"/>
                  </a:moveTo>
                  <a:cubicBezTo>
                    <a:pt x="693" y="1"/>
                    <a:pt x="674" y="8"/>
                    <a:pt x="660" y="24"/>
                  </a:cubicBezTo>
                  <a:cubicBezTo>
                    <a:pt x="532" y="169"/>
                    <a:pt x="466" y="401"/>
                    <a:pt x="398" y="580"/>
                  </a:cubicBezTo>
                  <a:cubicBezTo>
                    <a:pt x="324" y="774"/>
                    <a:pt x="265" y="967"/>
                    <a:pt x="214" y="1168"/>
                  </a:cubicBezTo>
                  <a:cubicBezTo>
                    <a:pt x="109" y="1586"/>
                    <a:pt x="33" y="2004"/>
                    <a:pt x="3" y="2434"/>
                  </a:cubicBezTo>
                  <a:cubicBezTo>
                    <a:pt x="0" y="2469"/>
                    <a:pt x="30" y="2491"/>
                    <a:pt x="58" y="2491"/>
                  </a:cubicBezTo>
                  <a:cubicBezTo>
                    <a:pt x="79" y="2491"/>
                    <a:pt x="99" y="2478"/>
                    <a:pt x="101" y="2450"/>
                  </a:cubicBezTo>
                  <a:cubicBezTo>
                    <a:pt x="143" y="2032"/>
                    <a:pt x="215" y="1608"/>
                    <a:pt x="343" y="1208"/>
                  </a:cubicBezTo>
                  <a:cubicBezTo>
                    <a:pt x="403" y="1019"/>
                    <a:pt x="472" y="832"/>
                    <a:pt x="545" y="647"/>
                  </a:cubicBezTo>
                  <a:cubicBezTo>
                    <a:pt x="584" y="547"/>
                    <a:pt x="626" y="449"/>
                    <a:pt x="669" y="351"/>
                  </a:cubicBezTo>
                  <a:cubicBezTo>
                    <a:pt x="708" y="262"/>
                    <a:pt x="760" y="174"/>
                    <a:pt x="778" y="78"/>
                  </a:cubicBezTo>
                  <a:cubicBezTo>
                    <a:pt x="788" y="32"/>
                    <a:pt x="750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0" name="Google Shape;3087;p25">
              <a:extLst>
                <a:ext uri="{FF2B5EF4-FFF2-40B4-BE49-F238E27FC236}">
                  <a16:creationId xmlns:a16="http://schemas.microsoft.com/office/drawing/2014/main" id="{5CFFC1E6-D077-E682-A6C6-A0DF1380476C}"/>
                </a:ext>
              </a:extLst>
            </p:cNvPr>
            <p:cNvSpPr/>
            <p:nvPr/>
          </p:nvSpPr>
          <p:spPr>
            <a:xfrm flipH="1">
              <a:off x="2521358" y="2952514"/>
              <a:ext cx="158286" cy="202240"/>
            </a:xfrm>
            <a:custGeom>
              <a:avLst/>
              <a:gdLst/>
              <a:ahLst/>
              <a:cxnLst/>
              <a:rect l="l" t="t" r="r" b="b"/>
              <a:pathLst>
                <a:path w="2050" h="2618" extrusionOk="0">
                  <a:moveTo>
                    <a:pt x="1828" y="0"/>
                  </a:moveTo>
                  <a:cubicBezTo>
                    <a:pt x="1268" y="0"/>
                    <a:pt x="750" y="399"/>
                    <a:pt x="448" y="846"/>
                  </a:cubicBezTo>
                  <a:cubicBezTo>
                    <a:pt x="102" y="1360"/>
                    <a:pt x="0" y="1992"/>
                    <a:pt x="302" y="2552"/>
                  </a:cubicBezTo>
                  <a:cubicBezTo>
                    <a:pt x="327" y="2598"/>
                    <a:pt x="364" y="2617"/>
                    <a:pt x="402" y="2617"/>
                  </a:cubicBezTo>
                  <a:cubicBezTo>
                    <a:pt x="496" y="2617"/>
                    <a:pt x="596" y="2499"/>
                    <a:pt x="535" y="2385"/>
                  </a:cubicBezTo>
                  <a:cubicBezTo>
                    <a:pt x="288" y="1928"/>
                    <a:pt x="415" y="1379"/>
                    <a:pt x="706" y="975"/>
                  </a:cubicBezTo>
                  <a:cubicBezTo>
                    <a:pt x="970" y="607"/>
                    <a:pt x="1386" y="284"/>
                    <a:pt x="1857" y="284"/>
                  </a:cubicBezTo>
                  <a:cubicBezTo>
                    <a:pt x="1860" y="284"/>
                    <a:pt x="1864" y="284"/>
                    <a:pt x="1868" y="284"/>
                  </a:cubicBezTo>
                  <a:cubicBezTo>
                    <a:pt x="1869" y="284"/>
                    <a:pt x="1870" y="284"/>
                    <a:pt x="1871" y="284"/>
                  </a:cubicBezTo>
                  <a:cubicBezTo>
                    <a:pt x="2049" y="284"/>
                    <a:pt x="2018" y="3"/>
                    <a:pt x="1837" y="0"/>
                  </a:cubicBezTo>
                  <a:cubicBezTo>
                    <a:pt x="1834" y="0"/>
                    <a:pt x="1831" y="0"/>
                    <a:pt x="1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1" name="Google Shape;3088;p25">
              <a:extLst>
                <a:ext uri="{FF2B5EF4-FFF2-40B4-BE49-F238E27FC236}">
                  <a16:creationId xmlns:a16="http://schemas.microsoft.com/office/drawing/2014/main" id="{8C14FF42-84EB-CC49-6045-F4CE7289B20D}"/>
                </a:ext>
              </a:extLst>
            </p:cNvPr>
            <p:cNvSpPr/>
            <p:nvPr/>
          </p:nvSpPr>
          <p:spPr>
            <a:xfrm flipH="1">
              <a:off x="2700491" y="3370437"/>
              <a:ext cx="205076" cy="194052"/>
            </a:xfrm>
            <a:custGeom>
              <a:avLst/>
              <a:gdLst/>
              <a:ahLst/>
              <a:cxnLst/>
              <a:rect l="l" t="t" r="r" b="b"/>
              <a:pathLst>
                <a:path w="2656" h="2512" extrusionOk="0">
                  <a:moveTo>
                    <a:pt x="1946" y="1"/>
                  </a:moveTo>
                  <a:cubicBezTo>
                    <a:pt x="1084" y="1"/>
                    <a:pt x="248" y="751"/>
                    <a:pt x="86" y="1592"/>
                  </a:cubicBezTo>
                  <a:cubicBezTo>
                    <a:pt x="33" y="1875"/>
                    <a:pt x="64" y="2171"/>
                    <a:pt x="194" y="2429"/>
                  </a:cubicBezTo>
                  <a:cubicBezTo>
                    <a:pt x="223" y="2487"/>
                    <a:pt x="276" y="2512"/>
                    <a:pt x="329" y="2512"/>
                  </a:cubicBezTo>
                  <a:cubicBezTo>
                    <a:pt x="422" y="2512"/>
                    <a:pt x="513" y="2433"/>
                    <a:pt x="460" y="2328"/>
                  </a:cubicBezTo>
                  <a:cubicBezTo>
                    <a:pt x="0" y="1415"/>
                    <a:pt x="998" y="287"/>
                    <a:pt x="1951" y="287"/>
                  </a:cubicBezTo>
                  <a:cubicBezTo>
                    <a:pt x="2099" y="287"/>
                    <a:pt x="2246" y="314"/>
                    <a:pt x="2387" y="374"/>
                  </a:cubicBezTo>
                  <a:cubicBezTo>
                    <a:pt x="2407" y="383"/>
                    <a:pt x="2427" y="386"/>
                    <a:pt x="2445" y="386"/>
                  </a:cubicBezTo>
                  <a:cubicBezTo>
                    <a:pt x="2581" y="386"/>
                    <a:pt x="2656" y="178"/>
                    <a:pt x="2508" y="114"/>
                  </a:cubicBezTo>
                  <a:cubicBezTo>
                    <a:pt x="2324" y="36"/>
                    <a:pt x="2134" y="1"/>
                    <a:pt x="19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2" name="Google Shape;3089;p25">
              <a:extLst>
                <a:ext uri="{FF2B5EF4-FFF2-40B4-BE49-F238E27FC236}">
                  <a16:creationId xmlns:a16="http://schemas.microsoft.com/office/drawing/2014/main" id="{ED0D6061-D4A5-9429-A0CB-EE2728378BEF}"/>
                </a:ext>
              </a:extLst>
            </p:cNvPr>
            <p:cNvSpPr/>
            <p:nvPr/>
          </p:nvSpPr>
          <p:spPr>
            <a:xfrm flipH="1">
              <a:off x="2171904" y="2764333"/>
              <a:ext cx="1023254" cy="990036"/>
            </a:xfrm>
            <a:custGeom>
              <a:avLst/>
              <a:gdLst/>
              <a:ahLst/>
              <a:cxnLst/>
              <a:rect l="l" t="t" r="r" b="b"/>
              <a:pathLst>
                <a:path w="13246" h="12816" extrusionOk="0">
                  <a:moveTo>
                    <a:pt x="5402" y="0"/>
                  </a:moveTo>
                  <a:lnTo>
                    <a:pt x="1100" y="3020"/>
                  </a:lnTo>
                  <a:lnTo>
                    <a:pt x="1" y="6362"/>
                  </a:lnTo>
                  <a:lnTo>
                    <a:pt x="642" y="8650"/>
                  </a:lnTo>
                  <a:lnTo>
                    <a:pt x="3618" y="12816"/>
                  </a:lnTo>
                  <a:lnTo>
                    <a:pt x="3618" y="12816"/>
                  </a:lnTo>
                  <a:lnTo>
                    <a:pt x="2793" y="9886"/>
                  </a:lnTo>
                  <a:lnTo>
                    <a:pt x="2793" y="9886"/>
                  </a:lnTo>
                  <a:lnTo>
                    <a:pt x="4258" y="11946"/>
                  </a:lnTo>
                  <a:cubicBezTo>
                    <a:pt x="4258" y="11946"/>
                    <a:pt x="5540" y="9794"/>
                    <a:pt x="4899" y="8010"/>
                  </a:cubicBezTo>
                  <a:lnTo>
                    <a:pt x="4899" y="8010"/>
                  </a:lnTo>
                  <a:lnTo>
                    <a:pt x="5722" y="9520"/>
                  </a:lnTo>
                  <a:cubicBezTo>
                    <a:pt x="5722" y="9520"/>
                    <a:pt x="6820" y="7278"/>
                    <a:pt x="6363" y="5996"/>
                  </a:cubicBezTo>
                  <a:lnTo>
                    <a:pt x="6363" y="5996"/>
                  </a:lnTo>
                  <a:lnTo>
                    <a:pt x="7096" y="6729"/>
                  </a:lnTo>
                  <a:cubicBezTo>
                    <a:pt x="7096" y="6729"/>
                    <a:pt x="8011" y="3891"/>
                    <a:pt x="7553" y="2061"/>
                  </a:cubicBezTo>
                  <a:lnTo>
                    <a:pt x="7553" y="2061"/>
                  </a:lnTo>
                  <a:cubicBezTo>
                    <a:pt x="7553" y="2061"/>
                    <a:pt x="9312" y="2617"/>
                    <a:pt x="10913" y="2617"/>
                  </a:cubicBezTo>
                  <a:cubicBezTo>
                    <a:pt x="11903" y="2617"/>
                    <a:pt x="12832" y="2404"/>
                    <a:pt x="13245" y="1714"/>
                  </a:cubicBezTo>
                  <a:lnTo>
                    <a:pt x="5402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3" name="Google Shape;3090;p25">
              <a:extLst>
                <a:ext uri="{FF2B5EF4-FFF2-40B4-BE49-F238E27FC236}">
                  <a16:creationId xmlns:a16="http://schemas.microsoft.com/office/drawing/2014/main" id="{7A2CB863-3993-7E5F-869B-BAFFFBAB0D7D}"/>
                </a:ext>
              </a:extLst>
            </p:cNvPr>
            <p:cNvSpPr/>
            <p:nvPr/>
          </p:nvSpPr>
          <p:spPr>
            <a:xfrm flipH="1">
              <a:off x="2565647" y="2448072"/>
              <a:ext cx="139900" cy="86752"/>
            </a:xfrm>
            <a:custGeom>
              <a:avLst/>
              <a:gdLst/>
              <a:ahLst/>
              <a:cxnLst/>
              <a:rect l="l" t="t" r="r" b="b"/>
              <a:pathLst>
                <a:path w="1811" h="1123" extrusionOk="0">
                  <a:moveTo>
                    <a:pt x="1153" y="1"/>
                  </a:moveTo>
                  <a:cubicBezTo>
                    <a:pt x="796" y="1"/>
                    <a:pt x="385" y="187"/>
                    <a:pt x="202" y="517"/>
                  </a:cubicBezTo>
                  <a:cubicBezTo>
                    <a:pt x="1" y="883"/>
                    <a:pt x="485" y="1122"/>
                    <a:pt x="968" y="1122"/>
                  </a:cubicBezTo>
                  <a:cubicBezTo>
                    <a:pt x="1357" y="1122"/>
                    <a:pt x="1745" y="968"/>
                    <a:pt x="1776" y="599"/>
                  </a:cubicBezTo>
                  <a:cubicBezTo>
                    <a:pt x="1810" y="186"/>
                    <a:pt x="1509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4" name="Google Shape;3091;p25">
              <a:extLst>
                <a:ext uri="{FF2B5EF4-FFF2-40B4-BE49-F238E27FC236}">
                  <a16:creationId xmlns:a16="http://schemas.microsoft.com/office/drawing/2014/main" id="{F6277D0D-0F16-7785-79E7-88994B753F69}"/>
                </a:ext>
              </a:extLst>
            </p:cNvPr>
            <p:cNvSpPr/>
            <p:nvPr/>
          </p:nvSpPr>
          <p:spPr>
            <a:xfrm flipH="1">
              <a:off x="2560626" y="2567191"/>
              <a:ext cx="120819" cy="59251"/>
            </a:xfrm>
            <a:custGeom>
              <a:avLst/>
              <a:gdLst/>
              <a:ahLst/>
              <a:cxnLst/>
              <a:rect l="l" t="t" r="r" b="b"/>
              <a:pathLst>
                <a:path w="1564" h="767" extrusionOk="0">
                  <a:moveTo>
                    <a:pt x="922" y="1"/>
                  </a:moveTo>
                  <a:cubicBezTo>
                    <a:pt x="642" y="1"/>
                    <a:pt x="336" y="101"/>
                    <a:pt x="193" y="292"/>
                  </a:cubicBezTo>
                  <a:cubicBezTo>
                    <a:pt x="0" y="550"/>
                    <a:pt x="481" y="767"/>
                    <a:pt x="913" y="767"/>
                  </a:cubicBezTo>
                  <a:cubicBezTo>
                    <a:pt x="1188" y="767"/>
                    <a:pt x="1444" y="679"/>
                    <a:pt x="1493" y="458"/>
                  </a:cubicBezTo>
                  <a:cubicBezTo>
                    <a:pt x="1563" y="148"/>
                    <a:pt x="1261" y="1"/>
                    <a:pt x="922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5" name="Google Shape;3092;p25">
              <a:extLst>
                <a:ext uri="{FF2B5EF4-FFF2-40B4-BE49-F238E27FC236}">
                  <a16:creationId xmlns:a16="http://schemas.microsoft.com/office/drawing/2014/main" id="{B5163E3B-E2F3-776E-A1AE-A91A33A8571C}"/>
                </a:ext>
              </a:extLst>
            </p:cNvPr>
            <p:cNvSpPr/>
            <p:nvPr/>
          </p:nvSpPr>
          <p:spPr>
            <a:xfrm flipH="1">
              <a:off x="3294424" y="3140309"/>
              <a:ext cx="131171" cy="98030"/>
            </a:xfrm>
            <a:custGeom>
              <a:avLst/>
              <a:gdLst/>
              <a:ahLst/>
              <a:cxnLst/>
              <a:rect l="l" t="t" r="r" b="b"/>
              <a:pathLst>
                <a:path w="1698" h="1269" extrusionOk="0">
                  <a:moveTo>
                    <a:pt x="923" y="0"/>
                  </a:moveTo>
                  <a:cubicBezTo>
                    <a:pt x="463" y="0"/>
                    <a:pt x="0" y="904"/>
                    <a:pt x="564" y="1204"/>
                  </a:cubicBezTo>
                  <a:cubicBezTo>
                    <a:pt x="647" y="1248"/>
                    <a:pt x="729" y="1268"/>
                    <a:pt x="809" y="1268"/>
                  </a:cubicBezTo>
                  <a:cubicBezTo>
                    <a:pt x="1320" y="1268"/>
                    <a:pt x="1697" y="454"/>
                    <a:pt x="1123" y="64"/>
                  </a:cubicBezTo>
                  <a:cubicBezTo>
                    <a:pt x="1059" y="20"/>
                    <a:pt x="991" y="0"/>
                    <a:pt x="923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6" name="Google Shape;3093;p25">
              <a:extLst>
                <a:ext uri="{FF2B5EF4-FFF2-40B4-BE49-F238E27FC236}">
                  <a16:creationId xmlns:a16="http://schemas.microsoft.com/office/drawing/2014/main" id="{63D60B65-43D4-14DF-92DC-50DA36D46472}"/>
                </a:ext>
              </a:extLst>
            </p:cNvPr>
            <p:cNvSpPr/>
            <p:nvPr/>
          </p:nvSpPr>
          <p:spPr>
            <a:xfrm flipH="1">
              <a:off x="3380867" y="3110568"/>
              <a:ext cx="83275" cy="62109"/>
            </a:xfrm>
            <a:custGeom>
              <a:avLst/>
              <a:gdLst/>
              <a:ahLst/>
              <a:cxnLst/>
              <a:rect l="l" t="t" r="r" b="b"/>
              <a:pathLst>
                <a:path w="1078" h="804" extrusionOk="0">
                  <a:moveTo>
                    <a:pt x="588" y="1"/>
                  </a:moveTo>
                  <a:cubicBezTo>
                    <a:pt x="295" y="1"/>
                    <a:pt x="0" y="574"/>
                    <a:pt x="358" y="763"/>
                  </a:cubicBezTo>
                  <a:cubicBezTo>
                    <a:pt x="411" y="791"/>
                    <a:pt x="464" y="804"/>
                    <a:pt x="515" y="804"/>
                  </a:cubicBezTo>
                  <a:cubicBezTo>
                    <a:pt x="839" y="804"/>
                    <a:pt x="1077" y="289"/>
                    <a:pt x="714" y="40"/>
                  </a:cubicBezTo>
                  <a:cubicBezTo>
                    <a:pt x="673" y="13"/>
                    <a:pt x="631" y="1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7" name="Google Shape;3094;p25">
              <a:extLst>
                <a:ext uri="{FF2B5EF4-FFF2-40B4-BE49-F238E27FC236}">
                  <a16:creationId xmlns:a16="http://schemas.microsoft.com/office/drawing/2014/main" id="{2644D1D9-97FB-8619-984B-D750B8F8AE79}"/>
                </a:ext>
              </a:extLst>
            </p:cNvPr>
            <p:cNvSpPr/>
            <p:nvPr/>
          </p:nvSpPr>
          <p:spPr>
            <a:xfrm flipH="1">
              <a:off x="1846913" y="2931579"/>
              <a:ext cx="741986" cy="1074625"/>
            </a:xfrm>
            <a:custGeom>
              <a:avLst/>
              <a:gdLst/>
              <a:ahLst/>
              <a:cxnLst/>
              <a:rect l="l" t="t" r="r" b="b"/>
              <a:pathLst>
                <a:path w="9605" h="13911" extrusionOk="0">
                  <a:moveTo>
                    <a:pt x="6843" y="0"/>
                  </a:moveTo>
                  <a:cubicBezTo>
                    <a:pt x="5208" y="2073"/>
                    <a:pt x="1889" y="6310"/>
                    <a:pt x="1807" y="6665"/>
                  </a:cubicBezTo>
                  <a:cubicBezTo>
                    <a:pt x="1737" y="6961"/>
                    <a:pt x="734" y="10649"/>
                    <a:pt x="0" y="13345"/>
                  </a:cubicBezTo>
                  <a:cubicBezTo>
                    <a:pt x="773" y="13738"/>
                    <a:pt x="1503" y="13911"/>
                    <a:pt x="2186" y="13911"/>
                  </a:cubicBezTo>
                  <a:cubicBezTo>
                    <a:pt x="4403" y="13911"/>
                    <a:pt x="6118" y="12084"/>
                    <a:pt x="7152" y="10023"/>
                  </a:cubicBezTo>
                  <a:lnTo>
                    <a:pt x="8315" y="7703"/>
                  </a:lnTo>
                  <a:cubicBezTo>
                    <a:pt x="9604" y="5132"/>
                    <a:pt x="9285" y="1364"/>
                    <a:pt x="6843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8" name="Google Shape;3095;p25">
              <a:extLst>
                <a:ext uri="{FF2B5EF4-FFF2-40B4-BE49-F238E27FC236}">
                  <a16:creationId xmlns:a16="http://schemas.microsoft.com/office/drawing/2014/main" id="{67E6DD34-8DED-5158-A25D-A98A8D3DDF8E}"/>
                </a:ext>
              </a:extLst>
            </p:cNvPr>
            <p:cNvSpPr/>
            <p:nvPr/>
          </p:nvSpPr>
          <p:spPr>
            <a:xfrm flipH="1">
              <a:off x="2411253" y="3359776"/>
              <a:ext cx="477868" cy="468830"/>
            </a:xfrm>
            <a:custGeom>
              <a:avLst/>
              <a:gdLst/>
              <a:ahLst/>
              <a:cxnLst/>
              <a:rect l="l" t="t" r="r" b="b"/>
              <a:pathLst>
                <a:path w="6189" h="6069" extrusionOk="0">
                  <a:moveTo>
                    <a:pt x="3061" y="381"/>
                  </a:moveTo>
                  <a:cubicBezTo>
                    <a:pt x="3574" y="381"/>
                    <a:pt x="4077" y="532"/>
                    <a:pt x="4516" y="821"/>
                  </a:cubicBezTo>
                  <a:cubicBezTo>
                    <a:pt x="5108" y="1212"/>
                    <a:pt x="5511" y="1809"/>
                    <a:pt x="5653" y="2504"/>
                  </a:cubicBezTo>
                  <a:cubicBezTo>
                    <a:pt x="5796" y="3198"/>
                    <a:pt x="5660" y="3905"/>
                    <a:pt x="5268" y="4497"/>
                  </a:cubicBezTo>
                  <a:cubicBezTo>
                    <a:pt x="4876" y="5089"/>
                    <a:pt x="4280" y="5492"/>
                    <a:pt x="3585" y="5634"/>
                  </a:cubicBezTo>
                  <a:cubicBezTo>
                    <a:pt x="3406" y="5670"/>
                    <a:pt x="3228" y="5688"/>
                    <a:pt x="3052" y="5688"/>
                  </a:cubicBezTo>
                  <a:cubicBezTo>
                    <a:pt x="1819" y="5688"/>
                    <a:pt x="712" y="4820"/>
                    <a:pt x="455" y="3566"/>
                  </a:cubicBezTo>
                  <a:cubicBezTo>
                    <a:pt x="162" y="2134"/>
                    <a:pt x="1090" y="729"/>
                    <a:pt x="2523" y="436"/>
                  </a:cubicBezTo>
                  <a:cubicBezTo>
                    <a:pt x="2702" y="400"/>
                    <a:pt x="2882" y="381"/>
                    <a:pt x="3061" y="381"/>
                  </a:cubicBezTo>
                  <a:close/>
                  <a:moveTo>
                    <a:pt x="3062" y="1"/>
                  </a:moveTo>
                  <a:cubicBezTo>
                    <a:pt x="2857" y="1"/>
                    <a:pt x="2651" y="22"/>
                    <a:pt x="2446" y="64"/>
                  </a:cubicBezTo>
                  <a:cubicBezTo>
                    <a:pt x="1652" y="226"/>
                    <a:pt x="969" y="688"/>
                    <a:pt x="523" y="1364"/>
                  </a:cubicBezTo>
                  <a:cubicBezTo>
                    <a:pt x="285" y="1725"/>
                    <a:pt x="129" y="2124"/>
                    <a:pt x="59" y="2537"/>
                  </a:cubicBezTo>
                  <a:cubicBezTo>
                    <a:pt x="0" y="2899"/>
                    <a:pt x="7" y="3272"/>
                    <a:pt x="81" y="3643"/>
                  </a:cubicBezTo>
                  <a:cubicBezTo>
                    <a:pt x="376" y="5077"/>
                    <a:pt x="1643" y="6069"/>
                    <a:pt x="3053" y="6069"/>
                  </a:cubicBezTo>
                  <a:cubicBezTo>
                    <a:pt x="3254" y="6069"/>
                    <a:pt x="3457" y="6049"/>
                    <a:pt x="3662" y="6007"/>
                  </a:cubicBezTo>
                  <a:cubicBezTo>
                    <a:pt x="4456" y="5845"/>
                    <a:pt x="5137" y="5384"/>
                    <a:pt x="5585" y="4707"/>
                  </a:cubicBezTo>
                  <a:cubicBezTo>
                    <a:pt x="6030" y="4031"/>
                    <a:pt x="6188" y="3221"/>
                    <a:pt x="6025" y="2428"/>
                  </a:cubicBezTo>
                  <a:cubicBezTo>
                    <a:pt x="5863" y="1634"/>
                    <a:pt x="5402" y="951"/>
                    <a:pt x="4725" y="505"/>
                  </a:cubicBezTo>
                  <a:cubicBezTo>
                    <a:pt x="4224" y="173"/>
                    <a:pt x="3649" y="1"/>
                    <a:pt x="30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79" name="Google Shape;3096;p25">
              <a:extLst>
                <a:ext uri="{FF2B5EF4-FFF2-40B4-BE49-F238E27FC236}">
                  <a16:creationId xmlns:a16="http://schemas.microsoft.com/office/drawing/2014/main" id="{40E4CE19-2055-2320-44E9-5E61557ACCD7}"/>
                </a:ext>
              </a:extLst>
            </p:cNvPr>
            <p:cNvSpPr/>
            <p:nvPr/>
          </p:nvSpPr>
          <p:spPr>
            <a:xfrm flipH="1">
              <a:off x="2145102" y="2905314"/>
              <a:ext cx="491226" cy="468830"/>
            </a:xfrm>
            <a:custGeom>
              <a:avLst/>
              <a:gdLst/>
              <a:ahLst/>
              <a:cxnLst/>
              <a:rect l="l" t="t" r="r" b="b"/>
              <a:pathLst>
                <a:path w="6362" h="6069" extrusionOk="0">
                  <a:moveTo>
                    <a:pt x="3056" y="382"/>
                  </a:moveTo>
                  <a:cubicBezTo>
                    <a:pt x="4289" y="382"/>
                    <a:pt x="5396" y="1249"/>
                    <a:pt x="5653" y="2504"/>
                  </a:cubicBezTo>
                  <a:cubicBezTo>
                    <a:pt x="5946" y="3936"/>
                    <a:pt x="5018" y="5342"/>
                    <a:pt x="3585" y="5634"/>
                  </a:cubicBezTo>
                  <a:cubicBezTo>
                    <a:pt x="3407" y="5670"/>
                    <a:pt x="3228" y="5688"/>
                    <a:pt x="3053" y="5688"/>
                  </a:cubicBezTo>
                  <a:cubicBezTo>
                    <a:pt x="1819" y="5688"/>
                    <a:pt x="712" y="4820"/>
                    <a:pt x="455" y="3566"/>
                  </a:cubicBezTo>
                  <a:cubicBezTo>
                    <a:pt x="161" y="2133"/>
                    <a:pt x="1090" y="729"/>
                    <a:pt x="2523" y="436"/>
                  </a:cubicBezTo>
                  <a:cubicBezTo>
                    <a:pt x="2701" y="400"/>
                    <a:pt x="2880" y="382"/>
                    <a:pt x="3056" y="382"/>
                  </a:cubicBezTo>
                  <a:close/>
                  <a:moveTo>
                    <a:pt x="3053" y="1"/>
                  </a:moveTo>
                  <a:cubicBezTo>
                    <a:pt x="2853" y="1"/>
                    <a:pt x="2650" y="21"/>
                    <a:pt x="2446" y="62"/>
                  </a:cubicBezTo>
                  <a:cubicBezTo>
                    <a:pt x="1182" y="321"/>
                    <a:pt x="261" y="1338"/>
                    <a:pt x="61" y="2541"/>
                  </a:cubicBezTo>
                  <a:cubicBezTo>
                    <a:pt x="1" y="2897"/>
                    <a:pt x="5" y="3269"/>
                    <a:pt x="82" y="3642"/>
                  </a:cubicBezTo>
                  <a:cubicBezTo>
                    <a:pt x="376" y="5077"/>
                    <a:pt x="1642" y="6069"/>
                    <a:pt x="3053" y="6069"/>
                  </a:cubicBezTo>
                  <a:cubicBezTo>
                    <a:pt x="3253" y="6069"/>
                    <a:pt x="3457" y="6049"/>
                    <a:pt x="3661" y="6007"/>
                  </a:cubicBezTo>
                  <a:cubicBezTo>
                    <a:pt x="5300" y="5673"/>
                    <a:pt x="6362" y="4066"/>
                    <a:pt x="6027" y="2428"/>
                  </a:cubicBezTo>
                  <a:cubicBezTo>
                    <a:pt x="5732" y="992"/>
                    <a:pt x="4464" y="1"/>
                    <a:pt x="3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0" name="Google Shape;3097;p25">
              <a:extLst>
                <a:ext uri="{FF2B5EF4-FFF2-40B4-BE49-F238E27FC236}">
                  <a16:creationId xmlns:a16="http://schemas.microsoft.com/office/drawing/2014/main" id="{09E9B943-839E-6A92-2AF0-727448D9A9F6}"/>
                </a:ext>
              </a:extLst>
            </p:cNvPr>
            <p:cNvSpPr/>
            <p:nvPr/>
          </p:nvSpPr>
          <p:spPr>
            <a:xfrm flipH="1">
              <a:off x="2482211" y="3338146"/>
              <a:ext cx="46328" cy="77173"/>
            </a:xfrm>
            <a:custGeom>
              <a:avLst/>
              <a:gdLst/>
              <a:ahLst/>
              <a:cxnLst/>
              <a:rect l="l" t="t" r="r" b="b"/>
              <a:pathLst>
                <a:path w="600" h="999" extrusionOk="0">
                  <a:moveTo>
                    <a:pt x="487" y="1"/>
                  </a:moveTo>
                  <a:cubicBezTo>
                    <a:pt x="163" y="241"/>
                    <a:pt x="55" y="614"/>
                    <a:pt x="19" y="828"/>
                  </a:cubicBezTo>
                  <a:cubicBezTo>
                    <a:pt x="3" y="921"/>
                    <a:pt x="1" y="986"/>
                    <a:pt x="1" y="995"/>
                  </a:cubicBezTo>
                  <a:lnTo>
                    <a:pt x="191" y="999"/>
                  </a:lnTo>
                  <a:cubicBezTo>
                    <a:pt x="191" y="993"/>
                    <a:pt x="210" y="441"/>
                    <a:pt x="599" y="155"/>
                  </a:cubicBezTo>
                  <a:lnTo>
                    <a:pt x="4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1" name="Google Shape;3098;p25">
              <a:extLst>
                <a:ext uri="{FF2B5EF4-FFF2-40B4-BE49-F238E27FC236}">
                  <a16:creationId xmlns:a16="http://schemas.microsoft.com/office/drawing/2014/main" id="{637A8243-E12D-89BB-9C51-A3F7DF89CF87}"/>
                </a:ext>
              </a:extLst>
            </p:cNvPr>
            <p:cNvSpPr/>
            <p:nvPr/>
          </p:nvSpPr>
          <p:spPr>
            <a:xfrm flipH="1">
              <a:off x="1190443" y="2871093"/>
              <a:ext cx="1414988" cy="1708615"/>
            </a:xfrm>
            <a:custGeom>
              <a:avLst/>
              <a:gdLst/>
              <a:ahLst/>
              <a:cxnLst/>
              <a:rect l="l" t="t" r="r" b="b"/>
              <a:pathLst>
                <a:path w="18317" h="22118" extrusionOk="0">
                  <a:moveTo>
                    <a:pt x="8511" y="0"/>
                  </a:moveTo>
                  <a:cubicBezTo>
                    <a:pt x="8511" y="0"/>
                    <a:pt x="2691" y="7322"/>
                    <a:pt x="2581" y="7793"/>
                  </a:cubicBezTo>
                  <a:cubicBezTo>
                    <a:pt x="2471" y="8265"/>
                    <a:pt x="0" y="17317"/>
                    <a:pt x="0" y="17317"/>
                  </a:cubicBezTo>
                  <a:lnTo>
                    <a:pt x="10318" y="22117"/>
                  </a:lnTo>
                  <a:cubicBezTo>
                    <a:pt x="12052" y="21075"/>
                    <a:pt x="13078" y="13178"/>
                    <a:pt x="13078" y="13178"/>
                  </a:cubicBezTo>
                  <a:cubicBezTo>
                    <a:pt x="13078" y="13178"/>
                    <a:pt x="13283" y="12683"/>
                    <a:pt x="13459" y="12317"/>
                  </a:cubicBezTo>
                  <a:cubicBezTo>
                    <a:pt x="13635" y="11951"/>
                    <a:pt x="18130" y="5269"/>
                    <a:pt x="18223" y="5065"/>
                  </a:cubicBezTo>
                  <a:cubicBezTo>
                    <a:pt x="18316" y="4861"/>
                    <a:pt x="8511" y="0"/>
                    <a:pt x="85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2" name="Google Shape;3099;p25">
              <a:extLst>
                <a:ext uri="{FF2B5EF4-FFF2-40B4-BE49-F238E27FC236}">
                  <a16:creationId xmlns:a16="http://schemas.microsoft.com/office/drawing/2014/main" id="{65FD85BB-7EDE-2007-F4A5-9AB0B955D0BB}"/>
                </a:ext>
              </a:extLst>
            </p:cNvPr>
            <p:cNvSpPr/>
            <p:nvPr/>
          </p:nvSpPr>
          <p:spPr>
            <a:xfrm flipH="1">
              <a:off x="1947956" y="3307555"/>
              <a:ext cx="269139" cy="240170"/>
            </a:xfrm>
            <a:custGeom>
              <a:avLst/>
              <a:gdLst/>
              <a:ahLst/>
              <a:cxnLst/>
              <a:rect l="l" t="t" r="r" b="b"/>
              <a:pathLst>
                <a:path w="3484" h="3109" extrusionOk="0">
                  <a:moveTo>
                    <a:pt x="1468" y="1"/>
                  </a:moveTo>
                  <a:lnTo>
                    <a:pt x="0" y="2084"/>
                  </a:lnTo>
                  <a:lnTo>
                    <a:pt x="2254" y="3109"/>
                  </a:lnTo>
                  <a:lnTo>
                    <a:pt x="3484" y="1231"/>
                  </a:lnTo>
                  <a:lnTo>
                    <a:pt x="14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3" name="Google Shape;3100;p25">
              <a:extLst>
                <a:ext uri="{FF2B5EF4-FFF2-40B4-BE49-F238E27FC236}">
                  <a16:creationId xmlns:a16="http://schemas.microsoft.com/office/drawing/2014/main" id="{1C867251-527F-417A-50D4-0E61C793AFB5}"/>
                </a:ext>
              </a:extLst>
            </p:cNvPr>
            <p:cNvSpPr/>
            <p:nvPr/>
          </p:nvSpPr>
          <p:spPr>
            <a:xfrm flipH="1">
              <a:off x="1834862" y="2889555"/>
              <a:ext cx="527386" cy="605486"/>
            </a:xfrm>
            <a:custGeom>
              <a:avLst/>
              <a:gdLst/>
              <a:ahLst/>
              <a:cxnLst/>
              <a:rect l="l" t="t" r="r" b="b"/>
              <a:pathLst>
                <a:path w="6827" h="7838" extrusionOk="0">
                  <a:moveTo>
                    <a:pt x="5842" y="0"/>
                  </a:moveTo>
                  <a:lnTo>
                    <a:pt x="1" y="7428"/>
                  </a:lnTo>
                  <a:lnTo>
                    <a:pt x="990" y="7837"/>
                  </a:lnTo>
                  <a:lnTo>
                    <a:pt x="6827" y="492"/>
                  </a:lnTo>
                  <a:cubicBezTo>
                    <a:pt x="6431" y="292"/>
                    <a:pt x="6093" y="124"/>
                    <a:pt x="58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4" name="Google Shape;3101;p25">
              <a:extLst>
                <a:ext uri="{FF2B5EF4-FFF2-40B4-BE49-F238E27FC236}">
                  <a16:creationId xmlns:a16="http://schemas.microsoft.com/office/drawing/2014/main" id="{DB0B6918-C597-F4BA-EDD9-6B634B8D4A60}"/>
                </a:ext>
              </a:extLst>
            </p:cNvPr>
            <p:cNvSpPr/>
            <p:nvPr/>
          </p:nvSpPr>
          <p:spPr>
            <a:xfrm flipH="1">
              <a:off x="1594538" y="3470939"/>
              <a:ext cx="1010894" cy="1108846"/>
            </a:xfrm>
            <a:custGeom>
              <a:avLst/>
              <a:gdLst/>
              <a:ahLst/>
              <a:cxnLst/>
              <a:rect l="l" t="t" r="r" b="b"/>
              <a:pathLst>
                <a:path w="13086" h="14354" extrusionOk="0">
                  <a:moveTo>
                    <a:pt x="2591" y="0"/>
                  </a:moveTo>
                  <a:cubicBezTo>
                    <a:pt x="2586" y="12"/>
                    <a:pt x="2582" y="22"/>
                    <a:pt x="2581" y="29"/>
                  </a:cubicBezTo>
                  <a:cubicBezTo>
                    <a:pt x="2471" y="502"/>
                    <a:pt x="0" y="9554"/>
                    <a:pt x="0" y="9554"/>
                  </a:cubicBezTo>
                  <a:lnTo>
                    <a:pt x="10318" y="14353"/>
                  </a:lnTo>
                  <a:cubicBezTo>
                    <a:pt x="12052" y="13312"/>
                    <a:pt x="13078" y="5415"/>
                    <a:pt x="13078" y="5415"/>
                  </a:cubicBezTo>
                  <a:cubicBezTo>
                    <a:pt x="13078" y="5415"/>
                    <a:pt x="13081" y="5409"/>
                    <a:pt x="13086" y="5398"/>
                  </a:cubicBezTo>
                  <a:lnTo>
                    <a:pt x="2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5" name="Google Shape;3102;p25">
              <a:extLst>
                <a:ext uri="{FF2B5EF4-FFF2-40B4-BE49-F238E27FC236}">
                  <a16:creationId xmlns:a16="http://schemas.microsoft.com/office/drawing/2014/main" id="{C6B2FF04-48B6-3E40-1DD8-E1CEFED839BB}"/>
                </a:ext>
              </a:extLst>
            </p:cNvPr>
            <p:cNvSpPr/>
            <p:nvPr/>
          </p:nvSpPr>
          <p:spPr>
            <a:xfrm flipH="1">
              <a:off x="1572444" y="3428606"/>
              <a:ext cx="846815" cy="493318"/>
            </a:xfrm>
            <a:custGeom>
              <a:avLst/>
              <a:gdLst/>
              <a:ahLst/>
              <a:cxnLst/>
              <a:rect l="l" t="t" r="r" b="b"/>
              <a:pathLst>
                <a:path w="10962" h="6386" extrusionOk="0">
                  <a:moveTo>
                    <a:pt x="532" y="0"/>
                  </a:moveTo>
                  <a:cubicBezTo>
                    <a:pt x="319" y="303"/>
                    <a:pt x="187" y="510"/>
                    <a:pt x="171" y="576"/>
                  </a:cubicBezTo>
                  <a:cubicBezTo>
                    <a:pt x="156" y="642"/>
                    <a:pt x="95" y="875"/>
                    <a:pt x="0" y="1226"/>
                  </a:cubicBezTo>
                  <a:lnTo>
                    <a:pt x="10608" y="6386"/>
                  </a:lnTo>
                  <a:cubicBezTo>
                    <a:pt x="10648" y="6117"/>
                    <a:pt x="10668" y="5962"/>
                    <a:pt x="10668" y="5962"/>
                  </a:cubicBezTo>
                  <a:cubicBezTo>
                    <a:pt x="10668" y="5962"/>
                    <a:pt x="10811" y="5615"/>
                    <a:pt x="10961" y="5289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6" name="Google Shape;3103;p25">
              <a:extLst>
                <a:ext uri="{FF2B5EF4-FFF2-40B4-BE49-F238E27FC236}">
                  <a16:creationId xmlns:a16="http://schemas.microsoft.com/office/drawing/2014/main" id="{EC00620F-B418-DE8C-654E-8D3B73481ED9}"/>
                </a:ext>
              </a:extLst>
            </p:cNvPr>
            <p:cNvSpPr/>
            <p:nvPr/>
          </p:nvSpPr>
          <p:spPr>
            <a:xfrm flipH="1">
              <a:off x="1760316" y="3073256"/>
              <a:ext cx="201622" cy="299653"/>
            </a:xfrm>
            <a:custGeom>
              <a:avLst/>
              <a:gdLst/>
              <a:ahLst/>
              <a:cxnLst/>
              <a:rect l="l" t="t" r="r" b="b"/>
              <a:pathLst>
                <a:path w="2610" h="3879" extrusionOk="0">
                  <a:moveTo>
                    <a:pt x="2444" y="0"/>
                  </a:moveTo>
                  <a:cubicBezTo>
                    <a:pt x="1023" y="1894"/>
                    <a:pt x="1" y="3742"/>
                    <a:pt x="1" y="3742"/>
                  </a:cubicBezTo>
                  <a:lnTo>
                    <a:pt x="150" y="3879"/>
                  </a:lnTo>
                  <a:cubicBezTo>
                    <a:pt x="1037" y="2266"/>
                    <a:pt x="1932" y="974"/>
                    <a:pt x="2609" y="83"/>
                  </a:cubicBezTo>
                  <a:cubicBezTo>
                    <a:pt x="2553" y="56"/>
                    <a:pt x="2498" y="28"/>
                    <a:pt x="2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7" name="Google Shape;3104;p25">
              <a:extLst>
                <a:ext uri="{FF2B5EF4-FFF2-40B4-BE49-F238E27FC236}">
                  <a16:creationId xmlns:a16="http://schemas.microsoft.com/office/drawing/2014/main" id="{406A7BC6-B865-B3B9-9074-4FEEAA91C8F6}"/>
                </a:ext>
              </a:extLst>
            </p:cNvPr>
            <p:cNvSpPr/>
            <p:nvPr/>
          </p:nvSpPr>
          <p:spPr>
            <a:xfrm flipH="1">
              <a:off x="1663754" y="3058733"/>
              <a:ext cx="352492" cy="523369"/>
            </a:xfrm>
            <a:custGeom>
              <a:avLst/>
              <a:gdLst/>
              <a:ahLst/>
              <a:cxnLst/>
              <a:rect l="l" t="t" r="r" b="b"/>
              <a:pathLst>
                <a:path w="4563" h="6775" extrusionOk="0">
                  <a:moveTo>
                    <a:pt x="4492" y="0"/>
                  </a:moveTo>
                  <a:cubicBezTo>
                    <a:pt x="2637" y="1978"/>
                    <a:pt x="26" y="6680"/>
                    <a:pt x="1" y="6728"/>
                  </a:cubicBezTo>
                  <a:lnTo>
                    <a:pt x="83" y="6774"/>
                  </a:lnTo>
                  <a:cubicBezTo>
                    <a:pt x="109" y="6727"/>
                    <a:pt x="2714" y="2035"/>
                    <a:pt x="4562" y="65"/>
                  </a:cubicBezTo>
                  <a:lnTo>
                    <a:pt x="44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8" name="Google Shape;3105;p25">
              <a:extLst>
                <a:ext uri="{FF2B5EF4-FFF2-40B4-BE49-F238E27FC236}">
                  <a16:creationId xmlns:a16="http://schemas.microsoft.com/office/drawing/2014/main" id="{5CB35C09-F25A-C0D0-9221-05BBA219FCB9}"/>
                </a:ext>
              </a:extLst>
            </p:cNvPr>
            <p:cNvSpPr/>
            <p:nvPr/>
          </p:nvSpPr>
          <p:spPr>
            <a:xfrm flipH="1">
              <a:off x="1601258" y="3086929"/>
              <a:ext cx="352337" cy="523291"/>
            </a:xfrm>
            <a:custGeom>
              <a:avLst/>
              <a:gdLst/>
              <a:ahLst/>
              <a:cxnLst/>
              <a:rect l="l" t="t" r="r" b="b"/>
              <a:pathLst>
                <a:path w="4561" h="6774" extrusionOk="0">
                  <a:moveTo>
                    <a:pt x="4492" y="0"/>
                  </a:moveTo>
                  <a:cubicBezTo>
                    <a:pt x="2637" y="1978"/>
                    <a:pt x="26" y="6679"/>
                    <a:pt x="0" y="6727"/>
                  </a:cubicBezTo>
                  <a:lnTo>
                    <a:pt x="83" y="6773"/>
                  </a:lnTo>
                  <a:cubicBezTo>
                    <a:pt x="109" y="6727"/>
                    <a:pt x="2714" y="2035"/>
                    <a:pt x="4561" y="65"/>
                  </a:cubicBezTo>
                  <a:lnTo>
                    <a:pt x="44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89" name="Google Shape;3106;p25">
              <a:extLst>
                <a:ext uri="{FF2B5EF4-FFF2-40B4-BE49-F238E27FC236}">
                  <a16:creationId xmlns:a16="http://schemas.microsoft.com/office/drawing/2014/main" id="{AEAF0C87-3F62-4970-6B14-3B5143259538}"/>
                </a:ext>
              </a:extLst>
            </p:cNvPr>
            <p:cNvSpPr/>
            <p:nvPr/>
          </p:nvSpPr>
          <p:spPr>
            <a:xfrm flipH="1">
              <a:off x="1572058" y="3104851"/>
              <a:ext cx="352415" cy="523292"/>
            </a:xfrm>
            <a:custGeom>
              <a:avLst/>
              <a:gdLst/>
              <a:ahLst/>
              <a:cxnLst/>
              <a:rect l="l" t="t" r="r" b="b"/>
              <a:pathLst>
                <a:path w="4562" h="6774" extrusionOk="0">
                  <a:moveTo>
                    <a:pt x="4492" y="1"/>
                  </a:moveTo>
                  <a:cubicBezTo>
                    <a:pt x="2637" y="1979"/>
                    <a:pt x="26" y="6680"/>
                    <a:pt x="1" y="6727"/>
                  </a:cubicBezTo>
                  <a:lnTo>
                    <a:pt x="83" y="6774"/>
                  </a:lnTo>
                  <a:cubicBezTo>
                    <a:pt x="109" y="6726"/>
                    <a:pt x="2715" y="2036"/>
                    <a:pt x="4561" y="66"/>
                  </a:cubicBezTo>
                  <a:lnTo>
                    <a:pt x="4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0" name="Google Shape;3107;p25">
              <a:extLst>
                <a:ext uri="{FF2B5EF4-FFF2-40B4-BE49-F238E27FC236}">
                  <a16:creationId xmlns:a16="http://schemas.microsoft.com/office/drawing/2014/main" id="{64DE9DBA-3A2D-9439-6388-BC8CA021ECF4}"/>
                </a:ext>
              </a:extLst>
            </p:cNvPr>
            <p:cNvSpPr/>
            <p:nvPr/>
          </p:nvSpPr>
          <p:spPr>
            <a:xfrm flipH="1">
              <a:off x="1542935" y="3122850"/>
              <a:ext cx="352415" cy="523292"/>
            </a:xfrm>
            <a:custGeom>
              <a:avLst/>
              <a:gdLst/>
              <a:ahLst/>
              <a:cxnLst/>
              <a:rect l="l" t="t" r="r" b="b"/>
              <a:pathLst>
                <a:path w="4562" h="6774" extrusionOk="0">
                  <a:moveTo>
                    <a:pt x="4492" y="0"/>
                  </a:moveTo>
                  <a:cubicBezTo>
                    <a:pt x="2637" y="1978"/>
                    <a:pt x="27" y="6680"/>
                    <a:pt x="1" y="6727"/>
                  </a:cubicBezTo>
                  <a:lnTo>
                    <a:pt x="84" y="6774"/>
                  </a:lnTo>
                  <a:cubicBezTo>
                    <a:pt x="110" y="6726"/>
                    <a:pt x="2715" y="2035"/>
                    <a:pt x="4562" y="66"/>
                  </a:cubicBezTo>
                  <a:lnTo>
                    <a:pt x="44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1" name="Google Shape;3108;p25">
              <a:extLst>
                <a:ext uri="{FF2B5EF4-FFF2-40B4-BE49-F238E27FC236}">
                  <a16:creationId xmlns:a16="http://schemas.microsoft.com/office/drawing/2014/main" id="{A0585BE8-E190-BC49-47FF-5956E61D1D90}"/>
                </a:ext>
              </a:extLst>
            </p:cNvPr>
            <p:cNvSpPr/>
            <p:nvPr/>
          </p:nvSpPr>
          <p:spPr>
            <a:xfrm flipH="1">
              <a:off x="1513811" y="3140695"/>
              <a:ext cx="352337" cy="523369"/>
            </a:xfrm>
            <a:custGeom>
              <a:avLst/>
              <a:gdLst/>
              <a:ahLst/>
              <a:cxnLst/>
              <a:rect l="l" t="t" r="r" b="b"/>
              <a:pathLst>
                <a:path w="4561" h="6775" extrusionOk="0">
                  <a:moveTo>
                    <a:pt x="4492" y="1"/>
                  </a:moveTo>
                  <a:cubicBezTo>
                    <a:pt x="2637" y="1978"/>
                    <a:pt x="26" y="6680"/>
                    <a:pt x="0" y="6728"/>
                  </a:cubicBezTo>
                  <a:lnTo>
                    <a:pt x="83" y="6774"/>
                  </a:lnTo>
                  <a:cubicBezTo>
                    <a:pt x="109" y="6728"/>
                    <a:pt x="2714" y="2035"/>
                    <a:pt x="4561" y="65"/>
                  </a:cubicBezTo>
                  <a:lnTo>
                    <a:pt x="4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2" name="Google Shape;3109;p25">
              <a:extLst>
                <a:ext uri="{FF2B5EF4-FFF2-40B4-BE49-F238E27FC236}">
                  <a16:creationId xmlns:a16="http://schemas.microsoft.com/office/drawing/2014/main" id="{DAECA7FF-64D0-6C43-0E7B-B36E30F5BACD}"/>
                </a:ext>
              </a:extLst>
            </p:cNvPr>
            <p:cNvSpPr/>
            <p:nvPr/>
          </p:nvSpPr>
          <p:spPr>
            <a:xfrm flipH="1">
              <a:off x="1484611" y="3158694"/>
              <a:ext cx="352415" cy="523292"/>
            </a:xfrm>
            <a:custGeom>
              <a:avLst/>
              <a:gdLst/>
              <a:ahLst/>
              <a:cxnLst/>
              <a:rect l="l" t="t" r="r" b="b"/>
              <a:pathLst>
                <a:path w="4562" h="6774" extrusionOk="0">
                  <a:moveTo>
                    <a:pt x="4492" y="1"/>
                  </a:moveTo>
                  <a:cubicBezTo>
                    <a:pt x="2637" y="1977"/>
                    <a:pt x="27" y="6680"/>
                    <a:pt x="1" y="6727"/>
                  </a:cubicBezTo>
                  <a:lnTo>
                    <a:pt x="83" y="6774"/>
                  </a:lnTo>
                  <a:cubicBezTo>
                    <a:pt x="109" y="6727"/>
                    <a:pt x="2715" y="2034"/>
                    <a:pt x="4561" y="65"/>
                  </a:cubicBezTo>
                  <a:lnTo>
                    <a:pt x="44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3" name="Google Shape;3110;p25">
              <a:extLst>
                <a:ext uri="{FF2B5EF4-FFF2-40B4-BE49-F238E27FC236}">
                  <a16:creationId xmlns:a16="http://schemas.microsoft.com/office/drawing/2014/main" id="{3068F4AF-92AE-7307-13EC-7A91EFD0B124}"/>
                </a:ext>
              </a:extLst>
            </p:cNvPr>
            <p:cNvSpPr/>
            <p:nvPr/>
          </p:nvSpPr>
          <p:spPr>
            <a:xfrm flipH="1">
              <a:off x="1455565" y="3176694"/>
              <a:ext cx="352337" cy="523292"/>
            </a:xfrm>
            <a:custGeom>
              <a:avLst/>
              <a:gdLst/>
              <a:ahLst/>
              <a:cxnLst/>
              <a:rect l="l" t="t" r="r" b="b"/>
              <a:pathLst>
                <a:path w="4561" h="6774" extrusionOk="0">
                  <a:moveTo>
                    <a:pt x="4491" y="0"/>
                  </a:moveTo>
                  <a:cubicBezTo>
                    <a:pt x="2637" y="1977"/>
                    <a:pt x="26" y="6679"/>
                    <a:pt x="0" y="6727"/>
                  </a:cubicBezTo>
                  <a:lnTo>
                    <a:pt x="83" y="6773"/>
                  </a:lnTo>
                  <a:cubicBezTo>
                    <a:pt x="110" y="6726"/>
                    <a:pt x="2714" y="2034"/>
                    <a:pt x="4561" y="64"/>
                  </a:cubicBezTo>
                  <a:lnTo>
                    <a:pt x="44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4" name="Google Shape;3111;p25">
              <a:extLst>
                <a:ext uri="{FF2B5EF4-FFF2-40B4-BE49-F238E27FC236}">
                  <a16:creationId xmlns:a16="http://schemas.microsoft.com/office/drawing/2014/main" id="{5D5BF6FA-5AF6-C230-0F8A-61845D6CF00F}"/>
                </a:ext>
              </a:extLst>
            </p:cNvPr>
            <p:cNvSpPr/>
            <p:nvPr/>
          </p:nvSpPr>
          <p:spPr>
            <a:xfrm flipH="1">
              <a:off x="1525167" y="3564334"/>
              <a:ext cx="188104" cy="223561"/>
            </a:xfrm>
            <a:custGeom>
              <a:avLst/>
              <a:gdLst/>
              <a:ahLst/>
              <a:cxnLst/>
              <a:rect l="l" t="t" r="r" b="b"/>
              <a:pathLst>
                <a:path w="2435" h="2894" extrusionOk="0">
                  <a:moveTo>
                    <a:pt x="1267" y="1"/>
                  </a:moveTo>
                  <a:cubicBezTo>
                    <a:pt x="756" y="559"/>
                    <a:pt x="0" y="2351"/>
                    <a:pt x="0" y="2351"/>
                  </a:cubicBezTo>
                  <a:lnTo>
                    <a:pt x="1299" y="2894"/>
                  </a:lnTo>
                  <a:lnTo>
                    <a:pt x="2434" y="69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5" name="Google Shape;3112;p25">
              <a:extLst>
                <a:ext uri="{FF2B5EF4-FFF2-40B4-BE49-F238E27FC236}">
                  <a16:creationId xmlns:a16="http://schemas.microsoft.com/office/drawing/2014/main" id="{B5FB6789-437D-B368-5327-E9DE2A741EC7}"/>
                </a:ext>
              </a:extLst>
            </p:cNvPr>
            <p:cNvSpPr/>
            <p:nvPr/>
          </p:nvSpPr>
          <p:spPr>
            <a:xfrm flipH="1">
              <a:off x="1676809" y="3923547"/>
              <a:ext cx="905061" cy="603400"/>
            </a:xfrm>
            <a:custGeom>
              <a:avLst/>
              <a:gdLst/>
              <a:ahLst/>
              <a:cxnLst/>
              <a:rect l="l" t="t" r="r" b="b"/>
              <a:pathLst>
                <a:path w="11716" h="7811" extrusionOk="0">
                  <a:moveTo>
                    <a:pt x="702" y="0"/>
                  </a:moveTo>
                  <a:cubicBezTo>
                    <a:pt x="435" y="983"/>
                    <a:pt x="185" y="1901"/>
                    <a:pt x="0" y="2575"/>
                  </a:cubicBezTo>
                  <a:lnTo>
                    <a:pt x="10628" y="7811"/>
                  </a:lnTo>
                  <a:cubicBezTo>
                    <a:pt x="11048" y="7128"/>
                    <a:pt x="11411" y="6080"/>
                    <a:pt x="11716" y="4958"/>
                  </a:cubicBezTo>
                  <a:lnTo>
                    <a:pt x="702" y="0"/>
                  </a:lnTo>
                  <a:close/>
                </a:path>
              </a:pathLst>
            </a:custGeom>
            <a:solidFill>
              <a:srgbClr val="FFFFFF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6" name="Google Shape;3113;p25">
              <a:extLst>
                <a:ext uri="{FF2B5EF4-FFF2-40B4-BE49-F238E27FC236}">
                  <a16:creationId xmlns:a16="http://schemas.microsoft.com/office/drawing/2014/main" id="{34B233D4-C693-DCE7-4824-B4DD26424760}"/>
                </a:ext>
              </a:extLst>
            </p:cNvPr>
            <p:cNvSpPr/>
            <p:nvPr/>
          </p:nvSpPr>
          <p:spPr>
            <a:xfrm flipH="1">
              <a:off x="1194537" y="3097667"/>
              <a:ext cx="940751" cy="1482118"/>
            </a:xfrm>
            <a:custGeom>
              <a:avLst/>
              <a:gdLst/>
              <a:ahLst/>
              <a:cxnLst/>
              <a:rect l="l" t="t" r="r" b="b"/>
              <a:pathLst>
                <a:path w="12178" h="19186" extrusionOk="0">
                  <a:moveTo>
                    <a:pt x="8251" y="1"/>
                  </a:moveTo>
                  <a:cubicBezTo>
                    <a:pt x="6499" y="4034"/>
                    <a:pt x="2296" y="6976"/>
                    <a:pt x="2296" y="6976"/>
                  </a:cubicBezTo>
                  <a:lnTo>
                    <a:pt x="1792" y="8169"/>
                  </a:lnTo>
                  <a:cubicBezTo>
                    <a:pt x="2795" y="10553"/>
                    <a:pt x="1261" y="14579"/>
                    <a:pt x="0" y="17215"/>
                  </a:cubicBezTo>
                  <a:lnTo>
                    <a:pt x="4234" y="19185"/>
                  </a:lnTo>
                  <a:cubicBezTo>
                    <a:pt x="5969" y="18144"/>
                    <a:pt x="6995" y="10247"/>
                    <a:pt x="6995" y="10247"/>
                  </a:cubicBezTo>
                  <a:cubicBezTo>
                    <a:pt x="6995" y="10247"/>
                    <a:pt x="7200" y="9752"/>
                    <a:pt x="7376" y="9386"/>
                  </a:cubicBezTo>
                  <a:cubicBezTo>
                    <a:pt x="7549" y="9020"/>
                    <a:pt x="12044" y="2337"/>
                    <a:pt x="12137" y="2134"/>
                  </a:cubicBezTo>
                  <a:cubicBezTo>
                    <a:pt x="12178" y="2044"/>
                    <a:pt x="10338" y="1071"/>
                    <a:pt x="8251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7" name="Google Shape;3114;p25">
              <a:extLst>
                <a:ext uri="{FF2B5EF4-FFF2-40B4-BE49-F238E27FC236}">
                  <a16:creationId xmlns:a16="http://schemas.microsoft.com/office/drawing/2014/main" id="{8D4DA30F-D869-4DFE-7D20-004CD832A389}"/>
                </a:ext>
              </a:extLst>
            </p:cNvPr>
            <p:cNvSpPr/>
            <p:nvPr/>
          </p:nvSpPr>
          <p:spPr>
            <a:xfrm flipH="1">
              <a:off x="2203886" y="4318912"/>
              <a:ext cx="170027" cy="132097"/>
            </a:xfrm>
            <a:custGeom>
              <a:avLst/>
              <a:gdLst/>
              <a:ahLst/>
              <a:cxnLst/>
              <a:rect l="l" t="t" r="r" b="b"/>
              <a:pathLst>
                <a:path w="2201" h="1710" extrusionOk="0">
                  <a:moveTo>
                    <a:pt x="881" y="1"/>
                  </a:moveTo>
                  <a:cubicBezTo>
                    <a:pt x="537" y="1"/>
                    <a:pt x="220" y="227"/>
                    <a:pt x="121" y="574"/>
                  </a:cubicBezTo>
                  <a:cubicBezTo>
                    <a:pt x="1" y="996"/>
                    <a:pt x="244" y="1432"/>
                    <a:pt x="663" y="1552"/>
                  </a:cubicBezTo>
                  <a:lnTo>
                    <a:pt x="1103" y="1678"/>
                  </a:lnTo>
                  <a:cubicBezTo>
                    <a:pt x="1175" y="1699"/>
                    <a:pt x="1249" y="1709"/>
                    <a:pt x="1321" y="1709"/>
                  </a:cubicBezTo>
                  <a:cubicBezTo>
                    <a:pt x="1665" y="1709"/>
                    <a:pt x="1982" y="1483"/>
                    <a:pt x="2081" y="1136"/>
                  </a:cubicBezTo>
                  <a:cubicBezTo>
                    <a:pt x="2201" y="715"/>
                    <a:pt x="1958" y="277"/>
                    <a:pt x="1538" y="156"/>
                  </a:cubicBezTo>
                  <a:lnTo>
                    <a:pt x="1099" y="31"/>
                  </a:lnTo>
                  <a:cubicBezTo>
                    <a:pt x="1026" y="11"/>
                    <a:pt x="953" y="1"/>
                    <a:pt x="881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8" name="Google Shape;3115;p25">
              <a:extLst>
                <a:ext uri="{FF2B5EF4-FFF2-40B4-BE49-F238E27FC236}">
                  <a16:creationId xmlns:a16="http://schemas.microsoft.com/office/drawing/2014/main" id="{9FED1609-4FCC-9A99-FD99-BEA6856436BA}"/>
                </a:ext>
              </a:extLst>
            </p:cNvPr>
            <p:cNvSpPr/>
            <p:nvPr/>
          </p:nvSpPr>
          <p:spPr>
            <a:xfrm flipH="1">
              <a:off x="2241429" y="4263447"/>
              <a:ext cx="84898" cy="80263"/>
            </a:xfrm>
            <a:custGeom>
              <a:avLst/>
              <a:gdLst/>
              <a:ahLst/>
              <a:cxnLst/>
              <a:rect l="l" t="t" r="r" b="b"/>
              <a:pathLst>
                <a:path w="1099" h="1039" extrusionOk="0">
                  <a:moveTo>
                    <a:pt x="695" y="0"/>
                  </a:moveTo>
                  <a:cubicBezTo>
                    <a:pt x="423" y="0"/>
                    <a:pt x="1" y="899"/>
                    <a:pt x="284" y="1026"/>
                  </a:cubicBezTo>
                  <a:cubicBezTo>
                    <a:pt x="302" y="1034"/>
                    <a:pt x="321" y="1038"/>
                    <a:pt x="340" y="1038"/>
                  </a:cubicBezTo>
                  <a:cubicBezTo>
                    <a:pt x="637" y="1038"/>
                    <a:pt x="1098" y="161"/>
                    <a:pt x="740" y="9"/>
                  </a:cubicBezTo>
                  <a:cubicBezTo>
                    <a:pt x="726" y="3"/>
                    <a:pt x="711" y="0"/>
                    <a:pt x="69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99" name="Google Shape;3116;p25">
              <a:extLst>
                <a:ext uri="{FF2B5EF4-FFF2-40B4-BE49-F238E27FC236}">
                  <a16:creationId xmlns:a16="http://schemas.microsoft.com/office/drawing/2014/main" id="{BE216AEA-26C8-A589-653F-B7473F434BFE}"/>
                </a:ext>
              </a:extLst>
            </p:cNvPr>
            <p:cNvSpPr/>
            <p:nvPr/>
          </p:nvSpPr>
          <p:spPr>
            <a:xfrm flipH="1">
              <a:off x="2323005" y="4274339"/>
              <a:ext cx="65894" cy="104442"/>
            </a:xfrm>
            <a:custGeom>
              <a:avLst/>
              <a:gdLst/>
              <a:ahLst/>
              <a:cxnLst/>
              <a:rect l="l" t="t" r="r" b="b"/>
              <a:pathLst>
                <a:path w="853" h="1352" extrusionOk="0">
                  <a:moveTo>
                    <a:pt x="537" y="1"/>
                  </a:moveTo>
                  <a:cubicBezTo>
                    <a:pt x="432" y="1"/>
                    <a:pt x="263" y="389"/>
                    <a:pt x="181" y="547"/>
                  </a:cubicBezTo>
                  <a:cubicBezTo>
                    <a:pt x="0" y="902"/>
                    <a:pt x="384" y="1352"/>
                    <a:pt x="384" y="1352"/>
                  </a:cubicBezTo>
                  <a:lnTo>
                    <a:pt x="746" y="1199"/>
                  </a:lnTo>
                  <a:cubicBezTo>
                    <a:pt x="789" y="1099"/>
                    <a:pt x="562" y="725"/>
                    <a:pt x="562" y="725"/>
                  </a:cubicBezTo>
                  <a:cubicBezTo>
                    <a:pt x="651" y="640"/>
                    <a:pt x="852" y="199"/>
                    <a:pt x="560" y="8"/>
                  </a:cubicBezTo>
                  <a:cubicBezTo>
                    <a:pt x="553" y="3"/>
                    <a:pt x="545" y="1"/>
                    <a:pt x="537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0" name="Google Shape;3117;p25">
              <a:extLst>
                <a:ext uri="{FF2B5EF4-FFF2-40B4-BE49-F238E27FC236}">
                  <a16:creationId xmlns:a16="http://schemas.microsoft.com/office/drawing/2014/main" id="{FB79C77D-AFB0-0516-8684-4126222AAE1C}"/>
                </a:ext>
              </a:extLst>
            </p:cNvPr>
            <p:cNvSpPr/>
            <p:nvPr/>
          </p:nvSpPr>
          <p:spPr>
            <a:xfrm flipH="1">
              <a:off x="2170900" y="4330886"/>
              <a:ext cx="90151" cy="59714"/>
            </a:xfrm>
            <a:custGeom>
              <a:avLst/>
              <a:gdLst/>
              <a:ahLst/>
              <a:cxnLst/>
              <a:rect l="l" t="t" r="r" b="b"/>
              <a:pathLst>
                <a:path w="1167" h="773" extrusionOk="0">
                  <a:moveTo>
                    <a:pt x="810" y="1"/>
                  </a:moveTo>
                  <a:cubicBezTo>
                    <a:pt x="532" y="1"/>
                    <a:pt x="0" y="519"/>
                    <a:pt x="200" y="723"/>
                  </a:cubicBezTo>
                  <a:cubicBezTo>
                    <a:pt x="233" y="757"/>
                    <a:pt x="279" y="772"/>
                    <a:pt x="332" y="772"/>
                  </a:cubicBezTo>
                  <a:cubicBezTo>
                    <a:pt x="633" y="772"/>
                    <a:pt x="1166" y="287"/>
                    <a:pt x="916" y="40"/>
                  </a:cubicBezTo>
                  <a:cubicBezTo>
                    <a:pt x="889" y="13"/>
                    <a:pt x="852" y="1"/>
                    <a:pt x="81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1" name="Google Shape;3118;p25">
              <a:extLst>
                <a:ext uri="{FF2B5EF4-FFF2-40B4-BE49-F238E27FC236}">
                  <a16:creationId xmlns:a16="http://schemas.microsoft.com/office/drawing/2014/main" id="{C87A4EE5-7873-AE70-BF88-B73AF81920BF}"/>
                </a:ext>
              </a:extLst>
            </p:cNvPr>
            <p:cNvSpPr/>
            <p:nvPr/>
          </p:nvSpPr>
          <p:spPr>
            <a:xfrm flipH="1">
              <a:off x="2196238" y="4290021"/>
              <a:ext cx="85129" cy="68443"/>
            </a:xfrm>
            <a:custGeom>
              <a:avLst/>
              <a:gdLst/>
              <a:ahLst/>
              <a:cxnLst/>
              <a:rect l="l" t="t" r="r" b="b"/>
              <a:pathLst>
                <a:path w="1102" h="886" extrusionOk="0">
                  <a:moveTo>
                    <a:pt x="709" y="0"/>
                  </a:moveTo>
                  <a:cubicBezTo>
                    <a:pt x="440" y="0"/>
                    <a:pt x="1" y="711"/>
                    <a:pt x="262" y="864"/>
                  </a:cubicBezTo>
                  <a:cubicBezTo>
                    <a:pt x="286" y="879"/>
                    <a:pt x="313" y="885"/>
                    <a:pt x="342" y="885"/>
                  </a:cubicBezTo>
                  <a:cubicBezTo>
                    <a:pt x="634" y="885"/>
                    <a:pt x="1102" y="201"/>
                    <a:pt x="773" y="17"/>
                  </a:cubicBezTo>
                  <a:cubicBezTo>
                    <a:pt x="753" y="5"/>
                    <a:pt x="732" y="0"/>
                    <a:pt x="70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2" name="Google Shape;3119;p25">
              <a:extLst>
                <a:ext uri="{FF2B5EF4-FFF2-40B4-BE49-F238E27FC236}">
                  <a16:creationId xmlns:a16="http://schemas.microsoft.com/office/drawing/2014/main" id="{54A1E26A-F64B-881F-6DBF-15A32A78F005}"/>
                </a:ext>
              </a:extLst>
            </p:cNvPr>
            <p:cNvSpPr/>
            <p:nvPr/>
          </p:nvSpPr>
          <p:spPr>
            <a:xfrm flipH="1">
              <a:off x="2176385" y="4379708"/>
              <a:ext cx="59714" cy="37312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98" y="0"/>
                  </a:moveTo>
                  <a:cubicBezTo>
                    <a:pt x="289" y="0"/>
                    <a:pt x="1" y="242"/>
                    <a:pt x="54" y="356"/>
                  </a:cubicBezTo>
                  <a:cubicBezTo>
                    <a:pt x="96" y="446"/>
                    <a:pt x="177" y="483"/>
                    <a:pt x="266" y="483"/>
                  </a:cubicBezTo>
                  <a:cubicBezTo>
                    <a:pt x="491" y="483"/>
                    <a:pt x="773" y="253"/>
                    <a:pt x="654" y="77"/>
                  </a:cubicBezTo>
                  <a:cubicBezTo>
                    <a:pt x="617" y="22"/>
                    <a:pt x="561" y="0"/>
                    <a:pt x="498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3" name="Google Shape;3120;p25">
              <a:extLst>
                <a:ext uri="{FF2B5EF4-FFF2-40B4-BE49-F238E27FC236}">
                  <a16:creationId xmlns:a16="http://schemas.microsoft.com/office/drawing/2014/main" id="{3674D2CF-AFF9-20D6-BE0E-E53C617142E7}"/>
                </a:ext>
              </a:extLst>
            </p:cNvPr>
            <p:cNvSpPr/>
            <p:nvPr/>
          </p:nvSpPr>
          <p:spPr>
            <a:xfrm flipH="1">
              <a:off x="1486851" y="2963020"/>
              <a:ext cx="159599" cy="146929"/>
            </a:xfrm>
            <a:custGeom>
              <a:avLst/>
              <a:gdLst/>
              <a:ahLst/>
              <a:cxnLst/>
              <a:rect l="l" t="t" r="r" b="b"/>
              <a:pathLst>
                <a:path w="2066" h="1902" extrusionOk="0">
                  <a:moveTo>
                    <a:pt x="869" y="0"/>
                  </a:moveTo>
                  <a:cubicBezTo>
                    <a:pt x="665" y="0"/>
                    <a:pt x="462" y="78"/>
                    <a:pt x="308" y="235"/>
                  </a:cubicBezTo>
                  <a:cubicBezTo>
                    <a:pt x="1" y="545"/>
                    <a:pt x="4" y="1047"/>
                    <a:pt x="315" y="1354"/>
                  </a:cubicBezTo>
                  <a:lnTo>
                    <a:pt x="641" y="1674"/>
                  </a:lnTo>
                  <a:cubicBezTo>
                    <a:pt x="794" y="1826"/>
                    <a:pt x="995" y="1902"/>
                    <a:pt x="1195" y="1902"/>
                  </a:cubicBezTo>
                  <a:cubicBezTo>
                    <a:pt x="1400" y="1902"/>
                    <a:pt x="1604" y="1823"/>
                    <a:pt x="1758" y="1666"/>
                  </a:cubicBezTo>
                  <a:cubicBezTo>
                    <a:pt x="2065" y="1356"/>
                    <a:pt x="2062" y="855"/>
                    <a:pt x="1751" y="548"/>
                  </a:cubicBezTo>
                  <a:lnTo>
                    <a:pt x="1425" y="228"/>
                  </a:lnTo>
                  <a:cubicBezTo>
                    <a:pt x="1271" y="76"/>
                    <a:pt x="1070" y="0"/>
                    <a:pt x="86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4" name="Google Shape;3121;p25">
              <a:extLst>
                <a:ext uri="{FF2B5EF4-FFF2-40B4-BE49-F238E27FC236}">
                  <a16:creationId xmlns:a16="http://schemas.microsoft.com/office/drawing/2014/main" id="{CB74C7CD-5DB8-065B-DCDC-C36B129730F3}"/>
                </a:ext>
              </a:extLst>
            </p:cNvPr>
            <p:cNvSpPr/>
            <p:nvPr/>
          </p:nvSpPr>
          <p:spPr>
            <a:xfrm flipH="1">
              <a:off x="1593688" y="3041661"/>
              <a:ext cx="84589" cy="74701"/>
            </a:xfrm>
            <a:custGeom>
              <a:avLst/>
              <a:gdLst/>
              <a:ahLst/>
              <a:cxnLst/>
              <a:rect l="l" t="t" r="r" b="b"/>
              <a:pathLst>
                <a:path w="1095" h="967" extrusionOk="0">
                  <a:moveTo>
                    <a:pt x="785" y="1"/>
                  </a:moveTo>
                  <a:cubicBezTo>
                    <a:pt x="492" y="1"/>
                    <a:pt x="0" y="765"/>
                    <a:pt x="208" y="925"/>
                  </a:cubicBezTo>
                  <a:cubicBezTo>
                    <a:pt x="245" y="954"/>
                    <a:pt x="286" y="967"/>
                    <a:pt x="329" y="967"/>
                  </a:cubicBezTo>
                  <a:cubicBezTo>
                    <a:pt x="659" y="967"/>
                    <a:pt x="1095" y="194"/>
                    <a:pt x="870" y="28"/>
                  </a:cubicBezTo>
                  <a:cubicBezTo>
                    <a:pt x="844" y="9"/>
                    <a:pt x="816" y="1"/>
                    <a:pt x="785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5" name="Google Shape;3122;p25">
              <a:extLst>
                <a:ext uri="{FF2B5EF4-FFF2-40B4-BE49-F238E27FC236}">
                  <a16:creationId xmlns:a16="http://schemas.microsoft.com/office/drawing/2014/main" id="{1F2A8D33-9744-8B04-F5C8-7C72AC42CC45}"/>
                </a:ext>
              </a:extLst>
            </p:cNvPr>
            <p:cNvSpPr/>
            <p:nvPr/>
          </p:nvSpPr>
          <p:spPr>
            <a:xfrm flipH="1">
              <a:off x="1602958" y="2976848"/>
              <a:ext cx="95790" cy="67362"/>
            </a:xfrm>
            <a:custGeom>
              <a:avLst/>
              <a:gdLst/>
              <a:ahLst/>
              <a:cxnLst/>
              <a:rect l="l" t="t" r="r" b="b"/>
              <a:pathLst>
                <a:path w="1240" h="872" extrusionOk="0">
                  <a:moveTo>
                    <a:pt x="969" y="0"/>
                  </a:moveTo>
                  <a:cubicBezTo>
                    <a:pt x="782" y="0"/>
                    <a:pt x="524" y="40"/>
                    <a:pt x="393" y="237"/>
                  </a:cubicBezTo>
                  <a:cubicBezTo>
                    <a:pt x="288" y="397"/>
                    <a:pt x="0" y="776"/>
                    <a:pt x="109" y="834"/>
                  </a:cubicBezTo>
                  <a:cubicBezTo>
                    <a:pt x="160" y="860"/>
                    <a:pt x="211" y="871"/>
                    <a:pt x="259" y="871"/>
                  </a:cubicBezTo>
                  <a:cubicBezTo>
                    <a:pt x="507" y="871"/>
                    <a:pt x="710" y="582"/>
                    <a:pt x="735" y="482"/>
                  </a:cubicBezTo>
                  <a:cubicBezTo>
                    <a:pt x="735" y="482"/>
                    <a:pt x="759" y="483"/>
                    <a:pt x="797" y="483"/>
                  </a:cubicBezTo>
                  <a:cubicBezTo>
                    <a:pt x="921" y="483"/>
                    <a:pt x="1189" y="475"/>
                    <a:pt x="1239" y="409"/>
                  </a:cubicBezTo>
                  <a:lnTo>
                    <a:pt x="1193" y="19"/>
                  </a:lnTo>
                  <a:cubicBezTo>
                    <a:pt x="1193" y="19"/>
                    <a:pt x="1097" y="0"/>
                    <a:pt x="96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6" name="Google Shape;3123;p25">
              <a:extLst>
                <a:ext uri="{FF2B5EF4-FFF2-40B4-BE49-F238E27FC236}">
                  <a16:creationId xmlns:a16="http://schemas.microsoft.com/office/drawing/2014/main" id="{42744122-C821-ED28-7B3D-BDE3362BE75F}"/>
                </a:ext>
              </a:extLst>
            </p:cNvPr>
            <p:cNvSpPr/>
            <p:nvPr/>
          </p:nvSpPr>
          <p:spPr>
            <a:xfrm flipH="1">
              <a:off x="1524858" y="3066767"/>
              <a:ext cx="61955" cy="75319"/>
            </a:xfrm>
            <a:custGeom>
              <a:avLst/>
              <a:gdLst/>
              <a:ahLst/>
              <a:cxnLst/>
              <a:rect l="l" t="t" r="r" b="b"/>
              <a:pathLst>
                <a:path w="802" h="975" extrusionOk="0">
                  <a:moveTo>
                    <a:pt x="471" y="0"/>
                  </a:moveTo>
                  <a:cubicBezTo>
                    <a:pt x="177" y="0"/>
                    <a:pt x="0" y="889"/>
                    <a:pt x="267" y="965"/>
                  </a:cubicBezTo>
                  <a:cubicBezTo>
                    <a:pt x="288" y="971"/>
                    <a:pt x="309" y="974"/>
                    <a:pt x="329" y="974"/>
                  </a:cubicBezTo>
                  <a:cubicBezTo>
                    <a:pt x="680" y="974"/>
                    <a:pt x="801" y="84"/>
                    <a:pt x="511" y="6"/>
                  </a:cubicBezTo>
                  <a:cubicBezTo>
                    <a:pt x="497" y="2"/>
                    <a:pt x="484" y="0"/>
                    <a:pt x="471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7" name="Google Shape;3124;p25">
              <a:extLst>
                <a:ext uri="{FF2B5EF4-FFF2-40B4-BE49-F238E27FC236}">
                  <a16:creationId xmlns:a16="http://schemas.microsoft.com/office/drawing/2014/main" id="{FD762358-E828-A2DA-2000-10BD1A3BE15A}"/>
                </a:ext>
              </a:extLst>
            </p:cNvPr>
            <p:cNvSpPr/>
            <p:nvPr/>
          </p:nvSpPr>
          <p:spPr>
            <a:xfrm flipH="1">
              <a:off x="1558694" y="3072947"/>
              <a:ext cx="74237" cy="70761"/>
            </a:xfrm>
            <a:custGeom>
              <a:avLst/>
              <a:gdLst/>
              <a:ahLst/>
              <a:cxnLst/>
              <a:rect l="l" t="t" r="r" b="b"/>
              <a:pathLst>
                <a:path w="961" h="916" extrusionOk="0">
                  <a:moveTo>
                    <a:pt x="638" y="0"/>
                  </a:moveTo>
                  <a:cubicBezTo>
                    <a:pt x="358" y="0"/>
                    <a:pt x="1" y="746"/>
                    <a:pt x="228" y="883"/>
                  </a:cubicBezTo>
                  <a:cubicBezTo>
                    <a:pt x="265" y="905"/>
                    <a:pt x="302" y="915"/>
                    <a:pt x="339" y="915"/>
                  </a:cubicBezTo>
                  <a:cubicBezTo>
                    <a:pt x="660" y="915"/>
                    <a:pt x="960" y="164"/>
                    <a:pt x="714" y="21"/>
                  </a:cubicBezTo>
                  <a:cubicBezTo>
                    <a:pt x="689" y="7"/>
                    <a:pt x="664" y="0"/>
                    <a:pt x="638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8" name="Google Shape;3125;p25">
              <a:extLst>
                <a:ext uri="{FF2B5EF4-FFF2-40B4-BE49-F238E27FC236}">
                  <a16:creationId xmlns:a16="http://schemas.microsoft.com/office/drawing/2014/main" id="{E47D40EA-F11B-323F-321C-431200AEDF74}"/>
                </a:ext>
              </a:extLst>
            </p:cNvPr>
            <p:cNvSpPr/>
            <p:nvPr/>
          </p:nvSpPr>
          <p:spPr>
            <a:xfrm flipH="1">
              <a:off x="1497589" y="3081135"/>
              <a:ext cx="54075" cy="51294"/>
            </a:xfrm>
            <a:custGeom>
              <a:avLst/>
              <a:gdLst/>
              <a:ahLst/>
              <a:cxnLst/>
              <a:rect l="l" t="t" r="r" b="b"/>
              <a:pathLst>
                <a:path w="700" h="664" extrusionOk="0">
                  <a:moveTo>
                    <a:pt x="366" y="1"/>
                  </a:moveTo>
                  <a:cubicBezTo>
                    <a:pt x="205" y="1"/>
                    <a:pt x="0" y="563"/>
                    <a:pt x="261" y="654"/>
                  </a:cubicBezTo>
                  <a:cubicBezTo>
                    <a:pt x="280" y="661"/>
                    <a:pt x="298" y="664"/>
                    <a:pt x="316" y="664"/>
                  </a:cubicBezTo>
                  <a:cubicBezTo>
                    <a:pt x="563" y="664"/>
                    <a:pt x="700" y="60"/>
                    <a:pt x="378" y="2"/>
                  </a:cubicBezTo>
                  <a:cubicBezTo>
                    <a:pt x="374" y="1"/>
                    <a:pt x="370" y="1"/>
                    <a:pt x="36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09" name="Google Shape;3126;p25">
              <a:extLst>
                <a:ext uri="{FF2B5EF4-FFF2-40B4-BE49-F238E27FC236}">
                  <a16:creationId xmlns:a16="http://schemas.microsoft.com/office/drawing/2014/main" id="{7FC780A6-57AC-D669-D11C-86214FE7CE10}"/>
                </a:ext>
              </a:extLst>
            </p:cNvPr>
            <p:cNvSpPr/>
            <p:nvPr/>
          </p:nvSpPr>
          <p:spPr>
            <a:xfrm flipH="1">
              <a:off x="1632854" y="3073410"/>
              <a:ext cx="352415" cy="523369"/>
            </a:xfrm>
            <a:custGeom>
              <a:avLst/>
              <a:gdLst/>
              <a:ahLst/>
              <a:cxnLst/>
              <a:rect l="l" t="t" r="r" b="b"/>
              <a:pathLst>
                <a:path w="4562" h="6775" extrusionOk="0">
                  <a:moveTo>
                    <a:pt x="4492" y="0"/>
                  </a:moveTo>
                  <a:cubicBezTo>
                    <a:pt x="2637" y="1978"/>
                    <a:pt x="27" y="6680"/>
                    <a:pt x="1" y="6728"/>
                  </a:cubicBezTo>
                  <a:lnTo>
                    <a:pt x="83" y="6775"/>
                  </a:lnTo>
                  <a:cubicBezTo>
                    <a:pt x="109" y="6726"/>
                    <a:pt x="2715" y="2035"/>
                    <a:pt x="4561" y="66"/>
                  </a:cubicBezTo>
                  <a:lnTo>
                    <a:pt x="44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  <p:sp>
          <p:nvSpPr>
            <p:cNvPr id="110" name="Google Shape;3127;p25">
              <a:extLst>
                <a:ext uri="{FF2B5EF4-FFF2-40B4-BE49-F238E27FC236}">
                  <a16:creationId xmlns:a16="http://schemas.microsoft.com/office/drawing/2014/main" id="{F4E9D5F8-6A21-82FA-7145-B03970DEB30F}"/>
                </a:ext>
              </a:extLst>
            </p:cNvPr>
            <p:cNvSpPr/>
            <p:nvPr/>
          </p:nvSpPr>
          <p:spPr>
            <a:xfrm flipH="1">
              <a:off x="2057342" y="2361243"/>
              <a:ext cx="1544846" cy="1575977"/>
            </a:xfrm>
            <a:custGeom>
              <a:avLst/>
              <a:gdLst/>
              <a:ahLst/>
              <a:cxnLst/>
              <a:rect l="l" t="t" r="r" b="b"/>
              <a:pathLst>
                <a:path w="19998" h="20401" extrusionOk="0">
                  <a:moveTo>
                    <a:pt x="14870" y="0"/>
                  </a:moveTo>
                  <a:cubicBezTo>
                    <a:pt x="14778" y="0"/>
                    <a:pt x="14684" y="4"/>
                    <a:pt x="14590" y="12"/>
                  </a:cubicBezTo>
                  <a:cubicBezTo>
                    <a:pt x="11019" y="319"/>
                    <a:pt x="10712" y="2258"/>
                    <a:pt x="10712" y="2258"/>
                  </a:cubicBezTo>
                  <a:cubicBezTo>
                    <a:pt x="10712" y="2258"/>
                    <a:pt x="9482" y="1724"/>
                    <a:pt x="7930" y="1724"/>
                  </a:cubicBezTo>
                  <a:cubicBezTo>
                    <a:pt x="7036" y="1724"/>
                    <a:pt x="6034" y="1902"/>
                    <a:pt x="5101" y="2462"/>
                  </a:cubicBezTo>
                  <a:cubicBezTo>
                    <a:pt x="2551" y="3992"/>
                    <a:pt x="1153" y="11549"/>
                    <a:pt x="1153" y="11855"/>
                  </a:cubicBezTo>
                  <a:cubicBezTo>
                    <a:pt x="1153" y="12161"/>
                    <a:pt x="0" y="14501"/>
                    <a:pt x="0" y="14501"/>
                  </a:cubicBezTo>
                  <a:cubicBezTo>
                    <a:pt x="1428" y="14296"/>
                    <a:pt x="1939" y="13379"/>
                    <a:pt x="1939" y="13379"/>
                  </a:cubicBezTo>
                  <a:lnTo>
                    <a:pt x="1939" y="13379"/>
                  </a:lnTo>
                  <a:cubicBezTo>
                    <a:pt x="1836" y="14296"/>
                    <a:pt x="511" y="16133"/>
                    <a:pt x="511" y="16133"/>
                  </a:cubicBezTo>
                  <a:cubicBezTo>
                    <a:pt x="1989" y="15855"/>
                    <a:pt x="2212" y="15411"/>
                    <a:pt x="2241" y="15329"/>
                  </a:cubicBezTo>
                  <a:lnTo>
                    <a:pt x="2241" y="15329"/>
                  </a:lnTo>
                  <a:cubicBezTo>
                    <a:pt x="1231" y="18684"/>
                    <a:pt x="4017" y="19175"/>
                    <a:pt x="4017" y="19175"/>
                  </a:cubicBezTo>
                  <a:cubicBezTo>
                    <a:pt x="3347" y="17910"/>
                    <a:pt x="3390" y="16735"/>
                    <a:pt x="3485" y="16116"/>
                  </a:cubicBezTo>
                  <a:lnTo>
                    <a:pt x="3485" y="16116"/>
                  </a:lnTo>
                  <a:cubicBezTo>
                    <a:pt x="3472" y="16666"/>
                    <a:pt x="3736" y="17714"/>
                    <a:pt x="5315" y="19274"/>
                  </a:cubicBezTo>
                  <a:cubicBezTo>
                    <a:pt x="6176" y="20125"/>
                    <a:pt x="7201" y="20401"/>
                    <a:pt x="8170" y="20401"/>
                  </a:cubicBezTo>
                  <a:cubicBezTo>
                    <a:pt x="9968" y="20401"/>
                    <a:pt x="11572" y="19449"/>
                    <a:pt x="11572" y="19449"/>
                  </a:cubicBezTo>
                  <a:cubicBezTo>
                    <a:pt x="7381" y="17106"/>
                    <a:pt x="7668" y="14001"/>
                    <a:pt x="7668" y="14000"/>
                  </a:cubicBezTo>
                  <a:lnTo>
                    <a:pt x="7668" y="14000"/>
                  </a:lnTo>
                  <a:lnTo>
                    <a:pt x="9182" y="16439"/>
                  </a:lnTo>
                  <a:cubicBezTo>
                    <a:pt x="10816" y="14195"/>
                    <a:pt x="9073" y="10325"/>
                    <a:pt x="9073" y="10325"/>
                  </a:cubicBezTo>
                  <a:lnTo>
                    <a:pt x="9073" y="10325"/>
                  </a:lnTo>
                  <a:lnTo>
                    <a:pt x="10910" y="13668"/>
                  </a:lnTo>
                  <a:cubicBezTo>
                    <a:pt x="12121" y="11854"/>
                    <a:pt x="10701" y="9321"/>
                    <a:pt x="10701" y="9321"/>
                  </a:cubicBezTo>
                  <a:lnTo>
                    <a:pt x="10701" y="9321"/>
                  </a:lnTo>
                  <a:lnTo>
                    <a:pt x="12034" y="11320"/>
                  </a:lnTo>
                  <a:cubicBezTo>
                    <a:pt x="12543" y="10171"/>
                    <a:pt x="12391" y="6752"/>
                    <a:pt x="12391" y="6751"/>
                  </a:cubicBezTo>
                  <a:lnTo>
                    <a:pt x="12391" y="6751"/>
                  </a:lnTo>
                  <a:cubicBezTo>
                    <a:pt x="13518" y="7406"/>
                    <a:pt x="14619" y="7617"/>
                    <a:pt x="15570" y="7617"/>
                  </a:cubicBezTo>
                  <a:cubicBezTo>
                    <a:pt x="17288" y="7617"/>
                    <a:pt x="18514" y="6930"/>
                    <a:pt x="18514" y="6929"/>
                  </a:cubicBezTo>
                  <a:cubicBezTo>
                    <a:pt x="18503" y="5913"/>
                    <a:pt x="16501" y="5210"/>
                    <a:pt x="16501" y="5210"/>
                  </a:cubicBezTo>
                  <a:cubicBezTo>
                    <a:pt x="16778" y="4968"/>
                    <a:pt x="17212" y="4883"/>
                    <a:pt x="17681" y="4883"/>
                  </a:cubicBezTo>
                  <a:cubicBezTo>
                    <a:pt x="18748" y="4883"/>
                    <a:pt x="19997" y="5318"/>
                    <a:pt x="19997" y="5318"/>
                  </a:cubicBezTo>
                  <a:cubicBezTo>
                    <a:pt x="19997" y="5318"/>
                    <a:pt x="18257" y="0"/>
                    <a:pt x="14870" y="0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24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26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715;p1">
            <a:extLst>
              <a:ext uri="{FF2B5EF4-FFF2-40B4-BE49-F238E27FC236}">
                <a16:creationId xmlns:a16="http://schemas.microsoft.com/office/drawing/2014/main" id="{8BB57032-A9B4-2D6A-B0BE-E0516C4CAEAB}"/>
              </a:ext>
            </a:extLst>
          </p:cNvPr>
          <p:cNvSpPr/>
          <p:nvPr/>
        </p:nvSpPr>
        <p:spPr>
          <a:xfrm>
            <a:off x="1006111" y="1665296"/>
            <a:ext cx="10179777" cy="65015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+mj-lt"/>
              </a:rPr>
              <a:t>Các </a:t>
            </a:r>
            <a:r>
              <a:rPr lang="en-US" sz="2400" b="1" dirty="0" err="1">
                <a:latin typeface="+mj-lt"/>
              </a:rPr>
              <a:t>em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hãy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cùng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xem</a:t>
            </a:r>
            <a:r>
              <a:rPr lang="en-US" sz="2400" b="1" dirty="0">
                <a:latin typeface="+mj-lt"/>
              </a:rPr>
              <a:t> video </a:t>
            </a:r>
            <a:r>
              <a:rPr lang="en-US" sz="2400" b="1" dirty="0" err="1">
                <a:latin typeface="+mj-lt"/>
              </a:rPr>
              <a:t>dưới</a:t>
            </a:r>
            <a:r>
              <a:rPr lang="en-US" sz="2400" b="1" dirty="0">
                <a:latin typeface="+mj-lt"/>
              </a:rPr>
              <a:t> </a:t>
            </a:r>
            <a:r>
              <a:rPr lang="en-US" sz="2400" b="1" dirty="0" err="1">
                <a:latin typeface="+mj-lt"/>
              </a:rPr>
              <a:t>đây</a:t>
            </a:r>
            <a:r>
              <a:rPr lang="en-US" sz="2400" b="1" dirty="0">
                <a:latin typeface="+mj-lt"/>
              </a:rPr>
              <a:t>:</a:t>
            </a:r>
            <a:endParaRPr sz="2400" dirty="0">
              <a:latin typeface="+mj-lt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BA02FA25-A186-C22D-79F7-D4F260C65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2290" y="2544531"/>
            <a:ext cx="8047417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5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716A4E58-46FB-22B8-3069-2B7A0FB31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9855" y="2999936"/>
            <a:ext cx="2952289" cy="16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881;p3">
            <a:extLst>
              <a:ext uri="{FF2B5EF4-FFF2-40B4-BE49-F238E27FC236}">
                <a16:creationId xmlns:a16="http://schemas.microsoft.com/office/drawing/2014/main" id="{1716CE70-8EBF-78E8-7B24-3FD553E2CC4F}"/>
              </a:ext>
            </a:extLst>
          </p:cNvPr>
          <p:cNvGrpSpPr>
            <a:grpSpLocks noChangeAspect="1"/>
          </p:cNvGrpSpPr>
          <p:nvPr/>
        </p:nvGrpSpPr>
        <p:grpSpPr>
          <a:xfrm>
            <a:off x="4802256" y="2587328"/>
            <a:ext cx="3014575" cy="4239185"/>
            <a:chOff x="152400" y="2213563"/>
            <a:chExt cx="1974375" cy="2776425"/>
          </a:xfrm>
        </p:grpSpPr>
        <p:sp>
          <p:nvSpPr>
            <p:cNvPr id="4" name="Google Shape;1882;p3">
              <a:extLst>
                <a:ext uri="{FF2B5EF4-FFF2-40B4-BE49-F238E27FC236}">
                  <a16:creationId xmlns:a16="http://schemas.microsoft.com/office/drawing/2014/main" id="{90CA4FFF-2A2A-2D7C-4AE5-B293B05DFF5A}"/>
                </a:ext>
              </a:extLst>
            </p:cNvPr>
            <p:cNvSpPr/>
            <p:nvPr/>
          </p:nvSpPr>
          <p:spPr>
            <a:xfrm>
              <a:off x="237975" y="2270788"/>
              <a:ext cx="1888800" cy="2719200"/>
            </a:xfrm>
            <a:custGeom>
              <a:avLst/>
              <a:gdLst/>
              <a:ahLst/>
              <a:cxnLst/>
              <a:rect l="l" t="t" r="r" b="b"/>
              <a:pathLst>
                <a:path w="25184" h="36256" extrusionOk="0">
                  <a:moveTo>
                    <a:pt x="3406" y="17269"/>
                  </a:moveTo>
                  <a:cubicBezTo>
                    <a:pt x="3396" y="17429"/>
                    <a:pt x="3401" y="17593"/>
                    <a:pt x="3422" y="17760"/>
                  </a:cubicBezTo>
                  <a:cubicBezTo>
                    <a:pt x="3380" y="17775"/>
                    <a:pt x="3337" y="17791"/>
                    <a:pt x="3295" y="17807"/>
                  </a:cubicBezTo>
                  <a:cubicBezTo>
                    <a:pt x="3339" y="17468"/>
                    <a:pt x="3406" y="17269"/>
                    <a:pt x="3406" y="17269"/>
                  </a:cubicBezTo>
                  <a:close/>
                  <a:moveTo>
                    <a:pt x="12296" y="1"/>
                  </a:moveTo>
                  <a:cubicBezTo>
                    <a:pt x="11308" y="1"/>
                    <a:pt x="10327" y="123"/>
                    <a:pt x="9384" y="385"/>
                  </a:cubicBezTo>
                  <a:cubicBezTo>
                    <a:pt x="9275" y="260"/>
                    <a:pt x="9110" y="200"/>
                    <a:pt x="8940" y="200"/>
                  </a:cubicBezTo>
                  <a:cubicBezTo>
                    <a:pt x="8631" y="200"/>
                    <a:pt x="8306" y="398"/>
                    <a:pt x="8265" y="768"/>
                  </a:cubicBezTo>
                  <a:cubicBezTo>
                    <a:pt x="6895" y="1336"/>
                    <a:pt x="5636" y="2231"/>
                    <a:pt x="4589" y="3516"/>
                  </a:cubicBezTo>
                  <a:cubicBezTo>
                    <a:pt x="2285" y="6343"/>
                    <a:pt x="2265" y="12594"/>
                    <a:pt x="2265" y="12594"/>
                  </a:cubicBezTo>
                  <a:cubicBezTo>
                    <a:pt x="2265" y="12594"/>
                    <a:pt x="1397" y="14129"/>
                    <a:pt x="1131" y="16538"/>
                  </a:cubicBezTo>
                  <a:cubicBezTo>
                    <a:pt x="1045" y="17304"/>
                    <a:pt x="1275" y="17987"/>
                    <a:pt x="1624" y="18561"/>
                  </a:cubicBezTo>
                  <a:cubicBezTo>
                    <a:pt x="1614" y="18567"/>
                    <a:pt x="1605" y="18575"/>
                    <a:pt x="1596" y="18581"/>
                  </a:cubicBezTo>
                  <a:cubicBezTo>
                    <a:pt x="1592" y="18583"/>
                    <a:pt x="1587" y="18587"/>
                    <a:pt x="1583" y="18590"/>
                  </a:cubicBezTo>
                  <a:cubicBezTo>
                    <a:pt x="1569" y="18601"/>
                    <a:pt x="1556" y="18611"/>
                    <a:pt x="1546" y="18618"/>
                  </a:cubicBezTo>
                  <a:lnTo>
                    <a:pt x="1970" y="19205"/>
                  </a:lnTo>
                  <a:cubicBezTo>
                    <a:pt x="1608" y="19430"/>
                    <a:pt x="1282" y="19640"/>
                    <a:pt x="1047" y="19798"/>
                  </a:cubicBezTo>
                  <a:cubicBezTo>
                    <a:pt x="666" y="20055"/>
                    <a:pt x="532" y="20525"/>
                    <a:pt x="670" y="20928"/>
                  </a:cubicBezTo>
                  <a:cubicBezTo>
                    <a:pt x="642" y="21038"/>
                    <a:pt x="631" y="21156"/>
                    <a:pt x="641" y="21276"/>
                  </a:cubicBezTo>
                  <a:cubicBezTo>
                    <a:pt x="684" y="21879"/>
                    <a:pt x="1184" y="22340"/>
                    <a:pt x="1781" y="22340"/>
                  </a:cubicBezTo>
                  <a:cubicBezTo>
                    <a:pt x="1802" y="22340"/>
                    <a:pt x="1823" y="22339"/>
                    <a:pt x="1844" y="22338"/>
                  </a:cubicBezTo>
                  <a:cubicBezTo>
                    <a:pt x="2030" y="22328"/>
                    <a:pt x="2238" y="22315"/>
                    <a:pt x="2458" y="22302"/>
                  </a:cubicBezTo>
                  <a:lnTo>
                    <a:pt x="2458" y="22302"/>
                  </a:lnTo>
                  <a:cubicBezTo>
                    <a:pt x="2019" y="23270"/>
                    <a:pt x="1840" y="24106"/>
                    <a:pt x="2096" y="24459"/>
                  </a:cubicBezTo>
                  <a:cubicBezTo>
                    <a:pt x="2117" y="24474"/>
                    <a:pt x="2140" y="24490"/>
                    <a:pt x="2162" y="24505"/>
                  </a:cubicBezTo>
                  <a:cubicBezTo>
                    <a:pt x="1236" y="25422"/>
                    <a:pt x="357" y="27541"/>
                    <a:pt x="1" y="28560"/>
                  </a:cubicBezTo>
                  <a:cubicBezTo>
                    <a:pt x="1" y="28560"/>
                    <a:pt x="572" y="28626"/>
                    <a:pt x="1262" y="28813"/>
                  </a:cubicBezTo>
                  <a:cubicBezTo>
                    <a:pt x="1307" y="28824"/>
                    <a:pt x="1352" y="28838"/>
                    <a:pt x="1395" y="28852"/>
                  </a:cubicBezTo>
                  <a:lnTo>
                    <a:pt x="1102" y="29319"/>
                  </a:lnTo>
                  <a:cubicBezTo>
                    <a:pt x="998" y="29484"/>
                    <a:pt x="964" y="29674"/>
                    <a:pt x="990" y="29855"/>
                  </a:cubicBezTo>
                  <a:cubicBezTo>
                    <a:pt x="992" y="29914"/>
                    <a:pt x="1010" y="29979"/>
                    <a:pt x="1041" y="30047"/>
                  </a:cubicBezTo>
                  <a:lnTo>
                    <a:pt x="1046" y="30054"/>
                  </a:lnTo>
                  <a:cubicBezTo>
                    <a:pt x="1084" y="30146"/>
                    <a:pt x="1140" y="30233"/>
                    <a:pt x="1214" y="30308"/>
                  </a:cubicBezTo>
                  <a:lnTo>
                    <a:pt x="1265" y="30359"/>
                  </a:lnTo>
                  <a:lnTo>
                    <a:pt x="2926" y="32668"/>
                  </a:lnTo>
                  <a:lnTo>
                    <a:pt x="2925" y="32669"/>
                  </a:lnTo>
                  <a:lnTo>
                    <a:pt x="2993" y="32763"/>
                  </a:lnTo>
                  <a:lnTo>
                    <a:pt x="3065" y="32863"/>
                  </a:lnTo>
                  <a:lnTo>
                    <a:pt x="3208" y="33061"/>
                  </a:lnTo>
                  <a:cubicBezTo>
                    <a:pt x="3132" y="33119"/>
                    <a:pt x="3060" y="33187"/>
                    <a:pt x="3013" y="33251"/>
                  </a:cubicBezTo>
                  <a:cubicBezTo>
                    <a:pt x="2910" y="33384"/>
                    <a:pt x="3074" y="33552"/>
                    <a:pt x="3163" y="33630"/>
                  </a:cubicBezTo>
                  <a:cubicBezTo>
                    <a:pt x="3157" y="33634"/>
                    <a:pt x="3153" y="33636"/>
                    <a:pt x="3152" y="33637"/>
                  </a:cubicBezTo>
                  <a:lnTo>
                    <a:pt x="3179" y="33676"/>
                  </a:lnTo>
                  <a:cubicBezTo>
                    <a:pt x="3179" y="33676"/>
                    <a:pt x="3188" y="33670"/>
                    <a:pt x="3203" y="33662"/>
                  </a:cubicBezTo>
                  <a:cubicBezTo>
                    <a:pt x="3212" y="33670"/>
                    <a:pt x="3218" y="33673"/>
                    <a:pt x="3218" y="33673"/>
                  </a:cubicBezTo>
                  <a:cubicBezTo>
                    <a:pt x="3218" y="33673"/>
                    <a:pt x="3218" y="33689"/>
                    <a:pt x="3217" y="33714"/>
                  </a:cubicBezTo>
                  <a:cubicBezTo>
                    <a:pt x="3184" y="33730"/>
                    <a:pt x="3162" y="33745"/>
                    <a:pt x="3160" y="33747"/>
                  </a:cubicBezTo>
                  <a:lnTo>
                    <a:pt x="3187" y="33786"/>
                  </a:lnTo>
                  <a:cubicBezTo>
                    <a:pt x="3187" y="33786"/>
                    <a:pt x="3198" y="33778"/>
                    <a:pt x="3215" y="33769"/>
                  </a:cubicBezTo>
                  <a:lnTo>
                    <a:pt x="3215" y="33842"/>
                  </a:lnTo>
                  <a:cubicBezTo>
                    <a:pt x="3187" y="33856"/>
                    <a:pt x="3169" y="33868"/>
                    <a:pt x="3167" y="33869"/>
                  </a:cubicBezTo>
                  <a:lnTo>
                    <a:pt x="3193" y="33909"/>
                  </a:lnTo>
                  <a:cubicBezTo>
                    <a:pt x="3193" y="33909"/>
                    <a:pt x="3203" y="33904"/>
                    <a:pt x="3214" y="33895"/>
                  </a:cubicBezTo>
                  <a:cubicBezTo>
                    <a:pt x="3214" y="33949"/>
                    <a:pt x="3214" y="34007"/>
                    <a:pt x="3215" y="34068"/>
                  </a:cubicBezTo>
                  <a:lnTo>
                    <a:pt x="3215" y="34073"/>
                  </a:lnTo>
                  <a:cubicBezTo>
                    <a:pt x="3216" y="34114"/>
                    <a:pt x="3216" y="34156"/>
                    <a:pt x="3218" y="34198"/>
                  </a:cubicBezTo>
                  <a:lnTo>
                    <a:pt x="3218" y="34200"/>
                  </a:lnTo>
                  <a:cubicBezTo>
                    <a:pt x="3219" y="34239"/>
                    <a:pt x="3220" y="34275"/>
                    <a:pt x="3223" y="34311"/>
                  </a:cubicBezTo>
                  <a:cubicBezTo>
                    <a:pt x="3223" y="34321"/>
                    <a:pt x="3224" y="34332"/>
                    <a:pt x="3224" y="34342"/>
                  </a:cubicBezTo>
                  <a:cubicBezTo>
                    <a:pt x="3226" y="34370"/>
                    <a:pt x="3229" y="34397"/>
                    <a:pt x="3230" y="34423"/>
                  </a:cubicBezTo>
                  <a:cubicBezTo>
                    <a:pt x="3231" y="34433"/>
                    <a:pt x="3231" y="34443"/>
                    <a:pt x="3232" y="34454"/>
                  </a:cubicBezTo>
                  <a:cubicBezTo>
                    <a:pt x="3235" y="34489"/>
                    <a:pt x="3239" y="34521"/>
                    <a:pt x="3242" y="34551"/>
                  </a:cubicBezTo>
                  <a:cubicBezTo>
                    <a:pt x="3242" y="34555"/>
                    <a:pt x="3244" y="34557"/>
                    <a:pt x="3244" y="34560"/>
                  </a:cubicBezTo>
                  <a:cubicBezTo>
                    <a:pt x="3247" y="34586"/>
                    <a:pt x="3251" y="34609"/>
                    <a:pt x="3257" y="34629"/>
                  </a:cubicBezTo>
                  <a:cubicBezTo>
                    <a:pt x="3258" y="34638"/>
                    <a:pt x="3261" y="34644"/>
                    <a:pt x="3262" y="34650"/>
                  </a:cubicBezTo>
                  <a:cubicBezTo>
                    <a:pt x="3266" y="34666"/>
                    <a:pt x="3271" y="34679"/>
                    <a:pt x="3275" y="34690"/>
                  </a:cubicBezTo>
                  <a:cubicBezTo>
                    <a:pt x="3277" y="34696"/>
                    <a:pt x="3278" y="34701"/>
                    <a:pt x="3281" y="34705"/>
                  </a:cubicBezTo>
                  <a:cubicBezTo>
                    <a:pt x="3288" y="34717"/>
                    <a:pt x="3296" y="34727"/>
                    <a:pt x="3304" y="34730"/>
                  </a:cubicBezTo>
                  <a:cubicBezTo>
                    <a:pt x="3306" y="34730"/>
                    <a:pt x="3309" y="34731"/>
                    <a:pt x="3312" y="34731"/>
                  </a:cubicBezTo>
                  <a:cubicBezTo>
                    <a:pt x="3320" y="34731"/>
                    <a:pt x="3329" y="34729"/>
                    <a:pt x="3339" y="34726"/>
                  </a:cubicBezTo>
                  <a:cubicBezTo>
                    <a:pt x="3356" y="34720"/>
                    <a:pt x="3375" y="34712"/>
                    <a:pt x="3400" y="34702"/>
                  </a:cubicBezTo>
                  <a:cubicBezTo>
                    <a:pt x="3405" y="34700"/>
                    <a:pt x="3412" y="34696"/>
                    <a:pt x="3418" y="34695"/>
                  </a:cubicBezTo>
                  <a:cubicBezTo>
                    <a:pt x="3439" y="34685"/>
                    <a:pt x="3459" y="34676"/>
                    <a:pt x="3483" y="34664"/>
                  </a:cubicBezTo>
                  <a:cubicBezTo>
                    <a:pt x="3492" y="34659"/>
                    <a:pt x="3503" y="34653"/>
                    <a:pt x="3511" y="34648"/>
                  </a:cubicBezTo>
                  <a:cubicBezTo>
                    <a:pt x="3535" y="34637"/>
                    <a:pt x="3557" y="34623"/>
                    <a:pt x="3583" y="34609"/>
                  </a:cubicBezTo>
                  <a:cubicBezTo>
                    <a:pt x="3586" y="34608"/>
                    <a:pt x="3590" y="34605"/>
                    <a:pt x="3593" y="34604"/>
                  </a:cubicBezTo>
                  <a:cubicBezTo>
                    <a:pt x="3627" y="34586"/>
                    <a:pt x="3663" y="34565"/>
                    <a:pt x="3699" y="34545"/>
                  </a:cubicBezTo>
                  <a:cubicBezTo>
                    <a:pt x="3705" y="34540"/>
                    <a:pt x="3713" y="34536"/>
                    <a:pt x="3720" y="34533"/>
                  </a:cubicBezTo>
                  <a:cubicBezTo>
                    <a:pt x="3754" y="34514"/>
                    <a:pt x="3789" y="34493"/>
                    <a:pt x="3825" y="34471"/>
                  </a:cubicBezTo>
                  <a:cubicBezTo>
                    <a:pt x="3831" y="34467"/>
                    <a:pt x="3840" y="34463"/>
                    <a:pt x="3846" y="34458"/>
                  </a:cubicBezTo>
                  <a:cubicBezTo>
                    <a:pt x="4275" y="34200"/>
                    <a:pt x="4806" y="33844"/>
                    <a:pt x="4850" y="33782"/>
                  </a:cubicBezTo>
                  <a:cubicBezTo>
                    <a:pt x="4855" y="33775"/>
                    <a:pt x="4858" y="33765"/>
                    <a:pt x="4859" y="33754"/>
                  </a:cubicBezTo>
                  <a:lnTo>
                    <a:pt x="4859" y="33744"/>
                  </a:lnTo>
                  <a:cubicBezTo>
                    <a:pt x="4860" y="33734"/>
                    <a:pt x="4860" y="33723"/>
                    <a:pt x="4859" y="33709"/>
                  </a:cubicBezTo>
                  <a:cubicBezTo>
                    <a:pt x="4859" y="33707"/>
                    <a:pt x="4858" y="33703"/>
                    <a:pt x="4858" y="33701"/>
                  </a:cubicBezTo>
                  <a:cubicBezTo>
                    <a:pt x="4857" y="33686"/>
                    <a:pt x="4854" y="33670"/>
                    <a:pt x="4850" y="33652"/>
                  </a:cubicBezTo>
                  <a:cubicBezTo>
                    <a:pt x="4850" y="33651"/>
                    <a:pt x="4849" y="33649"/>
                    <a:pt x="4849" y="33647"/>
                  </a:cubicBezTo>
                  <a:cubicBezTo>
                    <a:pt x="4802" y="33418"/>
                    <a:pt x="4616" y="32996"/>
                    <a:pt x="4569" y="32937"/>
                  </a:cubicBezTo>
                  <a:lnTo>
                    <a:pt x="4317" y="32005"/>
                  </a:lnTo>
                  <a:lnTo>
                    <a:pt x="3913" y="30501"/>
                  </a:lnTo>
                  <a:lnTo>
                    <a:pt x="4337" y="30153"/>
                  </a:lnTo>
                  <a:lnTo>
                    <a:pt x="4597" y="29940"/>
                  </a:lnTo>
                  <a:cubicBezTo>
                    <a:pt x="4729" y="29975"/>
                    <a:pt x="4863" y="30010"/>
                    <a:pt x="4998" y="30043"/>
                  </a:cubicBezTo>
                  <a:lnTo>
                    <a:pt x="4999" y="30043"/>
                  </a:lnTo>
                  <a:cubicBezTo>
                    <a:pt x="5268" y="30111"/>
                    <a:pt x="5542" y="30178"/>
                    <a:pt x="5815" y="30243"/>
                  </a:cubicBezTo>
                  <a:lnTo>
                    <a:pt x="5902" y="30989"/>
                  </a:lnTo>
                  <a:cubicBezTo>
                    <a:pt x="5908" y="31057"/>
                    <a:pt x="5917" y="31118"/>
                    <a:pt x="5927" y="31175"/>
                  </a:cubicBezTo>
                  <a:lnTo>
                    <a:pt x="6368" y="35024"/>
                  </a:lnTo>
                  <a:cubicBezTo>
                    <a:pt x="6357" y="35026"/>
                    <a:pt x="6349" y="35031"/>
                    <a:pt x="6347" y="35036"/>
                  </a:cubicBezTo>
                  <a:cubicBezTo>
                    <a:pt x="6323" y="35087"/>
                    <a:pt x="6302" y="35569"/>
                    <a:pt x="6346" y="35806"/>
                  </a:cubicBezTo>
                  <a:cubicBezTo>
                    <a:pt x="6346" y="35807"/>
                    <a:pt x="6346" y="35809"/>
                    <a:pt x="6347" y="35811"/>
                  </a:cubicBezTo>
                  <a:cubicBezTo>
                    <a:pt x="6351" y="35829"/>
                    <a:pt x="6353" y="35844"/>
                    <a:pt x="6358" y="35859"/>
                  </a:cubicBezTo>
                  <a:cubicBezTo>
                    <a:pt x="6359" y="35862"/>
                    <a:pt x="6359" y="35865"/>
                    <a:pt x="6361" y="35868"/>
                  </a:cubicBezTo>
                  <a:cubicBezTo>
                    <a:pt x="6365" y="35880"/>
                    <a:pt x="6369" y="35891"/>
                    <a:pt x="6374" y="35900"/>
                  </a:cubicBezTo>
                  <a:cubicBezTo>
                    <a:pt x="6375" y="35903"/>
                    <a:pt x="6377" y="35906"/>
                    <a:pt x="6378" y="35909"/>
                  </a:cubicBezTo>
                  <a:cubicBezTo>
                    <a:pt x="6384" y="35920"/>
                    <a:pt x="6389" y="35927"/>
                    <a:pt x="6398" y="35932"/>
                  </a:cubicBezTo>
                  <a:cubicBezTo>
                    <a:pt x="6404" y="35936"/>
                    <a:pt x="6416" y="35941"/>
                    <a:pt x="6434" y="35948"/>
                  </a:cubicBezTo>
                  <a:cubicBezTo>
                    <a:pt x="6485" y="35966"/>
                    <a:pt x="6584" y="35992"/>
                    <a:pt x="6708" y="36020"/>
                  </a:cubicBezTo>
                  <a:cubicBezTo>
                    <a:pt x="6790" y="36040"/>
                    <a:pt x="6885" y="36060"/>
                    <a:pt x="6984" y="36081"/>
                  </a:cubicBezTo>
                  <a:cubicBezTo>
                    <a:pt x="7083" y="36102"/>
                    <a:pt x="7189" y="36122"/>
                    <a:pt x="7293" y="36142"/>
                  </a:cubicBezTo>
                  <a:lnTo>
                    <a:pt x="7294" y="36142"/>
                  </a:lnTo>
                  <a:cubicBezTo>
                    <a:pt x="7330" y="36148"/>
                    <a:pt x="7365" y="36154"/>
                    <a:pt x="7402" y="36162"/>
                  </a:cubicBezTo>
                  <a:cubicBezTo>
                    <a:pt x="7418" y="36164"/>
                    <a:pt x="7435" y="36168"/>
                    <a:pt x="7452" y="36170"/>
                  </a:cubicBezTo>
                  <a:cubicBezTo>
                    <a:pt x="7489" y="36177"/>
                    <a:pt x="7526" y="36183"/>
                    <a:pt x="7562" y="36189"/>
                  </a:cubicBezTo>
                  <a:cubicBezTo>
                    <a:pt x="7576" y="36191"/>
                    <a:pt x="7592" y="36194"/>
                    <a:pt x="7604" y="36196"/>
                  </a:cubicBezTo>
                  <a:cubicBezTo>
                    <a:pt x="7649" y="36203"/>
                    <a:pt x="7690" y="36209"/>
                    <a:pt x="7729" y="36215"/>
                  </a:cubicBezTo>
                  <a:cubicBezTo>
                    <a:pt x="7737" y="36216"/>
                    <a:pt x="7743" y="36219"/>
                    <a:pt x="7748" y="36219"/>
                  </a:cubicBezTo>
                  <a:cubicBezTo>
                    <a:pt x="7786" y="36224"/>
                    <a:pt x="7822" y="36229"/>
                    <a:pt x="7857" y="36234"/>
                  </a:cubicBezTo>
                  <a:cubicBezTo>
                    <a:pt x="7864" y="36235"/>
                    <a:pt x="7873" y="36236"/>
                    <a:pt x="7879" y="36236"/>
                  </a:cubicBezTo>
                  <a:cubicBezTo>
                    <a:pt x="7908" y="36240"/>
                    <a:pt x="7934" y="36242"/>
                    <a:pt x="7960" y="36245"/>
                  </a:cubicBezTo>
                  <a:cubicBezTo>
                    <a:pt x="7970" y="36246"/>
                    <a:pt x="7983" y="36247"/>
                    <a:pt x="7993" y="36250"/>
                  </a:cubicBezTo>
                  <a:cubicBezTo>
                    <a:pt x="8016" y="36252"/>
                    <a:pt x="8033" y="36252"/>
                    <a:pt x="8052" y="36253"/>
                  </a:cubicBezTo>
                  <a:cubicBezTo>
                    <a:pt x="8062" y="36253"/>
                    <a:pt x="8075" y="36255"/>
                    <a:pt x="8084" y="36256"/>
                  </a:cubicBezTo>
                  <a:cubicBezTo>
                    <a:pt x="8100" y="36256"/>
                    <a:pt x="8112" y="36256"/>
                    <a:pt x="8125" y="36255"/>
                  </a:cubicBezTo>
                  <a:lnTo>
                    <a:pt x="8148" y="36255"/>
                  </a:lnTo>
                  <a:cubicBezTo>
                    <a:pt x="8166" y="36253"/>
                    <a:pt x="8177" y="36250"/>
                    <a:pt x="8182" y="36245"/>
                  </a:cubicBezTo>
                  <a:cubicBezTo>
                    <a:pt x="8188" y="36240"/>
                    <a:pt x="8192" y="36229"/>
                    <a:pt x="8194" y="36214"/>
                  </a:cubicBezTo>
                  <a:lnTo>
                    <a:pt x="8194" y="36199"/>
                  </a:lnTo>
                  <a:cubicBezTo>
                    <a:pt x="8194" y="36188"/>
                    <a:pt x="8194" y="36173"/>
                    <a:pt x="8191" y="36158"/>
                  </a:cubicBezTo>
                  <a:cubicBezTo>
                    <a:pt x="8189" y="36151"/>
                    <a:pt x="8189" y="36144"/>
                    <a:pt x="8188" y="36137"/>
                  </a:cubicBezTo>
                  <a:cubicBezTo>
                    <a:pt x="8184" y="36116"/>
                    <a:pt x="8181" y="36092"/>
                    <a:pt x="8174" y="36069"/>
                  </a:cubicBezTo>
                  <a:cubicBezTo>
                    <a:pt x="8173" y="36064"/>
                    <a:pt x="8173" y="36061"/>
                    <a:pt x="8172" y="36058"/>
                  </a:cubicBezTo>
                  <a:cubicBezTo>
                    <a:pt x="8164" y="36028"/>
                    <a:pt x="8155" y="35997"/>
                    <a:pt x="8146" y="35963"/>
                  </a:cubicBezTo>
                  <a:cubicBezTo>
                    <a:pt x="8143" y="35955"/>
                    <a:pt x="8140" y="35945"/>
                    <a:pt x="8137" y="35934"/>
                  </a:cubicBezTo>
                  <a:cubicBezTo>
                    <a:pt x="8129" y="35908"/>
                    <a:pt x="8120" y="35883"/>
                    <a:pt x="8111" y="35855"/>
                  </a:cubicBezTo>
                  <a:cubicBezTo>
                    <a:pt x="8107" y="35844"/>
                    <a:pt x="8105" y="35836"/>
                    <a:pt x="8100" y="35826"/>
                  </a:cubicBezTo>
                  <a:cubicBezTo>
                    <a:pt x="8089" y="35790"/>
                    <a:pt x="8076" y="35755"/>
                    <a:pt x="8064" y="35720"/>
                  </a:cubicBezTo>
                  <a:lnTo>
                    <a:pt x="8064" y="35719"/>
                  </a:lnTo>
                  <a:cubicBezTo>
                    <a:pt x="8050" y="35679"/>
                    <a:pt x="8034" y="35640"/>
                    <a:pt x="8021" y="35600"/>
                  </a:cubicBezTo>
                  <a:cubicBezTo>
                    <a:pt x="8021" y="35599"/>
                    <a:pt x="8021" y="35599"/>
                    <a:pt x="8019" y="35598"/>
                  </a:cubicBezTo>
                  <a:cubicBezTo>
                    <a:pt x="8005" y="35559"/>
                    <a:pt x="7991" y="35523"/>
                    <a:pt x="7976" y="35488"/>
                  </a:cubicBezTo>
                  <a:cubicBezTo>
                    <a:pt x="7970" y="35470"/>
                    <a:pt x="7964" y="35453"/>
                    <a:pt x="7957" y="35438"/>
                  </a:cubicBezTo>
                  <a:lnTo>
                    <a:pt x="7957" y="35438"/>
                  </a:lnTo>
                  <a:cubicBezTo>
                    <a:pt x="7971" y="35440"/>
                    <a:pt x="7982" y="35441"/>
                    <a:pt x="7982" y="35441"/>
                  </a:cubicBezTo>
                  <a:lnTo>
                    <a:pt x="7993" y="35394"/>
                  </a:lnTo>
                  <a:cubicBezTo>
                    <a:pt x="7991" y="35394"/>
                    <a:pt x="7969" y="35389"/>
                    <a:pt x="7938" y="35386"/>
                  </a:cubicBezTo>
                  <a:cubicBezTo>
                    <a:pt x="7928" y="35361"/>
                    <a:pt x="7918" y="35338"/>
                    <a:pt x="7910" y="35319"/>
                  </a:cubicBezTo>
                  <a:lnTo>
                    <a:pt x="7910" y="35319"/>
                  </a:lnTo>
                  <a:cubicBezTo>
                    <a:pt x="7930" y="35321"/>
                    <a:pt x="7943" y="35324"/>
                    <a:pt x="7943" y="35324"/>
                  </a:cubicBezTo>
                  <a:lnTo>
                    <a:pt x="7955" y="35278"/>
                  </a:lnTo>
                  <a:cubicBezTo>
                    <a:pt x="7952" y="35276"/>
                    <a:pt x="7926" y="35270"/>
                    <a:pt x="7890" y="35268"/>
                  </a:cubicBezTo>
                  <a:cubicBezTo>
                    <a:pt x="7879" y="35244"/>
                    <a:pt x="7874" y="35229"/>
                    <a:pt x="7874" y="35229"/>
                  </a:cubicBezTo>
                  <a:cubicBezTo>
                    <a:pt x="7874" y="35229"/>
                    <a:pt x="7878" y="35223"/>
                    <a:pt x="7884" y="35213"/>
                  </a:cubicBezTo>
                  <a:cubicBezTo>
                    <a:pt x="7900" y="35216"/>
                    <a:pt x="7912" y="35218"/>
                    <a:pt x="7912" y="35218"/>
                  </a:cubicBezTo>
                  <a:lnTo>
                    <a:pt x="7924" y="35171"/>
                  </a:lnTo>
                  <a:cubicBezTo>
                    <a:pt x="7923" y="35171"/>
                    <a:pt x="7917" y="35170"/>
                    <a:pt x="7909" y="35169"/>
                  </a:cubicBezTo>
                  <a:cubicBezTo>
                    <a:pt x="7965" y="35063"/>
                    <a:pt x="8054" y="34847"/>
                    <a:pt x="7910" y="34761"/>
                  </a:cubicBezTo>
                  <a:cubicBezTo>
                    <a:pt x="7852" y="34726"/>
                    <a:pt x="7778" y="34693"/>
                    <a:pt x="7698" y="34669"/>
                  </a:cubicBezTo>
                  <a:lnTo>
                    <a:pt x="7799" y="34273"/>
                  </a:lnTo>
                  <a:lnTo>
                    <a:pt x="7796" y="34273"/>
                  </a:lnTo>
                  <a:lnTo>
                    <a:pt x="8540" y="31307"/>
                  </a:lnTo>
                  <a:cubicBezTo>
                    <a:pt x="8577" y="31238"/>
                    <a:pt x="8608" y="31165"/>
                    <a:pt x="8626" y="31086"/>
                  </a:cubicBezTo>
                  <a:lnTo>
                    <a:pt x="8675" y="30849"/>
                  </a:lnTo>
                  <a:cubicBezTo>
                    <a:pt x="8799" y="30871"/>
                    <a:pt x="8911" y="30891"/>
                    <a:pt x="9006" y="30905"/>
                  </a:cubicBezTo>
                  <a:cubicBezTo>
                    <a:pt x="9010" y="30905"/>
                    <a:pt x="9013" y="30906"/>
                    <a:pt x="9015" y="30906"/>
                  </a:cubicBezTo>
                  <a:cubicBezTo>
                    <a:pt x="9153" y="30928"/>
                    <a:pt x="9256" y="30941"/>
                    <a:pt x="9320" y="30946"/>
                  </a:cubicBezTo>
                  <a:cubicBezTo>
                    <a:pt x="9332" y="30946"/>
                    <a:pt x="9344" y="30947"/>
                    <a:pt x="9354" y="30947"/>
                  </a:cubicBezTo>
                  <a:cubicBezTo>
                    <a:pt x="9358" y="30947"/>
                    <a:pt x="9362" y="30947"/>
                    <a:pt x="9365" y="30947"/>
                  </a:cubicBezTo>
                  <a:cubicBezTo>
                    <a:pt x="9665" y="30941"/>
                    <a:pt x="10416" y="30595"/>
                    <a:pt x="10876" y="30370"/>
                  </a:cubicBezTo>
                  <a:lnTo>
                    <a:pt x="10891" y="30362"/>
                  </a:lnTo>
                  <a:cubicBezTo>
                    <a:pt x="10922" y="30347"/>
                    <a:pt x="10950" y="30332"/>
                    <a:pt x="10978" y="30320"/>
                  </a:cubicBezTo>
                  <a:lnTo>
                    <a:pt x="11001" y="30308"/>
                  </a:lnTo>
                  <a:cubicBezTo>
                    <a:pt x="11032" y="30292"/>
                    <a:pt x="11059" y="30279"/>
                    <a:pt x="11084" y="30265"/>
                  </a:cubicBezTo>
                  <a:cubicBezTo>
                    <a:pt x="11086" y="30265"/>
                    <a:pt x="11087" y="30264"/>
                    <a:pt x="11088" y="30263"/>
                  </a:cubicBezTo>
                  <a:cubicBezTo>
                    <a:pt x="11188" y="30212"/>
                    <a:pt x="11250" y="30180"/>
                    <a:pt x="11250" y="30180"/>
                  </a:cubicBezTo>
                  <a:lnTo>
                    <a:pt x="10487" y="27324"/>
                  </a:lnTo>
                  <a:lnTo>
                    <a:pt x="10487" y="27324"/>
                  </a:lnTo>
                  <a:cubicBezTo>
                    <a:pt x="10515" y="27327"/>
                    <a:pt x="10544" y="27330"/>
                    <a:pt x="10570" y="27333"/>
                  </a:cubicBezTo>
                  <a:cubicBezTo>
                    <a:pt x="11113" y="26419"/>
                    <a:pt x="11510" y="25617"/>
                    <a:pt x="11795" y="24913"/>
                  </a:cubicBezTo>
                  <a:cubicBezTo>
                    <a:pt x="12391" y="25112"/>
                    <a:pt x="12994" y="25277"/>
                    <a:pt x="13594" y="25395"/>
                  </a:cubicBezTo>
                  <a:cubicBezTo>
                    <a:pt x="13812" y="25637"/>
                    <a:pt x="14123" y="25773"/>
                    <a:pt x="14443" y="25773"/>
                  </a:cubicBezTo>
                  <a:cubicBezTo>
                    <a:pt x="14609" y="25773"/>
                    <a:pt x="14777" y="25737"/>
                    <a:pt x="14936" y="25660"/>
                  </a:cubicBezTo>
                  <a:cubicBezTo>
                    <a:pt x="14979" y="25639"/>
                    <a:pt x="15022" y="25618"/>
                    <a:pt x="15064" y="25596"/>
                  </a:cubicBezTo>
                  <a:cubicBezTo>
                    <a:pt x="15293" y="25612"/>
                    <a:pt x="15521" y="25621"/>
                    <a:pt x="15746" y="25621"/>
                  </a:cubicBezTo>
                  <a:cubicBezTo>
                    <a:pt x="15864" y="25621"/>
                    <a:pt x="15982" y="25618"/>
                    <a:pt x="16099" y="25614"/>
                  </a:cubicBezTo>
                  <a:cubicBezTo>
                    <a:pt x="21713" y="25394"/>
                    <a:pt x="22156" y="20976"/>
                    <a:pt x="22156" y="20975"/>
                  </a:cubicBezTo>
                  <a:lnTo>
                    <a:pt x="22156" y="20975"/>
                  </a:lnTo>
                  <a:cubicBezTo>
                    <a:pt x="22377" y="21868"/>
                    <a:pt x="22018" y="23197"/>
                    <a:pt x="22018" y="23197"/>
                  </a:cubicBezTo>
                  <a:cubicBezTo>
                    <a:pt x="23630" y="21527"/>
                    <a:pt x="22811" y="19482"/>
                    <a:pt x="22811" y="19481"/>
                  </a:cubicBezTo>
                  <a:lnTo>
                    <a:pt x="22811" y="19481"/>
                  </a:lnTo>
                  <a:cubicBezTo>
                    <a:pt x="23667" y="20256"/>
                    <a:pt x="24073" y="21553"/>
                    <a:pt x="24073" y="21553"/>
                  </a:cubicBezTo>
                  <a:cubicBezTo>
                    <a:pt x="25184" y="19538"/>
                    <a:pt x="22080" y="17314"/>
                    <a:pt x="22080" y="17314"/>
                  </a:cubicBezTo>
                  <a:cubicBezTo>
                    <a:pt x="22080" y="17314"/>
                    <a:pt x="25004" y="12373"/>
                    <a:pt x="24478" y="8843"/>
                  </a:cubicBezTo>
                  <a:cubicBezTo>
                    <a:pt x="23747" y="3938"/>
                    <a:pt x="17897" y="1"/>
                    <a:pt x="12296" y="1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" name="Google Shape;1883;p3">
              <a:extLst>
                <a:ext uri="{FF2B5EF4-FFF2-40B4-BE49-F238E27FC236}">
                  <a16:creationId xmlns:a16="http://schemas.microsoft.com/office/drawing/2014/main" id="{783CDD88-7B05-7507-3BDE-8964B27518BB}"/>
                </a:ext>
              </a:extLst>
            </p:cNvPr>
            <p:cNvSpPr/>
            <p:nvPr/>
          </p:nvSpPr>
          <p:spPr>
            <a:xfrm>
              <a:off x="217200" y="2213563"/>
              <a:ext cx="1823925" cy="1921800"/>
            </a:xfrm>
            <a:custGeom>
              <a:avLst/>
              <a:gdLst/>
              <a:ahLst/>
              <a:cxnLst/>
              <a:rect l="l" t="t" r="r" b="b"/>
              <a:pathLst>
                <a:path w="24319" h="25624" extrusionOk="0">
                  <a:moveTo>
                    <a:pt x="11430" y="1"/>
                  </a:moveTo>
                  <a:cubicBezTo>
                    <a:pt x="8555" y="1"/>
                    <a:pt x="5744" y="1039"/>
                    <a:pt x="3725" y="3517"/>
                  </a:cubicBezTo>
                  <a:cubicBezTo>
                    <a:pt x="1422" y="6344"/>
                    <a:pt x="1402" y="12596"/>
                    <a:pt x="1402" y="12596"/>
                  </a:cubicBezTo>
                  <a:cubicBezTo>
                    <a:pt x="1402" y="12596"/>
                    <a:pt x="533" y="14129"/>
                    <a:pt x="266" y="16539"/>
                  </a:cubicBezTo>
                  <a:cubicBezTo>
                    <a:pt x="1" y="18948"/>
                    <a:pt x="2823" y="20532"/>
                    <a:pt x="2823" y="20532"/>
                  </a:cubicBezTo>
                  <a:cubicBezTo>
                    <a:pt x="2050" y="18720"/>
                    <a:pt x="2543" y="17270"/>
                    <a:pt x="2543" y="17270"/>
                  </a:cubicBezTo>
                  <a:lnTo>
                    <a:pt x="2543" y="17270"/>
                  </a:lnTo>
                  <a:cubicBezTo>
                    <a:pt x="2310" y="20646"/>
                    <a:pt x="9320" y="25624"/>
                    <a:pt x="14882" y="25624"/>
                  </a:cubicBezTo>
                  <a:cubicBezTo>
                    <a:pt x="15001" y="25624"/>
                    <a:pt x="15119" y="25621"/>
                    <a:pt x="15236" y="25617"/>
                  </a:cubicBezTo>
                  <a:cubicBezTo>
                    <a:pt x="20850" y="25397"/>
                    <a:pt x="21293" y="20979"/>
                    <a:pt x="21293" y="20978"/>
                  </a:cubicBezTo>
                  <a:lnTo>
                    <a:pt x="21293" y="20978"/>
                  </a:lnTo>
                  <a:cubicBezTo>
                    <a:pt x="21512" y="21872"/>
                    <a:pt x="21156" y="23200"/>
                    <a:pt x="21156" y="23200"/>
                  </a:cubicBezTo>
                  <a:cubicBezTo>
                    <a:pt x="22767" y="21528"/>
                    <a:pt x="21948" y="19485"/>
                    <a:pt x="21948" y="19484"/>
                  </a:cubicBezTo>
                  <a:lnTo>
                    <a:pt x="21948" y="19484"/>
                  </a:lnTo>
                  <a:cubicBezTo>
                    <a:pt x="22805" y="20259"/>
                    <a:pt x="23210" y="21556"/>
                    <a:pt x="23210" y="21556"/>
                  </a:cubicBezTo>
                  <a:cubicBezTo>
                    <a:pt x="24318" y="19539"/>
                    <a:pt x="21216" y="17316"/>
                    <a:pt x="21216" y="17316"/>
                  </a:cubicBezTo>
                  <a:cubicBezTo>
                    <a:pt x="21216" y="17316"/>
                    <a:pt x="24139" y="12375"/>
                    <a:pt x="23612" y="8845"/>
                  </a:cubicBezTo>
                  <a:cubicBezTo>
                    <a:pt x="22881" y="3939"/>
                    <a:pt x="17032" y="1"/>
                    <a:pt x="11430" y="1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" name="Google Shape;1884;p3">
              <a:extLst>
                <a:ext uri="{FF2B5EF4-FFF2-40B4-BE49-F238E27FC236}">
                  <a16:creationId xmlns:a16="http://schemas.microsoft.com/office/drawing/2014/main" id="{385EAE5A-2430-852B-D1D1-BB1802C9CECE}"/>
                </a:ext>
              </a:extLst>
            </p:cNvPr>
            <p:cNvSpPr/>
            <p:nvPr/>
          </p:nvSpPr>
          <p:spPr>
            <a:xfrm>
              <a:off x="224550" y="4123063"/>
              <a:ext cx="408375" cy="691875"/>
            </a:xfrm>
            <a:custGeom>
              <a:avLst/>
              <a:gdLst/>
              <a:ahLst/>
              <a:cxnLst/>
              <a:rect l="l" t="t" r="r" b="b"/>
              <a:pathLst>
                <a:path w="5445" h="9225" extrusionOk="0">
                  <a:moveTo>
                    <a:pt x="2560" y="1"/>
                  </a:moveTo>
                  <a:lnTo>
                    <a:pt x="139" y="3863"/>
                  </a:lnTo>
                  <a:cubicBezTo>
                    <a:pt x="36" y="4028"/>
                    <a:pt x="1" y="4218"/>
                    <a:pt x="27" y="4399"/>
                  </a:cubicBezTo>
                  <a:cubicBezTo>
                    <a:pt x="29" y="4458"/>
                    <a:pt x="46" y="4523"/>
                    <a:pt x="77" y="4591"/>
                  </a:cubicBezTo>
                  <a:lnTo>
                    <a:pt x="83" y="4599"/>
                  </a:lnTo>
                  <a:cubicBezTo>
                    <a:pt x="121" y="4690"/>
                    <a:pt x="177" y="4777"/>
                    <a:pt x="250" y="4853"/>
                  </a:cubicBezTo>
                  <a:lnTo>
                    <a:pt x="302" y="4904"/>
                  </a:lnTo>
                  <a:lnTo>
                    <a:pt x="2458" y="7903"/>
                  </a:lnTo>
                  <a:lnTo>
                    <a:pt x="2355" y="9224"/>
                  </a:lnTo>
                  <a:lnTo>
                    <a:pt x="3821" y="8272"/>
                  </a:lnTo>
                  <a:lnTo>
                    <a:pt x="2953" y="5045"/>
                  </a:lnTo>
                  <a:lnTo>
                    <a:pt x="5444" y="3002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" name="Google Shape;1885;p3">
              <a:extLst>
                <a:ext uri="{FF2B5EF4-FFF2-40B4-BE49-F238E27FC236}">
                  <a16:creationId xmlns:a16="http://schemas.microsoft.com/office/drawing/2014/main" id="{DC6B46A9-28DE-ED90-D987-74F7908D79B9}"/>
                </a:ext>
              </a:extLst>
            </p:cNvPr>
            <p:cNvSpPr/>
            <p:nvPr/>
          </p:nvSpPr>
          <p:spPr>
            <a:xfrm>
              <a:off x="245700" y="4122988"/>
              <a:ext cx="387225" cy="352275"/>
            </a:xfrm>
            <a:custGeom>
              <a:avLst/>
              <a:gdLst/>
              <a:ahLst/>
              <a:cxnLst/>
              <a:rect l="l" t="t" r="r" b="b"/>
              <a:pathLst>
                <a:path w="5163" h="4697" extrusionOk="0">
                  <a:moveTo>
                    <a:pt x="2278" y="1"/>
                  </a:moveTo>
                  <a:lnTo>
                    <a:pt x="0" y="3636"/>
                  </a:lnTo>
                  <a:cubicBezTo>
                    <a:pt x="371" y="3737"/>
                    <a:pt x="776" y="3872"/>
                    <a:pt x="1147" y="4049"/>
                  </a:cubicBezTo>
                  <a:cubicBezTo>
                    <a:pt x="1553" y="4246"/>
                    <a:pt x="2270" y="4473"/>
                    <a:pt x="3094" y="4697"/>
                  </a:cubicBezTo>
                  <a:lnTo>
                    <a:pt x="5162" y="3001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" name="Google Shape;1886;p3">
              <a:extLst>
                <a:ext uri="{FF2B5EF4-FFF2-40B4-BE49-F238E27FC236}">
                  <a16:creationId xmlns:a16="http://schemas.microsoft.com/office/drawing/2014/main" id="{EB74DFC8-DEF2-ECA1-3BB0-D6295CA6BEB5}"/>
                </a:ext>
              </a:extLst>
            </p:cNvPr>
            <p:cNvSpPr/>
            <p:nvPr/>
          </p:nvSpPr>
          <p:spPr>
            <a:xfrm>
              <a:off x="371550" y="4614013"/>
              <a:ext cx="139575" cy="200925"/>
            </a:xfrm>
            <a:custGeom>
              <a:avLst/>
              <a:gdLst/>
              <a:ahLst/>
              <a:cxnLst/>
              <a:rect l="l" t="t" r="r" b="b"/>
              <a:pathLst>
                <a:path w="1861" h="2679" extrusionOk="0">
                  <a:moveTo>
                    <a:pt x="1396" y="0"/>
                  </a:moveTo>
                  <a:lnTo>
                    <a:pt x="0" y="666"/>
                  </a:lnTo>
                  <a:lnTo>
                    <a:pt x="498" y="1357"/>
                  </a:lnTo>
                  <a:lnTo>
                    <a:pt x="394" y="2678"/>
                  </a:lnTo>
                  <a:lnTo>
                    <a:pt x="1860" y="1725"/>
                  </a:lnTo>
                  <a:lnTo>
                    <a:pt x="13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" name="Google Shape;1887;p3">
              <a:extLst>
                <a:ext uri="{FF2B5EF4-FFF2-40B4-BE49-F238E27FC236}">
                  <a16:creationId xmlns:a16="http://schemas.microsoft.com/office/drawing/2014/main" id="{52F1BA2B-D771-808A-808E-CF6AB6E1F9D1}"/>
                </a:ext>
              </a:extLst>
            </p:cNvPr>
            <p:cNvSpPr/>
            <p:nvPr/>
          </p:nvSpPr>
          <p:spPr>
            <a:xfrm>
              <a:off x="401100" y="4663663"/>
              <a:ext cx="110025" cy="151275"/>
            </a:xfrm>
            <a:custGeom>
              <a:avLst/>
              <a:gdLst/>
              <a:ahLst/>
              <a:cxnLst/>
              <a:rect l="l" t="t" r="r" b="b"/>
              <a:pathLst>
                <a:path w="1467" h="2017" extrusionOk="0">
                  <a:moveTo>
                    <a:pt x="1180" y="0"/>
                  </a:moveTo>
                  <a:cubicBezTo>
                    <a:pt x="920" y="134"/>
                    <a:pt x="510" y="344"/>
                    <a:pt x="26" y="584"/>
                  </a:cubicBezTo>
                  <a:lnTo>
                    <a:pt x="104" y="695"/>
                  </a:lnTo>
                  <a:lnTo>
                    <a:pt x="0" y="2016"/>
                  </a:lnTo>
                  <a:lnTo>
                    <a:pt x="1466" y="1064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0" name="Google Shape;1888;p3">
              <a:extLst>
                <a:ext uri="{FF2B5EF4-FFF2-40B4-BE49-F238E27FC236}">
                  <a16:creationId xmlns:a16="http://schemas.microsoft.com/office/drawing/2014/main" id="{9AABA2AB-4415-2177-1D61-A978A45F31D8}"/>
                </a:ext>
              </a:extLst>
            </p:cNvPr>
            <p:cNvSpPr/>
            <p:nvPr/>
          </p:nvSpPr>
          <p:spPr>
            <a:xfrm>
              <a:off x="367800" y="4683313"/>
              <a:ext cx="153675" cy="135375"/>
            </a:xfrm>
            <a:custGeom>
              <a:avLst/>
              <a:gdLst/>
              <a:ahLst/>
              <a:cxnLst/>
              <a:rect l="l" t="t" r="r" b="b"/>
              <a:pathLst>
                <a:path w="2049" h="1805" extrusionOk="0">
                  <a:moveTo>
                    <a:pt x="1677" y="1"/>
                  </a:moveTo>
                  <a:cubicBezTo>
                    <a:pt x="1552" y="1"/>
                    <a:pt x="826" y="372"/>
                    <a:pt x="826" y="372"/>
                  </a:cubicBezTo>
                  <a:cubicBezTo>
                    <a:pt x="826" y="372"/>
                    <a:pt x="748" y="175"/>
                    <a:pt x="675" y="43"/>
                  </a:cubicBezTo>
                  <a:cubicBezTo>
                    <a:pt x="659" y="16"/>
                    <a:pt x="634" y="5"/>
                    <a:pt x="601" y="5"/>
                  </a:cubicBezTo>
                  <a:cubicBezTo>
                    <a:pt x="475" y="5"/>
                    <a:pt x="247" y="181"/>
                    <a:pt x="138" y="324"/>
                  </a:cubicBezTo>
                  <a:cubicBezTo>
                    <a:pt x="1" y="502"/>
                    <a:pt x="345" y="746"/>
                    <a:pt x="345" y="746"/>
                  </a:cubicBezTo>
                  <a:cubicBezTo>
                    <a:pt x="345" y="746"/>
                    <a:pt x="320" y="1768"/>
                    <a:pt x="432" y="1804"/>
                  </a:cubicBezTo>
                  <a:cubicBezTo>
                    <a:pt x="434" y="1804"/>
                    <a:pt x="437" y="1805"/>
                    <a:pt x="440" y="1805"/>
                  </a:cubicBezTo>
                  <a:cubicBezTo>
                    <a:pt x="597" y="1805"/>
                    <a:pt x="1906" y="955"/>
                    <a:pt x="1977" y="857"/>
                  </a:cubicBezTo>
                  <a:cubicBezTo>
                    <a:pt x="2049" y="755"/>
                    <a:pt x="1745" y="53"/>
                    <a:pt x="1693" y="5"/>
                  </a:cubicBezTo>
                  <a:cubicBezTo>
                    <a:pt x="1690" y="2"/>
                    <a:pt x="1685" y="1"/>
                    <a:pt x="16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1" name="Google Shape;1889;p3">
              <a:extLst>
                <a:ext uri="{FF2B5EF4-FFF2-40B4-BE49-F238E27FC236}">
                  <a16:creationId xmlns:a16="http://schemas.microsoft.com/office/drawing/2014/main" id="{434D267A-9BB3-BD39-71A2-F5C63B34CBA4}"/>
                </a:ext>
              </a:extLst>
            </p:cNvPr>
            <p:cNvSpPr/>
            <p:nvPr/>
          </p:nvSpPr>
          <p:spPr>
            <a:xfrm>
              <a:off x="389850" y="4747813"/>
              <a:ext cx="27000" cy="9075"/>
            </a:xfrm>
            <a:custGeom>
              <a:avLst/>
              <a:gdLst/>
              <a:ahLst/>
              <a:cxnLst/>
              <a:rect l="l" t="t" r="r" b="b"/>
              <a:pathLst>
                <a:path w="360" h="121" extrusionOk="0">
                  <a:moveTo>
                    <a:pt x="250" y="1"/>
                  </a:moveTo>
                  <a:cubicBezTo>
                    <a:pt x="116" y="1"/>
                    <a:pt x="7" y="77"/>
                    <a:pt x="0" y="81"/>
                  </a:cubicBezTo>
                  <a:lnTo>
                    <a:pt x="27" y="121"/>
                  </a:lnTo>
                  <a:cubicBezTo>
                    <a:pt x="29" y="121"/>
                    <a:pt x="130" y="49"/>
                    <a:pt x="250" y="49"/>
                  </a:cubicBezTo>
                  <a:cubicBezTo>
                    <a:pt x="280" y="49"/>
                    <a:pt x="311" y="54"/>
                    <a:pt x="342" y="65"/>
                  </a:cubicBezTo>
                  <a:lnTo>
                    <a:pt x="360" y="19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2" name="Google Shape;1890;p3">
              <a:extLst>
                <a:ext uri="{FF2B5EF4-FFF2-40B4-BE49-F238E27FC236}">
                  <a16:creationId xmlns:a16="http://schemas.microsoft.com/office/drawing/2014/main" id="{D9E2B032-420D-5DD1-F798-E0D0106E608B}"/>
                </a:ext>
              </a:extLst>
            </p:cNvPr>
            <p:cNvSpPr/>
            <p:nvPr/>
          </p:nvSpPr>
          <p:spPr>
            <a:xfrm>
              <a:off x="389325" y="4738588"/>
              <a:ext cx="27000" cy="9075"/>
            </a:xfrm>
            <a:custGeom>
              <a:avLst/>
              <a:gdLst/>
              <a:ahLst/>
              <a:cxnLst/>
              <a:rect l="l" t="t" r="r" b="b"/>
              <a:pathLst>
                <a:path w="360" h="121" extrusionOk="0">
                  <a:moveTo>
                    <a:pt x="250" y="1"/>
                  </a:moveTo>
                  <a:cubicBezTo>
                    <a:pt x="117" y="1"/>
                    <a:pt x="7" y="77"/>
                    <a:pt x="1" y="81"/>
                  </a:cubicBezTo>
                  <a:lnTo>
                    <a:pt x="28" y="121"/>
                  </a:lnTo>
                  <a:cubicBezTo>
                    <a:pt x="29" y="121"/>
                    <a:pt x="131" y="49"/>
                    <a:pt x="251" y="49"/>
                  </a:cubicBezTo>
                  <a:cubicBezTo>
                    <a:pt x="281" y="49"/>
                    <a:pt x="312" y="54"/>
                    <a:pt x="343" y="65"/>
                  </a:cubicBezTo>
                  <a:lnTo>
                    <a:pt x="360" y="19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3" name="Google Shape;1891;p3">
              <a:extLst>
                <a:ext uri="{FF2B5EF4-FFF2-40B4-BE49-F238E27FC236}">
                  <a16:creationId xmlns:a16="http://schemas.microsoft.com/office/drawing/2014/main" id="{450BA414-B246-3BD0-1F63-0FEFFD4DDDB2}"/>
                </a:ext>
              </a:extLst>
            </p:cNvPr>
            <p:cNvSpPr/>
            <p:nvPr/>
          </p:nvSpPr>
          <p:spPr>
            <a:xfrm>
              <a:off x="388650" y="4730413"/>
              <a:ext cx="27075" cy="9150"/>
            </a:xfrm>
            <a:custGeom>
              <a:avLst/>
              <a:gdLst/>
              <a:ahLst/>
              <a:cxnLst/>
              <a:rect l="l" t="t" r="r" b="b"/>
              <a:pathLst>
                <a:path w="361" h="122" extrusionOk="0">
                  <a:moveTo>
                    <a:pt x="250" y="1"/>
                  </a:moveTo>
                  <a:cubicBezTo>
                    <a:pt x="116" y="1"/>
                    <a:pt x="7" y="78"/>
                    <a:pt x="1" y="82"/>
                  </a:cubicBezTo>
                  <a:lnTo>
                    <a:pt x="28" y="121"/>
                  </a:lnTo>
                  <a:cubicBezTo>
                    <a:pt x="29" y="120"/>
                    <a:pt x="130" y="49"/>
                    <a:pt x="249" y="49"/>
                  </a:cubicBezTo>
                  <a:cubicBezTo>
                    <a:pt x="280" y="49"/>
                    <a:pt x="311" y="54"/>
                    <a:pt x="343" y="65"/>
                  </a:cubicBezTo>
                  <a:lnTo>
                    <a:pt x="360" y="20"/>
                  </a:lnTo>
                  <a:cubicBezTo>
                    <a:pt x="323" y="6"/>
                    <a:pt x="286" y="1"/>
                    <a:pt x="2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4" name="Google Shape;1892;p3">
              <a:extLst>
                <a:ext uri="{FF2B5EF4-FFF2-40B4-BE49-F238E27FC236}">
                  <a16:creationId xmlns:a16="http://schemas.microsoft.com/office/drawing/2014/main" id="{46CA3511-24AF-E339-7963-F642AF939E35}"/>
                </a:ext>
              </a:extLst>
            </p:cNvPr>
            <p:cNvSpPr/>
            <p:nvPr/>
          </p:nvSpPr>
          <p:spPr>
            <a:xfrm>
              <a:off x="393375" y="4758838"/>
              <a:ext cx="66150" cy="59775"/>
            </a:xfrm>
            <a:custGeom>
              <a:avLst/>
              <a:gdLst/>
              <a:ahLst/>
              <a:cxnLst/>
              <a:rect l="l" t="t" r="r" b="b"/>
              <a:pathLst>
                <a:path w="882" h="797" extrusionOk="0">
                  <a:moveTo>
                    <a:pt x="182" y="0"/>
                  </a:moveTo>
                  <a:cubicBezTo>
                    <a:pt x="117" y="0"/>
                    <a:pt x="55" y="7"/>
                    <a:pt x="1" y="16"/>
                  </a:cubicBezTo>
                  <a:cubicBezTo>
                    <a:pt x="3" y="321"/>
                    <a:pt x="16" y="773"/>
                    <a:pt x="92" y="796"/>
                  </a:cubicBezTo>
                  <a:cubicBezTo>
                    <a:pt x="94" y="796"/>
                    <a:pt x="96" y="797"/>
                    <a:pt x="99" y="797"/>
                  </a:cubicBezTo>
                  <a:cubicBezTo>
                    <a:pt x="176" y="797"/>
                    <a:pt x="531" y="592"/>
                    <a:pt x="882" y="372"/>
                  </a:cubicBezTo>
                  <a:cubicBezTo>
                    <a:pt x="677" y="76"/>
                    <a:pt x="406" y="0"/>
                    <a:pt x="1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5" name="Google Shape;1893;p3">
              <a:extLst>
                <a:ext uri="{FF2B5EF4-FFF2-40B4-BE49-F238E27FC236}">
                  <a16:creationId xmlns:a16="http://schemas.microsoft.com/office/drawing/2014/main" id="{CE69B91D-45E2-1C01-1CA4-0BF1E8D24CD1}"/>
                </a:ext>
              </a:extLst>
            </p:cNvPr>
            <p:cNvSpPr/>
            <p:nvPr/>
          </p:nvSpPr>
          <p:spPr>
            <a:xfrm>
              <a:off x="397050" y="4732513"/>
              <a:ext cx="120750" cy="86025"/>
            </a:xfrm>
            <a:custGeom>
              <a:avLst/>
              <a:gdLst/>
              <a:ahLst/>
              <a:cxnLst/>
              <a:rect l="l" t="t" r="r" b="b"/>
              <a:pathLst>
                <a:path w="1610" h="1147" extrusionOk="0">
                  <a:moveTo>
                    <a:pt x="1573" y="0"/>
                  </a:moveTo>
                  <a:cubicBezTo>
                    <a:pt x="1239" y="349"/>
                    <a:pt x="287" y="901"/>
                    <a:pt x="0" y="1064"/>
                  </a:cubicBezTo>
                  <a:cubicBezTo>
                    <a:pt x="12" y="1108"/>
                    <a:pt x="26" y="1140"/>
                    <a:pt x="43" y="1146"/>
                  </a:cubicBezTo>
                  <a:cubicBezTo>
                    <a:pt x="45" y="1146"/>
                    <a:pt x="48" y="1147"/>
                    <a:pt x="51" y="1147"/>
                  </a:cubicBezTo>
                  <a:cubicBezTo>
                    <a:pt x="208" y="1147"/>
                    <a:pt x="1517" y="298"/>
                    <a:pt x="1588" y="199"/>
                  </a:cubicBezTo>
                  <a:cubicBezTo>
                    <a:pt x="1609" y="171"/>
                    <a:pt x="1599" y="94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6" name="Google Shape;1894;p3">
              <a:extLst>
                <a:ext uri="{FF2B5EF4-FFF2-40B4-BE49-F238E27FC236}">
                  <a16:creationId xmlns:a16="http://schemas.microsoft.com/office/drawing/2014/main" id="{5F0EB8F0-3CA0-DE05-C3B0-ADB71A2C47AF}"/>
                </a:ext>
              </a:extLst>
            </p:cNvPr>
            <p:cNvSpPr/>
            <p:nvPr/>
          </p:nvSpPr>
          <p:spPr>
            <a:xfrm>
              <a:off x="376650" y="4624888"/>
              <a:ext cx="104775" cy="53700"/>
            </a:xfrm>
            <a:custGeom>
              <a:avLst/>
              <a:gdLst/>
              <a:ahLst/>
              <a:cxnLst/>
              <a:rect l="l" t="t" r="r" b="b"/>
              <a:pathLst>
                <a:path w="1397" h="716" extrusionOk="0">
                  <a:moveTo>
                    <a:pt x="1366" y="0"/>
                  </a:moveTo>
                  <a:lnTo>
                    <a:pt x="0" y="615"/>
                  </a:lnTo>
                  <a:lnTo>
                    <a:pt x="73" y="716"/>
                  </a:lnTo>
                  <a:lnTo>
                    <a:pt x="1396" y="111"/>
                  </a:lnTo>
                  <a:lnTo>
                    <a:pt x="13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7" name="Google Shape;1895;p3">
              <a:extLst>
                <a:ext uri="{FF2B5EF4-FFF2-40B4-BE49-F238E27FC236}">
                  <a16:creationId xmlns:a16="http://schemas.microsoft.com/office/drawing/2014/main" id="{C8FDC84D-CA9D-71F3-4306-5642E019B5DA}"/>
                </a:ext>
              </a:extLst>
            </p:cNvPr>
            <p:cNvSpPr/>
            <p:nvPr/>
          </p:nvSpPr>
          <p:spPr>
            <a:xfrm>
              <a:off x="558075" y="4210663"/>
              <a:ext cx="312150" cy="721425"/>
            </a:xfrm>
            <a:custGeom>
              <a:avLst/>
              <a:gdLst/>
              <a:ahLst/>
              <a:cxnLst/>
              <a:rect l="l" t="t" r="r" b="b"/>
              <a:pathLst>
                <a:path w="4162" h="9619" extrusionOk="0">
                  <a:moveTo>
                    <a:pt x="4161" y="1"/>
                  </a:moveTo>
                  <a:lnTo>
                    <a:pt x="1" y="155"/>
                  </a:lnTo>
                  <a:lnTo>
                    <a:pt x="493" y="4365"/>
                  </a:lnTo>
                  <a:cubicBezTo>
                    <a:pt x="498" y="4433"/>
                    <a:pt x="507" y="4494"/>
                    <a:pt x="518" y="4551"/>
                  </a:cubicBezTo>
                  <a:lnTo>
                    <a:pt x="1059" y="9272"/>
                  </a:lnTo>
                  <a:lnTo>
                    <a:pt x="2773" y="9618"/>
                  </a:lnTo>
                  <a:lnTo>
                    <a:pt x="2204" y="8386"/>
                  </a:lnTo>
                  <a:lnTo>
                    <a:pt x="3132" y="4681"/>
                  </a:lnTo>
                  <a:cubicBezTo>
                    <a:pt x="3170" y="4613"/>
                    <a:pt x="3201" y="4541"/>
                    <a:pt x="3217" y="4461"/>
                  </a:cubicBezTo>
                  <a:lnTo>
                    <a:pt x="4161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8" name="Google Shape;1896;p3">
              <a:extLst>
                <a:ext uri="{FF2B5EF4-FFF2-40B4-BE49-F238E27FC236}">
                  <a16:creationId xmlns:a16="http://schemas.microsoft.com/office/drawing/2014/main" id="{73B62EE1-35F6-7176-7650-81C75E168E9D}"/>
                </a:ext>
              </a:extLst>
            </p:cNvPr>
            <p:cNvSpPr/>
            <p:nvPr/>
          </p:nvSpPr>
          <p:spPr>
            <a:xfrm>
              <a:off x="558075" y="4211863"/>
              <a:ext cx="309750" cy="335850"/>
            </a:xfrm>
            <a:custGeom>
              <a:avLst/>
              <a:gdLst/>
              <a:ahLst/>
              <a:cxnLst/>
              <a:rect l="l" t="t" r="r" b="b"/>
              <a:pathLst>
                <a:path w="4130" h="4478" extrusionOk="0">
                  <a:moveTo>
                    <a:pt x="3744" y="0"/>
                  </a:moveTo>
                  <a:lnTo>
                    <a:pt x="1" y="139"/>
                  </a:lnTo>
                  <a:lnTo>
                    <a:pt x="439" y="3893"/>
                  </a:lnTo>
                  <a:cubicBezTo>
                    <a:pt x="1495" y="4142"/>
                    <a:pt x="2534" y="4357"/>
                    <a:pt x="3206" y="4477"/>
                  </a:cubicBezTo>
                  <a:cubicBezTo>
                    <a:pt x="3209" y="4466"/>
                    <a:pt x="3214" y="4457"/>
                    <a:pt x="3216" y="4445"/>
                  </a:cubicBezTo>
                  <a:lnTo>
                    <a:pt x="4129" y="133"/>
                  </a:lnTo>
                  <a:lnTo>
                    <a:pt x="3744" y="0"/>
                  </a:ln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9" name="Google Shape;1897;p3">
              <a:extLst>
                <a:ext uri="{FF2B5EF4-FFF2-40B4-BE49-F238E27FC236}">
                  <a16:creationId xmlns:a16="http://schemas.microsoft.com/office/drawing/2014/main" id="{5AAA50F6-D18C-C5BE-3344-08EE4F51AD4C}"/>
                </a:ext>
              </a:extLst>
            </p:cNvPr>
            <p:cNvSpPr/>
            <p:nvPr/>
          </p:nvSpPr>
          <p:spPr>
            <a:xfrm>
              <a:off x="622275" y="4773388"/>
              <a:ext cx="143775" cy="158775"/>
            </a:xfrm>
            <a:custGeom>
              <a:avLst/>
              <a:gdLst/>
              <a:ahLst/>
              <a:cxnLst/>
              <a:rect l="l" t="t" r="r" b="b"/>
              <a:pathLst>
                <a:path w="1917" h="2117" extrusionOk="0">
                  <a:moveTo>
                    <a:pt x="1" y="0"/>
                  </a:moveTo>
                  <a:lnTo>
                    <a:pt x="203" y="1770"/>
                  </a:lnTo>
                  <a:lnTo>
                    <a:pt x="1917" y="2116"/>
                  </a:lnTo>
                  <a:lnTo>
                    <a:pt x="1348" y="884"/>
                  </a:lnTo>
                  <a:lnTo>
                    <a:pt x="1534" y="1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0" name="Google Shape;1898;p3">
              <a:extLst>
                <a:ext uri="{FF2B5EF4-FFF2-40B4-BE49-F238E27FC236}">
                  <a16:creationId xmlns:a16="http://schemas.microsoft.com/office/drawing/2014/main" id="{6EFE6A4D-4811-9A35-2B38-D1CE5C48E5FE}"/>
                </a:ext>
              </a:extLst>
            </p:cNvPr>
            <p:cNvSpPr/>
            <p:nvPr/>
          </p:nvSpPr>
          <p:spPr>
            <a:xfrm>
              <a:off x="627750" y="4821763"/>
              <a:ext cx="138225" cy="110475"/>
            </a:xfrm>
            <a:custGeom>
              <a:avLst/>
              <a:gdLst/>
              <a:ahLst/>
              <a:cxnLst/>
              <a:rect l="l" t="t" r="r" b="b"/>
              <a:pathLst>
                <a:path w="1843" h="1473" extrusionOk="0">
                  <a:moveTo>
                    <a:pt x="0" y="0"/>
                  </a:moveTo>
                  <a:lnTo>
                    <a:pt x="129" y="1126"/>
                  </a:lnTo>
                  <a:lnTo>
                    <a:pt x="1843" y="1472"/>
                  </a:lnTo>
                  <a:lnTo>
                    <a:pt x="1843" y="1472"/>
                  </a:lnTo>
                  <a:lnTo>
                    <a:pt x="1274" y="239"/>
                  </a:lnTo>
                  <a:lnTo>
                    <a:pt x="1294" y="164"/>
                  </a:lnTo>
                  <a:cubicBezTo>
                    <a:pt x="812" y="113"/>
                    <a:pt x="363" y="58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1" name="Google Shape;1899;p3">
              <a:extLst>
                <a:ext uri="{FF2B5EF4-FFF2-40B4-BE49-F238E27FC236}">
                  <a16:creationId xmlns:a16="http://schemas.microsoft.com/office/drawing/2014/main" id="{2EFA5690-8A86-B638-433E-EC766D0B8844}"/>
                </a:ext>
              </a:extLst>
            </p:cNvPr>
            <p:cNvSpPr/>
            <p:nvPr/>
          </p:nvSpPr>
          <p:spPr>
            <a:xfrm>
              <a:off x="624225" y="4810288"/>
              <a:ext cx="148725" cy="122700"/>
            </a:xfrm>
            <a:custGeom>
              <a:avLst/>
              <a:gdLst/>
              <a:ahLst/>
              <a:cxnLst/>
              <a:rect l="l" t="t" r="r" b="b"/>
              <a:pathLst>
                <a:path w="1983" h="1636" extrusionOk="0">
                  <a:moveTo>
                    <a:pt x="1159" y="0"/>
                  </a:moveTo>
                  <a:cubicBezTo>
                    <a:pt x="1081" y="0"/>
                    <a:pt x="1025" y="22"/>
                    <a:pt x="1017" y="77"/>
                  </a:cubicBezTo>
                  <a:cubicBezTo>
                    <a:pt x="998" y="227"/>
                    <a:pt x="998" y="438"/>
                    <a:pt x="998" y="438"/>
                  </a:cubicBezTo>
                  <a:cubicBezTo>
                    <a:pt x="998" y="438"/>
                    <a:pt x="516" y="392"/>
                    <a:pt x="241" y="392"/>
                  </a:cubicBezTo>
                  <a:cubicBezTo>
                    <a:pt x="138" y="392"/>
                    <a:pt x="64" y="398"/>
                    <a:pt x="55" y="416"/>
                  </a:cubicBezTo>
                  <a:cubicBezTo>
                    <a:pt x="27" y="480"/>
                    <a:pt x="1" y="1245"/>
                    <a:pt x="105" y="1312"/>
                  </a:cubicBezTo>
                  <a:cubicBezTo>
                    <a:pt x="199" y="1373"/>
                    <a:pt x="1488" y="1635"/>
                    <a:pt x="1818" y="1635"/>
                  </a:cubicBezTo>
                  <a:cubicBezTo>
                    <a:pt x="1855" y="1635"/>
                    <a:pt x="1880" y="1632"/>
                    <a:pt x="1890" y="1624"/>
                  </a:cubicBezTo>
                  <a:cubicBezTo>
                    <a:pt x="1983" y="1550"/>
                    <a:pt x="1584" y="609"/>
                    <a:pt x="1584" y="609"/>
                  </a:cubicBezTo>
                  <a:cubicBezTo>
                    <a:pt x="1584" y="609"/>
                    <a:pt x="1813" y="257"/>
                    <a:pt x="1620" y="141"/>
                  </a:cubicBezTo>
                  <a:cubicBezTo>
                    <a:pt x="1496" y="67"/>
                    <a:pt x="1295" y="0"/>
                    <a:pt x="1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2" name="Google Shape;1900;p3">
              <a:extLst>
                <a:ext uri="{FF2B5EF4-FFF2-40B4-BE49-F238E27FC236}">
                  <a16:creationId xmlns:a16="http://schemas.microsoft.com/office/drawing/2014/main" id="{0BD2CCB5-D65A-3D8D-E53E-73903A551DC8}"/>
                </a:ext>
              </a:extLst>
            </p:cNvPr>
            <p:cNvSpPr/>
            <p:nvPr/>
          </p:nvSpPr>
          <p:spPr>
            <a:xfrm>
              <a:off x="725175" y="4867438"/>
              <a:ext cx="26850" cy="9150"/>
            </a:xfrm>
            <a:custGeom>
              <a:avLst/>
              <a:gdLst/>
              <a:ahLst/>
              <a:cxnLst/>
              <a:rect l="l" t="t" r="r" b="b"/>
              <a:pathLst>
                <a:path w="358" h="122" extrusionOk="0">
                  <a:moveTo>
                    <a:pt x="251" y="0"/>
                  </a:moveTo>
                  <a:cubicBezTo>
                    <a:pt x="178" y="0"/>
                    <a:pt x="80" y="16"/>
                    <a:pt x="1" y="85"/>
                  </a:cubicBezTo>
                  <a:lnTo>
                    <a:pt x="32" y="121"/>
                  </a:lnTo>
                  <a:cubicBezTo>
                    <a:pt x="99" y="62"/>
                    <a:pt x="186" y="48"/>
                    <a:pt x="251" y="48"/>
                  </a:cubicBezTo>
                  <a:cubicBezTo>
                    <a:pt x="305" y="48"/>
                    <a:pt x="345" y="58"/>
                    <a:pt x="346" y="58"/>
                  </a:cubicBezTo>
                  <a:lnTo>
                    <a:pt x="358" y="12"/>
                  </a:lnTo>
                  <a:cubicBezTo>
                    <a:pt x="354" y="11"/>
                    <a:pt x="311" y="0"/>
                    <a:pt x="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3" name="Google Shape;1901;p3">
              <a:extLst>
                <a:ext uri="{FF2B5EF4-FFF2-40B4-BE49-F238E27FC236}">
                  <a16:creationId xmlns:a16="http://schemas.microsoft.com/office/drawing/2014/main" id="{BD24B230-DA9A-F8C2-50AF-DF1B496DD840}"/>
                </a:ext>
              </a:extLst>
            </p:cNvPr>
            <p:cNvSpPr/>
            <p:nvPr/>
          </p:nvSpPr>
          <p:spPr>
            <a:xfrm>
              <a:off x="722325" y="4858663"/>
              <a:ext cx="26850" cy="9225"/>
            </a:xfrm>
            <a:custGeom>
              <a:avLst/>
              <a:gdLst/>
              <a:ahLst/>
              <a:cxnLst/>
              <a:rect l="l" t="t" r="r" b="b"/>
              <a:pathLst>
                <a:path w="358" h="123" extrusionOk="0">
                  <a:moveTo>
                    <a:pt x="251" y="1"/>
                  </a:moveTo>
                  <a:cubicBezTo>
                    <a:pt x="177" y="1"/>
                    <a:pt x="79" y="17"/>
                    <a:pt x="1" y="86"/>
                  </a:cubicBezTo>
                  <a:lnTo>
                    <a:pt x="32" y="122"/>
                  </a:lnTo>
                  <a:cubicBezTo>
                    <a:pt x="99" y="63"/>
                    <a:pt x="186" y="49"/>
                    <a:pt x="251" y="49"/>
                  </a:cubicBezTo>
                  <a:cubicBezTo>
                    <a:pt x="305" y="49"/>
                    <a:pt x="344" y="58"/>
                    <a:pt x="345" y="59"/>
                  </a:cubicBezTo>
                  <a:lnTo>
                    <a:pt x="357" y="13"/>
                  </a:lnTo>
                  <a:cubicBezTo>
                    <a:pt x="354" y="11"/>
                    <a:pt x="310" y="1"/>
                    <a:pt x="2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4" name="Google Shape;1902;p3">
              <a:extLst>
                <a:ext uri="{FF2B5EF4-FFF2-40B4-BE49-F238E27FC236}">
                  <a16:creationId xmlns:a16="http://schemas.microsoft.com/office/drawing/2014/main" id="{3CA2840D-BAE6-3891-DDE1-1A4BCEA14EFD}"/>
                </a:ext>
              </a:extLst>
            </p:cNvPr>
            <p:cNvSpPr/>
            <p:nvPr/>
          </p:nvSpPr>
          <p:spPr>
            <a:xfrm>
              <a:off x="719850" y="4850713"/>
              <a:ext cx="26850" cy="9150"/>
            </a:xfrm>
            <a:custGeom>
              <a:avLst/>
              <a:gdLst/>
              <a:ahLst/>
              <a:cxnLst/>
              <a:rect l="l" t="t" r="r" b="b"/>
              <a:pathLst>
                <a:path w="358" h="122" extrusionOk="0">
                  <a:moveTo>
                    <a:pt x="252" y="1"/>
                  </a:moveTo>
                  <a:cubicBezTo>
                    <a:pt x="178" y="1"/>
                    <a:pt x="80" y="16"/>
                    <a:pt x="1" y="86"/>
                  </a:cubicBezTo>
                  <a:lnTo>
                    <a:pt x="32" y="122"/>
                  </a:lnTo>
                  <a:cubicBezTo>
                    <a:pt x="99" y="62"/>
                    <a:pt x="187" y="49"/>
                    <a:pt x="253" y="49"/>
                  </a:cubicBezTo>
                  <a:cubicBezTo>
                    <a:pt x="307" y="49"/>
                    <a:pt x="345" y="58"/>
                    <a:pt x="346" y="58"/>
                  </a:cubicBezTo>
                  <a:lnTo>
                    <a:pt x="357" y="11"/>
                  </a:lnTo>
                  <a:cubicBezTo>
                    <a:pt x="354" y="11"/>
                    <a:pt x="311" y="1"/>
                    <a:pt x="2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5" name="Google Shape;1903;p3">
              <a:extLst>
                <a:ext uri="{FF2B5EF4-FFF2-40B4-BE49-F238E27FC236}">
                  <a16:creationId xmlns:a16="http://schemas.microsoft.com/office/drawing/2014/main" id="{75E921BD-4F11-3292-82CD-BFA299591996}"/>
                </a:ext>
              </a:extLst>
            </p:cNvPr>
            <p:cNvSpPr/>
            <p:nvPr/>
          </p:nvSpPr>
          <p:spPr>
            <a:xfrm>
              <a:off x="699225" y="4875238"/>
              <a:ext cx="71400" cy="57825"/>
            </a:xfrm>
            <a:custGeom>
              <a:avLst/>
              <a:gdLst/>
              <a:ahLst/>
              <a:cxnLst/>
              <a:rect l="l" t="t" r="r" b="b"/>
              <a:pathLst>
                <a:path w="952" h="771" extrusionOk="0">
                  <a:moveTo>
                    <a:pt x="688" y="1"/>
                  </a:moveTo>
                  <a:cubicBezTo>
                    <a:pt x="448" y="51"/>
                    <a:pt x="105" y="203"/>
                    <a:pt x="0" y="656"/>
                  </a:cubicBezTo>
                  <a:cubicBezTo>
                    <a:pt x="337" y="719"/>
                    <a:pt x="672" y="771"/>
                    <a:pt x="818" y="771"/>
                  </a:cubicBezTo>
                  <a:cubicBezTo>
                    <a:pt x="856" y="771"/>
                    <a:pt x="881" y="767"/>
                    <a:pt x="891" y="759"/>
                  </a:cubicBezTo>
                  <a:cubicBezTo>
                    <a:pt x="952" y="710"/>
                    <a:pt x="800" y="285"/>
                    <a:pt x="6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6" name="Google Shape;1904;p3">
              <a:extLst>
                <a:ext uri="{FF2B5EF4-FFF2-40B4-BE49-F238E27FC236}">
                  <a16:creationId xmlns:a16="http://schemas.microsoft.com/office/drawing/2014/main" id="{48F87419-DDAE-4AD7-063F-91010A1D1EFC}"/>
                </a:ext>
              </a:extLst>
            </p:cNvPr>
            <p:cNvSpPr/>
            <p:nvPr/>
          </p:nvSpPr>
          <p:spPr>
            <a:xfrm>
              <a:off x="627750" y="4894288"/>
              <a:ext cx="139500" cy="38700"/>
            </a:xfrm>
            <a:custGeom>
              <a:avLst/>
              <a:gdLst/>
              <a:ahLst/>
              <a:cxnLst/>
              <a:rect l="l" t="t" r="r" b="b"/>
              <a:pathLst>
                <a:path w="1860" h="516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99"/>
                    <a:pt x="29" y="174"/>
                    <a:pt x="59" y="192"/>
                  </a:cubicBezTo>
                  <a:cubicBezTo>
                    <a:pt x="152" y="253"/>
                    <a:pt x="1443" y="515"/>
                    <a:pt x="1772" y="515"/>
                  </a:cubicBezTo>
                  <a:cubicBezTo>
                    <a:pt x="1809" y="515"/>
                    <a:pt x="1834" y="512"/>
                    <a:pt x="1844" y="504"/>
                  </a:cubicBezTo>
                  <a:cubicBezTo>
                    <a:pt x="1858" y="492"/>
                    <a:pt x="1859" y="459"/>
                    <a:pt x="1853" y="412"/>
                  </a:cubicBezTo>
                  <a:cubicBezTo>
                    <a:pt x="1526" y="367"/>
                    <a:pt x="438" y="205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7" name="Google Shape;1905;p3">
              <a:extLst>
                <a:ext uri="{FF2B5EF4-FFF2-40B4-BE49-F238E27FC236}">
                  <a16:creationId xmlns:a16="http://schemas.microsoft.com/office/drawing/2014/main" id="{63B438D9-47C1-F7F1-E373-52F10C01E048}"/>
                </a:ext>
              </a:extLst>
            </p:cNvPr>
            <p:cNvSpPr/>
            <p:nvPr/>
          </p:nvSpPr>
          <p:spPr>
            <a:xfrm>
              <a:off x="623625" y="4784713"/>
              <a:ext cx="110850" cy="18150"/>
            </a:xfrm>
            <a:custGeom>
              <a:avLst/>
              <a:gdLst/>
              <a:ahLst/>
              <a:cxnLst/>
              <a:rect l="l" t="t" r="r" b="b"/>
              <a:pathLst>
                <a:path w="1478" h="242" extrusionOk="0">
                  <a:moveTo>
                    <a:pt x="0" y="1"/>
                  </a:moveTo>
                  <a:lnTo>
                    <a:pt x="12" y="104"/>
                  </a:lnTo>
                  <a:lnTo>
                    <a:pt x="1453" y="242"/>
                  </a:lnTo>
                  <a:lnTo>
                    <a:pt x="1478" y="14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8" name="Google Shape;1906;p3">
              <a:extLst>
                <a:ext uri="{FF2B5EF4-FFF2-40B4-BE49-F238E27FC236}">
                  <a16:creationId xmlns:a16="http://schemas.microsoft.com/office/drawing/2014/main" id="{821F0C5F-9102-F971-1163-ADDD40CF6DEC}"/>
                </a:ext>
              </a:extLst>
            </p:cNvPr>
            <p:cNvSpPr/>
            <p:nvPr/>
          </p:nvSpPr>
          <p:spPr>
            <a:xfrm>
              <a:off x="152400" y="4023838"/>
              <a:ext cx="843900" cy="510975"/>
            </a:xfrm>
            <a:custGeom>
              <a:avLst/>
              <a:gdLst/>
              <a:ahLst/>
              <a:cxnLst/>
              <a:rect l="l" t="t" r="r" b="b"/>
              <a:pathLst>
                <a:path w="11252" h="6813" extrusionOk="0">
                  <a:moveTo>
                    <a:pt x="2675" y="0"/>
                  </a:moveTo>
                  <a:cubicBezTo>
                    <a:pt x="1578" y="468"/>
                    <a:pt x="422" y="3219"/>
                    <a:pt x="0" y="4426"/>
                  </a:cubicBezTo>
                  <a:cubicBezTo>
                    <a:pt x="0" y="4426"/>
                    <a:pt x="1356" y="4581"/>
                    <a:pt x="2419" y="5096"/>
                  </a:cubicBezTo>
                  <a:cubicBezTo>
                    <a:pt x="3819" y="5773"/>
                    <a:pt x="8891" y="6813"/>
                    <a:pt x="9361" y="6813"/>
                  </a:cubicBezTo>
                  <a:cubicBezTo>
                    <a:pt x="9363" y="6813"/>
                    <a:pt x="9364" y="6813"/>
                    <a:pt x="9366" y="6813"/>
                  </a:cubicBezTo>
                  <a:cubicBezTo>
                    <a:pt x="9809" y="6806"/>
                    <a:pt x="11251" y="6048"/>
                    <a:pt x="11251" y="6048"/>
                  </a:cubicBezTo>
                  <a:lnTo>
                    <a:pt x="10336" y="2627"/>
                  </a:lnTo>
                  <a:lnTo>
                    <a:pt x="26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29" name="Google Shape;1907;p3">
              <a:extLst>
                <a:ext uri="{FF2B5EF4-FFF2-40B4-BE49-F238E27FC236}">
                  <a16:creationId xmlns:a16="http://schemas.microsoft.com/office/drawing/2014/main" id="{DC396E76-BE84-B879-1706-6BC702DC014B}"/>
                </a:ext>
              </a:extLst>
            </p:cNvPr>
            <p:cNvSpPr/>
            <p:nvPr/>
          </p:nvSpPr>
          <p:spPr>
            <a:xfrm>
              <a:off x="781875" y="4170913"/>
              <a:ext cx="69675" cy="363825"/>
            </a:xfrm>
            <a:custGeom>
              <a:avLst/>
              <a:gdLst/>
              <a:ahLst/>
              <a:cxnLst/>
              <a:rect l="l" t="t" r="r" b="b"/>
              <a:pathLst>
                <a:path w="929" h="4851" extrusionOk="0">
                  <a:moveTo>
                    <a:pt x="1" y="0"/>
                  </a:moveTo>
                  <a:lnTo>
                    <a:pt x="1" y="0"/>
                  </a:lnTo>
                  <a:cubicBezTo>
                    <a:pt x="82" y="974"/>
                    <a:pt x="330" y="3470"/>
                    <a:pt x="464" y="4785"/>
                  </a:cubicBezTo>
                  <a:cubicBezTo>
                    <a:pt x="681" y="4822"/>
                    <a:pt x="841" y="4845"/>
                    <a:pt x="928" y="4851"/>
                  </a:cubicBezTo>
                  <a:cubicBezTo>
                    <a:pt x="692" y="3525"/>
                    <a:pt x="248" y="1020"/>
                    <a:pt x="62" y="2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0" name="Google Shape;1908;p3">
              <a:extLst>
                <a:ext uri="{FF2B5EF4-FFF2-40B4-BE49-F238E27FC236}">
                  <a16:creationId xmlns:a16="http://schemas.microsoft.com/office/drawing/2014/main" id="{5F36D246-22C1-D19C-3090-A226D2564D67}"/>
                </a:ext>
              </a:extLst>
            </p:cNvPr>
            <p:cNvSpPr/>
            <p:nvPr/>
          </p:nvSpPr>
          <p:spPr>
            <a:xfrm>
              <a:off x="884775" y="4206238"/>
              <a:ext cx="99450" cy="294075"/>
            </a:xfrm>
            <a:custGeom>
              <a:avLst/>
              <a:gdLst/>
              <a:ahLst/>
              <a:cxnLst/>
              <a:rect l="l" t="t" r="r" b="b"/>
              <a:pathLst>
                <a:path w="1326" h="3921" extrusionOk="0">
                  <a:moveTo>
                    <a:pt x="1" y="1"/>
                  </a:moveTo>
                  <a:lnTo>
                    <a:pt x="1" y="1"/>
                  </a:lnTo>
                  <a:cubicBezTo>
                    <a:pt x="200" y="830"/>
                    <a:pt x="613" y="2715"/>
                    <a:pt x="874" y="3921"/>
                  </a:cubicBezTo>
                  <a:cubicBezTo>
                    <a:pt x="1055" y="3835"/>
                    <a:pt x="1213" y="3755"/>
                    <a:pt x="1325" y="3699"/>
                  </a:cubicBezTo>
                  <a:cubicBezTo>
                    <a:pt x="877" y="2459"/>
                    <a:pt x="277" y="779"/>
                    <a:pt x="15" y="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1" name="Google Shape;1909;p3">
              <a:extLst>
                <a:ext uri="{FF2B5EF4-FFF2-40B4-BE49-F238E27FC236}">
                  <a16:creationId xmlns:a16="http://schemas.microsoft.com/office/drawing/2014/main" id="{8F2A2E41-54F9-BD06-AB22-8D54130A05C4}"/>
                </a:ext>
              </a:extLst>
            </p:cNvPr>
            <p:cNvSpPr/>
            <p:nvPr/>
          </p:nvSpPr>
          <p:spPr>
            <a:xfrm>
              <a:off x="527175" y="4113088"/>
              <a:ext cx="29250" cy="361350"/>
            </a:xfrm>
            <a:custGeom>
              <a:avLst/>
              <a:gdLst/>
              <a:ahLst/>
              <a:cxnLst/>
              <a:rect l="l" t="t" r="r" b="b"/>
              <a:pathLst>
                <a:path w="390" h="4818" extrusionOk="0">
                  <a:moveTo>
                    <a:pt x="122" y="0"/>
                  </a:moveTo>
                  <a:lnTo>
                    <a:pt x="0" y="4720"/>
                  </a:lnTo>
                  <a:cubicBezTo>
                    <a:pt x="129" y="4753"/>
                    <a:pt x="259" y="4785"/>
                    <a:pt x="390" y="4817"/>
                  </a:cubicBezTo>
                  <a:lnTo>
                    <a:pt x="1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2" name="Google Shape;1910;p3">
              <a:extLst>
                <a:ext uri="{FF2B5EF4-FFF2-40B4-BE49-F238E27FC236}">
                  <a16:creationId xmlns:a16="http://schemas.microsoft.com/office/drawing/2014/main" id="{D97F157E-D944-2251-523B-C7A1B310A520}"/>
                </a:ext>
              </a:extLst>
            </p:cNvPr>
            <p:cNvSpPr/>
            <p:nvPr/>
          </p:nvSpPr>
          <p:spPr>
            <a:xfrm>
              <a:off x="642075" y="4129513"/>
              <a:ext cx="59625" cy="378000"/>
            </a:xfrm>
            <a:custGeom>
              <a:avLst/>
              <a:gdLst/>
              <a:ahLst/>
              <a:cxnLst/>
              <a:rect l="l" t="t" r="r" b="b"/>
              <a:pathLst>
                <a:path w="795" h="5040" extrusionOk="0">
                  <a:moveTo>
                    <a:pt x="95" y="1"/>
                  </a:moveTo>
                  <a:cubicBezTo>
                    <a:pt x="1" y="1"/>
                    <a:pt x="148" y="3179"/>
                    <a:pt x="235" y="4919"/>
                  </a:cubicBezTo>
                  <a:cubicBezTo>
                    <a:pt x="426" y="4961"/>
                    <a:pt x="614" y="5001"/>
                    <a:pt x="795" y="5040"/>
                  </a:cubicBezTo>
                  <a:cubicBezTo>
                    <a:pt x="591" y="3307"/>
                    <a:pt x="212" y="199"/>
                    <a:pt x="104" y="9"/>
                  </a:cubicBezTo>
                  <a:cubicBezTo>
                    <a:pt x="101" y="3"/>
                    <a:pt x="98" y="1"/>
                    <a:pt x="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3" name="Google Shape;1911;p3">
              <a:extLst>
                <a:ext uri="{FF2B5EF4-FFF2-40B4-BE49-F238E27FC236}">
                  <a16:creationId xmlns:a16="http://schemas.microsoft.com/office/drawing/2014/main" id="{A9E498FE-DD7A-B6DF-6BA9-1D39FF5ED040}"/>
                </a:ext>
              </a:extLst>
            </p:cNvPr>
            <p:cNvSpPr/>
            <p:nvPr/>
          </p:nvSpPr>
          <p:spPr>
            <a:xfrm>
              <a:off x="382500" y="4069063"/>
              <a:ext cx="48075" cy="364725"/>
            </a:xfrm>
            <a:custGeom>
              <a:avLst/>
              <a:gdLst/>
              <a:ahLst/>
              <a:cxnLst/>
              <a:rect l="l" t="t" r="r" b="b"/>
              <a:pathLst>
                <a:path w="641" h="4863" extrusionOk="0">
                  <a:moveTo>
                    <a:pt x="641" y="1"/>
                  </a:moveTo>
                  <a:cubicBezTo>
                    <a:pt x="573" y="545"/>
                    <a:pt x="208" y="3228"/>
                    <a:pt x="1" y="4751"/>
                  </a:cubicBezTo>
                  <a:cubicBezTo>
                    <a:pt x="107" y="4788"/>
                    <a:pt x="221" y="4825"/>
                    <a:pt x="340" y="4862"/>
                  </a:cubicBezTo>
                  <a:cubicBezTo>
                    <a:pt x="433" y="3267"/>
                    <a:pt x="593" y="551"/>
                    <a:pt x="6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4" name="Google Shape;1912;p3">
              <a:extLst>
                <a:ext uri="{FF2B5EF4-FFF2-40B4-BE49-F238E27FC236}">
                  <a16:creationId xmlns:a16="http://schemas.microsoft.com/office/drawing/2014/main" id="{AD976782-2CE8-DF02-3F96-0B0F194018D4}"/>
                </a:ext>
              </a:extLst>
            </p:cNvPr>
            <p:cNvSpPr/>
            <p:nvPr/>
          </p:nvSpPr>
          <p:spPr>
            <a:xfrm>
              <a:off x="246975" y="4047763"/>
              <a:ext cx="121875" cy="338850"/>
            </a:xfrm>
            <a:custGeom>
              <a:avLst/>
              <a:gdLst/>
              <a:ahLst/>
              <a:cxnLst/>
              <a:rect l="l" t="t" r="r" b="b"/>
              <a:pathLst>
                <a:path w="1625" h="4518" extrusionOk="0">
                  <a:moveTo>
                    <a:pt x="1625" y="1"/>
                  </a:moveTo>
                  <a:lnTo>
                    <a:pt x="1625" y="1"/>
                  </a:lnTo>
                  <a:cubicBezTo>
                    <a:pt x="769" y="1236"/>
                    <a:pt x="260" y="3125"/>
                    <a:pt x="1" y="4361"/>
                  </a:cubicBezTo>
                  <a:cubicBezTo>
                    <a:pt x="167" y="4406"/>
                    <a:pt x="342" y="4458"/>
                    <a:pt x="516" y="4518"/>
                  </a:cubicBezTo>
                  <a:cubicBezTo>
                    <a:pt x="701" y="2399"/>
                    <a:pt x="1625" y="1"/>
                    <a:pt x="1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5" name="Google Shape;1913;p3">
              <a:extLst>
                <a:ext uri="{FF2B5EF4-FFF2-40B4-BE49-F238E27FC236}">
                  <a16:creationId xmlns:a16="http://schemas.microsoft.com/office/drawing/2014/main" id="{FA6C7EF3-E4DC-C761-117A-1C81DB35BFA0}"/>
                </a:ext>
              </a:extLst>
            </p:cNvPr>
            <p:cNvSpPr/>
            <p:nvPr/>
          </p:nvSpPr>
          <p:spPr>
            <a:xfrm>
              <a:off x="430425" y="4061713"/>
              <a:ext cx="1050" cy="7500"/>
            </a:xfrm>
            <a:custGeom>
              <a:avLst/>
              <a:gdLst/>
              <a:ahLst/>
              <a:cxnLst/>
              <a:rect l="l" t="t" r="r" b="b"/>
              <a:pathLst>
                <a:path w="14" h="100" extrusionOk="0">
                  <a:moveTo>
                    <a:pt x="13" y="0"/>
                  </a:moveTo>
                  <a:cubicBezTo>
                    <a:pt x="12" y="0"/>
                    <a:pt x="12" y="2"/>
                    <a:pt x="11" y="5"/>
                  </a:cubicBezTo>
                  <a:cubicBezTo>
                    <a:pt x="8" y="16"/>
                    <a:pt x="6" y="49"/>
                    <a:pt x="1" y="100"/>
                  </a:cubicBezTo>
                  <a:cubicBezTo>
                    <a:pt x="10" y="36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ECB85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6" name="Google Shape;1914;p3">
              <a:extLst>
                <a:ext uri="{FF2B5EF4-FFF2-40B4-BE49-F238E27FC236}">
                  <a16:creationId xmlns:a16="http://schemas.microsoft.com/office/drawing/2014/main" id="{D7718AB7-60AF-80A1-1725-70F46DC5BA35}"/>
                </a:ext>
              </a:extLst>
            </p:cNvPr>
            <p:cNvSpPr/>
            <p:nvPr/>
          </p:nvSpPr>
          <p:spPr>
            <a:xfrm>
              <a:off x="187425" y="3532813"/>
              <a:ext cx="464400" cy="326550"/>
            </a:xfrm>
            <a:custGeom>
              <a:avLst/>
              <a:gdLst/>
              <a:ahLst/>
              <a:cxnLst/>
              <a:rect l="l" t="t" r="r" b="b"/>
              <a:pathLst>
                <a:path w="6192" h="4354" extrusionOk="0">
                  <a:moveTo>
                    <a:pt x="4719" y="0"/>
                  </a:moveTo>
                  <a:cubicBezTo>
                    <a:pt x="4502" y="0"/>
                    <a:pt x="4281" y="46"/>
                    <a:pt x="4073" y="143"/>
                  </a:cubicBezTo>
                  <a:cubicBezTo>
                    <a:pt x="3335" y="487"/>
                    <a:pt x="1405" y="1657"/>
                    <a:pt x="580" y="2213"/>
                  </a:cubicBezTo>
                  <a:cubicBezTo>
                    <a:pt x="66" y="2559"/>
                    <a:pt x="1" y="3293"/>
                    <a:pt x="444" y="3729"/>
                  </a:cubicBezTo>
                  <a:lnTo>
                    <a:pt x="791" y="4070"/>
                  </a:lnTo>
                  <a:cubicBezTo>
                    <a:pt x="978" y="4255"/>
                    <a:pt x="1228" y="4354"/>
                    <a:pt x="1481" y="4354"/>
                  </a:cubicBezTo>
                  <a:cubicBezTo>
                    <a:pt x="1612" y="4354"/>
                    <a:pt x="1743" y="4328"/>
                    <a:pt x="1868" y="4274"/>
                  </a:cubicBezTo>
                  <a:cubicBezTo>
                    <a:pt x="3283" y="3666"/>
                    <a:pt x="6022" y="1626"/>
                    <a:pt x="6022" y="1626"/>
                  </a:cubicBezTo>
                  <a:cubicBezTo>
                    <a:pt x="6192" y="1439"/>
                    <a:pt x="6188" y="1192"/>
                    <a:pt x="6097" y="939"/>
                  </a:cubicBezTo>
                  <a:cubicBezTo>
                    <a:pt x="5884" y="347"/>
                    <a:pt x="5315" y="0"/>
                    <a:pt x="4719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7" name="Google Shape;1915;p3">
              <a:extLst>
                <a:ext uri="{FF2B5EF4-FFF2-40B4-BE49-F238E27FC236}">
                  <a16:creationId xmlns:a16="http://schemas.microsoft.com/office/drawing/2014/main" id="{5BBABEC8-A197-896A-0892-A66D33A0A31A}"/>
                </a:ext>
              </a:extLst>
            </p:cNvPr>
            <p:cNvSpPr/>
            <p:nvPr/>
          </p:nvSpPr>
          <p:spPr>
            <a:xfrm>
              <a:off x="187425" y="3532813"/>
              <a:ext cx="464400" cy="326550"/>
            </a:xfrm>
            <a:custGeom>
              <a:avLst/>
              <a:gdLst/>
              <a:ahLst/>
              <a:cxnLst/>
              <a:rect l="l" t="t" r="r" b="b"/>
              <a:pathLst>
                <a:path w="6192" h="4354" extrusionOk="0">
                  <a:moveTo>
                    <a:pt x="4719" y="0"/>
                  </a:moveTo>
                  <a:cubicBezTo>
                    <a:pt x="4502" y="0"/>
                    <a:pt x="4281" y="46"/>
                    <a:pt x="4073" y="143"/>
                  </a:cubicBezTo>
                  <a:cubicBezTo>
                    <a:pt x="3335" y="487"/>
                    <a:pt x="1405" y="1657"/>
                    <a:pt x="580" y="2213"/>
                  </a:cubicBezTo>
                  <a:cubicBezTo>
                    <a:pt x="66" y="2559"/>
                    <a:pt x="1" y="3293"/>
                    <a:pt x="444" y="3729"/>
                  </a:cubicBezTo>
                  <a:lnTo>
                    <a:pt x="791" y="4070"/>
                  </a:lnTo>
                  <a:cubicBezTo>
                    <a:pt x="978" y="4255"/>
                    <a:pt x="1228" y="4354"/>
                    <a:pt x="1481" y="4354"/>
                  </a:cubicBezTo>
                  <a:cubicBezTo>
                    <a:pt x="1612" y="4354"/>
                    <a:pt x="1743" y="4328"/>
                    <a:pt x="1868" y="4274"/>
                  </a:cubicBezTo>
                  <a:cubicBezTo>
                    <a:pt x="3283" y="3666"/>
                    <a:pt x="6022" y="1626"/>
                    <a:pt x="6022" y="1626"/>
                  </a:cubicBezTo>
                  <a:cubicBezTo>
                    <a:pt x="6192" y="1439"/>
                    <a:pt x="6188" y="1192"/>
                    <a:pt x="6097" y="939"/>
                  </a:cubicBezTo>
                  <a:cubicBezTo>
                    <a:pt x="5884" y="347"/>
                    <a:pt x="5315" y="0"/>
                    <a:pt x="471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8" name="Google Shape;1916;p3">
              <a:extLst>
                <a:ext uri="{FF2B5EF4-FFF2-40B4-BE49-F238E27FC236}">
                  <a16:creationId xmlns:a16="http://schemas.microsoft.com/office/drawing/2014/main" id="{1DE8373D-030A-424D-8261-EF0397B0D11B}"/>
                </a:ext>
              </a:extLst>
            </p:cNvPr>
            <p:cNvSpPr/>
            <p:nvPr/>
          </p:nvSpPr>
          <p:spPr>
            <a:xfrm>
              <a:off x="268200" y="3508438"/>
              <a:ext cx="412500" cy="308700"/>
            </a:xfrm>
            <a:custGeom>
              <a:avLst/>
              <a:gdLst/>
              <a:ahLst/>
              <a:cxnLst/>
              <a:rect l="l" t="t" r="r" b="b"/>
              <a:pathLst>
                <a:path w="5500" h="4116" extrusionOk="0">
                  <a:moveTo>
                    <a:pt x="3813" y="0"/>
                  </a:moveTo>
                  <a:cubicBezTo>
                    <a:pt x="2844" y="0"/>
                    <a:pt x="285" y="1099"/>
                    <a:pt x="1" y="1356"/>
                  </a:cubicBezTo>
                  <a:lnTo>
                    <a:pt x="1997" y="4116"/>
                  </a:lnTo>
                  <a:cubicBezTo>
                    <a:pt x="1997" y="4116"/>
                    <a:pt x="5070" y="2766"/>
                    <a:pt x="5285" y="1734"/>
                  </a:cubicBezTo>
                  <a:cubicBezTo>
                    <a:pt x="5499" y="701"/>
                    <a:pt x="4785" y="126"/>
                    <a:pt x="3941" y="8"/>
                  </a:cubicBezTo>
                  <a:cubicBezTo>
                    <a:pt x="3902" y="3"/>
                    <a:pt x="3859" y="0"/>
                    <a:pt x="38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39" name="Google Shape;1917;p3">
              <a:extLst>
                <a:ext uri="{FF2B5EF4-FFF2-40B4-BE49-F238E27FC236}">
                  <a16:creationId xmlns:a16="http://schemas.microsoft.com/office/drawing/2014/main" id="{A39D0364-510C-B1AD-1D55-233FD2ABBBAC}"/>
                </a:ext>
              </a:extLst>
            </p:cNvPr>
            <p:cNvSpPr/>
            <p:nvPr/>
          </p:nvSpPr>
          <p:spPr>
            <a:xfrm>
              <a:off x="268425" y="3582688"/>
              <a:ext cx="183975" cy="215550"/>
            </a:xfrm>
            <a:custGeom>
              <a:avLst/>
              <a:gdLst/>
              <a:ahLst/>
              <a:cxnLst/>
              <a:rect l="l" t="t" r="r" b="b"/>
              <a:pathLst>
                <a:path w="2453" h="2874" extrusionOk="0">
                  <a:moveTo>
                    <a:pt x="674" y="0"/>
                  </a:moveTo>
                  <a:cubicBezTo>
                    <a:pt x="331" y="159"/>
                    <a:pt x="78" y="295"/>
                    <a:pt x="0" y="366"/>
                  </a:cubicBezTo>
                  <a:lnTo>
                    <a:pt x="1814" y="2873"/>
                  </a:lnTo>
                  <a:lnTo>
                    <a:pt x="2452" y="2549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0" name="Google Shape;1918;p3">
              <a:extLst>
                <a:ext uri="{FF2B5EF4-FFF2-40B4-BE49-F238E27FC236}">
                  <a16:creationId xmlns:a16="http://schemas.microsoft.com/office/drawing/2014/main" id="{35BE0E54-9C39-08EC-103C-69CB4DF36567}"/>
                </a:ext>
              </a:extLst>
            </p:cNvPr>
            <p:cNvSpPr/>
            <p:nvPr/>
          </p:nvSpPr>
          <p:spPr>
            <a:xfrm>
              <a:off x="961200" y="3715663"/>
              <a:ext cx="356175" cy="353100"/>
            </a:xfrm>
            <a:custGeom>
              <a:avLst/>
              <a:gdLst/>
              <a:ahLst/>
              <a:cxnLst/>
              <a:rect l="l" t="t" r="r" b="b"/>
              <a:pathLst>
                <a:path w="4749" h="4708" extrusionOk="0">
                  <a:moveTo>
                    <a:pt x="1325" y="0"/>
                  </a:moveTo>
                  <a:cubicBezTo>
                    <a:pt x="939" y="0"/>
                    <a:pt x="556" y="150"/>
                    <a:pt x="277" y="458"/>
                  </a:cubicBezTo>
                  <a:cubicBezTo>
                    <a:pt x="96" y="657"/>
                    <a:pt x="0" y="883"/>
                    <a:pt x="84" y="1121"/>
                  </a:cubicBezTo>
                  <a:cubicBezTo>
                    <a:pt x="84" y="1121"/>
                    <a:pt x="1351" y="3308"/>
                    <a:pt x="2426" y="4412"/>
                  </a:cubicBezTo>
                  <a:cubicBezTo>
                    <a:pt x="2614" y="4605"/>
                    <a:pt x="2869" y="4708"/>
                    <a:pt x="3129" y="4708"/>
                  </a:cubicBezTo>
                  <a:cubicBezTo>
                    <a:pt x="3254" y="4708"/>
                    <a:pt x="3380" y="4684"/>
                    <a:pt x="3500" y="4635"/>
                  </a:cubicBezTo>
                  <a:lnTo>
                    <a:pt x="3952" y="4451"/>
                  </a:lnTo>
                  <a:cubicBezTo>
                    <a:pt x="4529" y="4219"/>
                    <a:pt x="4749" y="3516"/>
                    <a:pt x="4407" y="2999"/>
                  </a:cubicBezTo>
                  <a:cubicBezTo>
                    <a:pt x="3857" y="2171"/>
                    <a:pt x="3004" y="1096"/>
                    <a:pt x="2453" y="497"/>
                  </a:cubicBezTo>
                  <a:cubicBezTo>
                    <a:pt x="2153" y="170"/>
                    <a:pt x="1737" y="0"/>
                    <a:pt x="1325" y="0"/>
                  </a:cubicBez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1" name="Google Shape;1919;p3">
              <a:extLst>
                <a:ext uri="{FF2B5EF4-FFF2-40B4-BE49-F238E27FC236}">
                  <a16:creationId xmlns:a16="http://schemas.microsoft.com/office/drawing/2014/main" id="{4B863540-85F1-FED1-E283-3BDA726BBF56}"/>
                </a:ext>
              </a:extLst>
            </p:cNvPr>
            <p:cNvSpPr/>
            <p:nvPr/>
          </p:nvSpPr>
          <p:spPr>
            <a:xfrm>
              <a:off x="961200" y="3715663"/>
              <a:ext cx="356175" cy="353100"/>
            </a:xfrm>
            <a:custGeom>
              <a:avLst/>
              <a:gdLst/>
              <a:ahLst/>
              <a:cxnLst/>
              <a:rect l="l" t="t" r="r" b="b"/>
              <a:pathLst>
                <a:path w="4749" h="4708" extrusionOk="0">
                  <a:moveTo>
                    <a:pt x="1325" y="0"/>
                  </a:moveTo>
                  <a:cubicBezTo>
                    <a:pt x="939" y="0"/>
                    <a:pt x="556" y="150"/>
                    <a:pt x="277" y="458"/>
                  </a:cubicBezTo>
                  <a:cubicBezTo>
                    <a:pt x="96" y="657"/>
                    <a:pt x="0" y="883"/>
                    <a:pt x="84" y="1121"/>
                  </a:cubicBezTo>
                  <a:cubicBezTo>
                    <a:pt x="84" y="1121"/>
                    <a:pt x="1351" y="3308"/>
                    <a:pt x="2426" y="4412"/>
                  </a:cubicBezTo>
                  <a:cubicBezTo>
                    <a:pt x="2614" y="4605"/>
                    <a:pt x="2869" y="4708"/>
                    <a:pt x="3129" y="4708"/>
                  </a:cubicBezTo>
                  <a:cubicBezTo>
                    <a:pt x="3254" y="4708"/>
                    <a:pt x="3380" y="4684"/>
                    <a:pt x="3500" y="4635"/>
                  </a:cubicBezTo>
                  <a:lnTo>
                    <a:pt x="3952" y="4451"/>
                  </a:lnTo>
                  <a:cubicBezTo>
                    <a:pt x="4529" y="4219"/>
                    <a:pt x="4749" y="3516"/>
                    <a:pt x="4407" y="2999"/>
                  </a:cubicBezTo>
                  <a:cubicBezTo>
                    <a:pt x="3857" y="2171"/>
                    <a:pt x="3004" y="1096"/>
                    <a:pt x="2453" y="497"/>
                  </a:cubicBezTo>
                  <a:cubicBezTo>
                    <a:pt x="2153" y="170"/>
                    <a:pt x="1737" y="0"/>
                    <a:pt x="1325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2" name="Google Shape;1920;p3">
              <a:extLst>
                <a:ext uri="{FF2B5EF4-FFF2-40B4-BE49-F238E27FC236}">
                  <a16:creationId xmlns:a16="http://schemas.microsoft.com/office/drawing/2014/main" id="{13BB3B02-EADD-C14A-4F5C-13E79722DA17}"/>
                </a:ext>
              </a:extLst>
            </p:cNvPr>
            <p:cNvSpPr/>
            <p:nvPr/>
          </p:nvSpPr>
          <p:spPr>
            <a:xfrm>
              <a:off x="935325" y="3688588"/>
              <a:ext cx="350100" cy="345750"/>
            </a:xfrm>
            <a:custGeom>
              <a:avLst/>
              <a:gdLst/>
              <a:ahLst/>
              <a:cxnLst/>
              <a:rect l="l" t="t" r="r" b="b"/>
              <a:pathLst>
                <a:path w="4668" h="4610" extrusionOk="0">
                  <a:moveTo>
                    <a:pt x="1574" y="1"/>
                  </a:moveTo>
                  <a:cubicBezTo>
                    <a:pt x="932" y="1"/>
                    <a:pt x="353" y="334"/>
                    <a:pt x="198" y="1150"/>
                  </a:cubicBezTo>
                  <a:cubicBezTo>
                    <a:pt x="1" y="2186"/>
                    <a:pt x="2325" y="4610"/>
                    <a:pt x="2325" y="4610"/>
                  </a:cubicBezTo>
                  <a:lnTo>
                    <a:pt x="4668" y="2821"/>
                  </a:lnTo>
                  <a:cubicBezTo>
                    <a:pt x="4496" y="2458"/>
                    <a:pt x="2925" y="287"/>
                    <a:pt x="2101" y="71"/>
                  </a:cubicBezTo>
                  <a:cubicBezTo>
                    <a:pt x="1925" y="25"/>
                    <a:pt x="1747" y="1"/>
                    <a:pt x="15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3" name="Google Shape;1921;p3">
              <a:extLst>
                <a:ext uri="{FF2B5EF4-FFF2-40B4-BE49-F238E27FC236}">
                  <a16:creationId xmlns:a16="http://schemas.microsoft.com/office/drawing/2014/main" id="{F2B348C9-97A3-5753-3711-C87D584A31DF}"/>
                </a:ext>
              </a:extLst>
            </p:cNvPr>
            <p:cNvSpPr/>
            <p:nvPr/>
          </p:nvSpPr>
          <p:spPr>
            <a:xfrm>
              <a:off x="1078350" y="3860188"/>
              <a:ext cx="207075" cy="174150"/>
            </a:xfrm>
            <a:custGeom>
              <a:avLst/>
              <a:gdLst/>
              <a:ahLst/>
              <a:cxnLst/>
              <a:rect l="l" t="t" r="r" b="b"/>
              <a:pathLst>
                <a:path w="2761" h="2322" extrusionOk="0">
                  <a:moveTo>
                    <a:pt x="2417" y="1"/>
                  </a:moveTo>
                  <a:lnTo>
                    <a:pt x="0" y="1862"/>
                  </a:lnTo>
                  <a:cubicBezTo>
                    <a:pt x="245" y="2142"/>
                    <a:pt x="418" y="2322"/>
                    <a:pt x="418" y="2322"/>
                  </a:cubicBezTo>
                  <a:lnTo>
                    <a:pt x="2761" y="533"/>
                  </a:lnTo>
                  <a:cubicBezTo>
                    <a:pt x="2720" y="445"/>
                    <a:pt x="2594" y="249"/>
                    <a:pt x="2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4" name="Google Shape;1922;p3">
              <a:extLst>
                <a:ext uri="{FF2B5EF4-FFF2-40B4-BE49-F238E27FC236}">
                  <a16:creationId xmlns:a16="http://schemas.microsoft.com/office/drawing/2014/main" id="{F26E784C-2804-57C5-8159-8B9120E6B807}"/>
                </a:ext>
              </a:extLst>
            </p:cNvPr>
            <p:cNvSpPr/>
            <p:nvPr/>
          </p:nvSpPr>
          <p:spPr>
            <a:xfrm>
              <a:off x="1349925" y="3846163"/>
              <a:ext cx="156675" cy="142125"/>
            </a:xfrm>
            <a:custGeom>
              <a:avLst/>
              <a:gdLst/>
              <a:ahLst/>
              <a:cxnLst/>
              <a:rect l="l" t="t" r="r" b="b"/>
              <a:pathLst>
                <a:path w="2089" h="1895" extrusionOk="0">
                  <a:moveTo>
                    <a:pt x="877" y="1"/>
                  </a:moveTo>
                  <a:cubicBezTo>
                    <a:pt x="665" y="1"/>
                    <a:pt x="453" y="86"/>
                    <a:pt x="298" y="254"/>
                  </a:cubicBezTo>
                  <a:cubicBezTo>
                    <a:pt x="0" y="574"/>
                    <a:pt x="19" y="1075"/>
                    <a:pt x="339" y="1371"/>
                  </a:cubicBezTo>
                  <a:lnTo>
                    <a:pt x="674" y="1683"/>
                  </a:lnTo>
                  <a:cubicBezTo>
                    <a:pt x="827" y="1824"/>
                    <a:pt x="1020" y="1894"/>
                    <a:pt x="1212" y="1894"/>
                  </a:cubicBezTo>
                  <a:cubicBezTo>
                    <a:pt x="1424" y="1894"/>
                    <a:pt x="1636" y="1809"/>
                    <a:pt x="1792" y="1641"/>
                  </a:cubicBezTo>
                  <a:cubicBezTo>
                    <a:pt x="2089" y="1321"/>
                    <a:pt x="2071" y="821"/>
                    <a:pt x="1751" y="524"/>
                  </a:cubicBezTo>
                  <a:lnTo>
                    <a:pt x="1416" y="212"/>
                  </a:lnTo>
                  <a:cubicBezTo>
                    <a:pt x="1263" y="71"/>
                    <a:pt x="1070" y="1"/>
                    <a:pt x="877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5" name="Google Shape;1923;p3">
              <a:extLst>
                <a:ext uri="{FF2B5EF4-FFF2-40B4-BE49-F238E27FC236}">
                  <a16:creationId xmlns:a16="http://schemas.microsoft.com/office/drawing/2014/main" id="{AA529624-72FF-CA47-7099-6F91DE9E1708}"/>
                </a:ext>
              </a:extLst>
            </p:cNvPr>
            <p:cNvSpPr/>
            <p:nvPr/>
          </p:nvSpPr>
          <p:spPr>
            <a:xfrm>
              <a:off x="1420050" y="3817963"/>
              <a:ext cx="95325" cy="60075"/>
            </a:xfrm>
            <a:custGeom>
              <a:avLst/>
              <a:gdLst/>
              <a:ahLst/>
              <a:cxnLst/>
              <a:rect l="l" t="t" r="r" b="b"/>
              <a:pathLst>
                <a:path w="1271" h="801" extrusionOk="0">
                  <a:moveTo>
                    <a:pt x="932" y="0"/>
                  </a:moveTo>
                  <a:cubicBezTo>
                    <a:pt x="634" y="0"/>
                    <a:pt x="1" y="525"/>
                    <a:pt x="179" y="744"/>
                  </a:cubicBezTo>
                  <a:cubicBezTo>
                    <a:pt x="210" y="783"/>
                    <a:pt x="260" y="801"/>
                    <a:pt x="320" y="801"/>
                  </a:cubicBezTo>
                  <a:cubicBezTo>
                    <a:pt x="643" y="801"/>
                    <a:pt x="1271" y="311"/>
                    <a:pt x="1045" y="45"/>
                  </a:cubicBezTo>
                  <a:cubicBezTo>
                    <a:pt x="1019" y="14"/>
                    <a:pt x="980" y="0"/>
                    <a:pt x="93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6" name="Google Shape;1924;p3">
              <a:extLst>
                <a:ext uri="{FF2B5EF4-FFF2-40B4-BE49-F238E27FC236}">
                  <a16:creationId xmlns:a16="http://schemas.microsoft.com/office/drawing/2014/main" id="{4EF55473-2ADB-E60D-8560-2E1FCFAA02C5}"/>
                </a:ext>
              </a:extLst>
            </p:cNvPr>
            <p:cNvSpPr/>
            <p:nvPr/>
          </p:nvSpPr>
          <p:spPr>
            <a:xfrm>
              <a:off x="1359750" y="3795388"/>
              <a:ext cx="80925" cy="87825"/>
            </a:xfrm>
            <a:custGeom>
              <a:avLst/>
              <a:gdLst/>
              <a:ahLst/>
              <a:cxnLst/>
              <a:rect l="l" t="t" r="r" b="b"/>
              <a:pathLst>
                <a:path w="1079" h="1171" extrusionOk="0">
                  <a:moveTo>
                    <a:pt x="860" y="1"/>
                  </a:moveTo>
                  <a:cubicBezTo>
                    <a:pt x="741" y="1"/>
                    <a:pt x="454" y="236"/>
                    <a:pt x="322" y="332"/>
                  </a:cubicBezTo>
                  <a:cubicBezTo>
                    <a:pt x="0" y="565"/>
                    <a:pt x="138" y="1140"/>
                    <a:pt x="138" y="1140"/>
                  </a:cubicBezTo>
                  <a:lnTo>
                    <a:pt x="530" y="1171"/>
                  </a:lnTo>
                  <a:cubicBezTo>
                    <a:pt x="612" y="1101"/>
                    <a:pt x="580" y="664"/>
                    <a:pt x="580" y="664"/>
                  </a:cubicBezTo>
                  <a:cubicBezTo>
                    <a:pt x="699" y="630"/>
                    <a:pt x="1079" y="326"/>
                    <a:pt x="905" y="23"/>
                  </a:cubicBezTo>
                  <a:cubicBezTo>
                    <a:pt x="896" y="7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7" name="Google Shape;1925;p3">
              <a:extLst>
                <a:ext uri="{FF2B5EF4-FFF2-40B4-BE49-F238E27FC236}">
                  <a16:creationId xmlns:a16="http://schemas.microsoft.com/office/drawing/2014/main" id="{1E87F465-7BC4-669F-889E-35EEB75C739E}"/>
                </a:ext>
              </a:extLst>
            </p:cNvPr>
            <p:cNvSpPr/>
            <p:nvPr/>
          </p:nvSpPr>
          <p:spPr>
            <a:xfrm>
              <a:off x="1453650" y="3904363"/>
              <a:ext cx="82875" cy="41475"/>
            </a:xfrm>
            <a:custGeom>
              <a:avLst/>
              <a:gdLst/>
              <a:ahLst/>
              <a:cxnLst/>
              <a:rect l="l" t="t" r="r" b="b"/>
              <a:pathLst>
                <a:path w="1105" h="553" extrusionOk="0">
                  <a:moveTo>
                    <a:pt x="748" y="0"/>
                  </a:moveTo>
                  <a:cubicBezTo>
                    <a:pt x="442" y="0"/>
                    <a:pt x="0" y="185"/>
                    <a:pt x="69" y="404"/>
                  </a:cubicBezTo>
                  <a:cubicBezTo>
                    <a:pt x="101" y="507"/>
                    <a:pt x="236" y="552"/>
                    <a:pt x="394" y="552"/>
                  </a:cubicBezTo>
                  <a:cubicBezTo>
                    <a:pt x="703" y="552"/>
                    <a:pt x="1105" y="379"/>
                    <a:pt x="1018" y="119"/>
                  </a:cubicBezTo>
                  <a:cubicBezTo>
                    <a:pt x="990" y="35"/>
                    <a:pt x="882" y="0"/>
                    <a:pt x="748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8" name="Google Shape;1926;p3">
              <a:extLst>
                <a:ext uri="{FF2B5EF4-FFF2-40B4-BE49-F238E27FC236}">
                  <a16:creationId xmlns:a16="http://schemas.microsoft.com/office/drawing/2014/main" id="{B7D60BD4-1A35-EA63-4CA8-4726380B17B6}"/>
                </a:ext>
              </a:extLst>
            </p:cNvPr>
            <p:cNvSpPr/>
            <p:nvPr/>
          </p:nvSpPr>
          <p:spPr>
            <a:xfrm>
              <a:off x="1453800" y="3860713"/>
              <a:ext cx="87450" cy="50325"/>
            </a:xfrm>
            <a:custGeom>
              <a:avLst/>
              <a:gdLst/>
              <a:ahLst/>
              <a:cxnLst/>
              <a:rect l="l" t="t" r="r" b="b"/>
              <a:pathLst>
                <a:path w="1166" h="671" extrusionOk="0">
                  <a:moveTo>
                    <a:pt x="832" y="0"/>
                  </a:moveTo>
                  <a:cubicBezTo>
                    <a:pt x="539" y="0"/>
                    <a:pt x="1" y="364"/>
                    <a:pt x="144" y="588"/>
                  </a:cubicBezTo>
                  <a:cubicBezTo>
                    <a:pt x="181" y="646"/>
                    <a:pt x="251" y="670"/>
                    <a:pt x="336" y="670"/>
                  </a:cubicBezTo>
                  <a:cubicBezTo>
                    <a:pt x="649" y="670"/>
                    <a:pt x="1165" y="336"/>
                    <a:pt x="985" y="65"/>
                  </a:cubicBezTo>
                  <a:cubicBezTo>
                    <a:pt x="955" y="20"/>
                    <a:pt x="900" y="0"/>
                    <a:pt x="832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49" name="Google Shape;1927;p3">
              <a:extLst>
                <a:ext uri="{FF2B5EF4-FFF2-40B4-BE49-F238E27FC236}">
                  <a16:creationId xmlns:a16="http://schemas.microsoft.com/office/drawing/2014/main" id="{B2C74124-4942-05FF-EDA9-4F886FE38E63}"/>
                </a:ext>
              </a:extLst>
            </p:cNvPr>
            <p:cNvSpPr/>
            <p:nvPr/>
          </p:nvSpPr>
          <p:spPr>
            <a:xfrm>
              <a:off x="1471725" y="3938638"/>
              <a:ext cx="55650" cy="32850"/>
            </a:xfrm>
            <a:custGeom>
              <a:avLst/>
              <a:gdLst/>
              <a:ahLst/>
              <a:cxnLst/>
              <a:rect l="l" t="t" r="r" b="b"/>
              <a:pathLst>
                <a:path w="742" h="438" extrusionOk="0">
                  <a:moveTo>
                    <a:pt x="464" y="0"/>
                  </a:moveTo>
                  <a:cubicBezTo>
                    <a:pt x="262" y="0"/>
                    <a:pt x="1" y="150"/>
                    <a:pt x="25" y="260"/>
                  </a:cubicBezTo>
                  <a:cubicBezTo>
                    <a:pt x="53" y="387"/>
                    <a:pt x="164" y="438"/>
                    <a:pt x="287" y="438"/>
                  </a:cubicBezTo>
                  <a:cubicBezTo>
                    <a:pt x="497" y="438"/>
                    <a:pt x="741" y="290"/>
                    <a:pt x="671" y="116"/>
                  </a:cubicBezTo>
                  <a:cubicBezTo>
                    <a:pt x="638" y="32"/>
                    <a:pt x="558" y="0"/>
                    <a:pt x="46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0" name="Google Shape;1928;p3">
              <a:extLst>
                <a:ext uri="{FF2B5EF4-FFF2-40B4-BE49-F238E27FC236}">
                  <a16:creationId xmlns:a16="http://schemas.microsoft.com/office/drawing/2014/main" id="{BD05C926-7356-4410-0866-0F113205993B}"/>
                </a:ext>
              </a:extLst>
            </p:cNvPr>
            <p:cNvSpPr/>
            <p:nvPr/>
          </p:nvSpPr>
          <p:spPr>
            <a:xfrm>
              <a:off x="1137825" y="3882988"/>
              <a:ext cx="330150" cy="264000"/>
            </a:xfrm>
            <a:custGeom>
              <a:avLst/>
              <a:gdLst/>
              <a:ahLst/>
              <a:cxnLst/>
              <a:rect l="l" t="t" r="r" b="b"/>
              <a:pathLst>
                <a:path w="4402" h="3520" extrusionOk="0">
                  <a:moveTo>
                    <a:pt x="3576" y="1"/>
                  </a:moveTo>
                  <a:cubicBezTo>
                    <a:pt x="3576" y="1"/>
                    <a:pt x="1988" y="770"/>
                    <a:pt x="802" y="1345"/>
                  </a:cubicBezTo>
                  <a:cubicBezTo>
                    <a:pt x="240" y="1618"/>
                    <a:pt x="0" y="2291"/>
                    <a:pt x="266" y="2856"/>
                  </a:cubicBezTo>
                  <a:cubicBezTo>
                    <a:pt x="460" y="3274"/>
                    <a:pt x="874" y="3519"/>
                    <a:pt x="1304" y="3519"/>
                  </a:cubicBezTo>
                  <a:cubicBezTo>
                    <a:pt x="1470" y="3519"/>
                    <a:pt x="1638" y="3483"/>
                    <a:pt x="1797" y="3406"/>
                  </a:cubicBezTo>
                  <a:cubicBezTo>
                    <a:pt x="3220" y="2722"/>
                    <a:pt x="4402" y="876"/>
                    <a:pt x="4402" y="876"/>
                  </a:cubicBezTo>
                  <a:lnTo>
                    <a:pt x="3576" y="1"/>
                  </a:ln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1" name="Google Shape;1929;p3">
              <a:extLst>
                <a:ext uri="{FF2B5EF4-FFF2-40B4-BE49-F238E27FC236}">
                  <a16:creationId xmlns:a16="http://schemas.microsoft.com/office/drawing/2014/main" id="{ACC7DE4F-3544-51AA-0A55-53886F5F7E9D}"/>
                </a:ext>
              </a:extLst>
            </p:cNvPr>
            <p:cNvSpPr/>
            <p:nvPr/>
          </p:nvSpPr>
          <p:spPr>
            <a:xfrm>
              <a:off x="254250" y="3541963"/>
              <a:ext cx="950175" cy="722025"/>
            </a:xfrm>
            <a:custGeom>
              <a:avLst/>
              <a:gdLst/>
              <a:ahLst/>
              <a:cxnLst/>
              <a:rect l="l" t="t" r="r" b="b"/>
              <a:pathLst>
                <a:path w="12669" h="9627" extrusionOk="0">
                  <a:moveTo>
                    <a:pt x="5890" y="1"/>
                  </a:moveTo>
                  <a:cubicBezTo>
                    <a:pt x="5594" y="1"/>
                    <a:pt x="5297" y="52"/>
                    <a:pt x="5216" y="75"/>
                  </a:cubicBezTo>
                  <a:cubicBezTo>
                    <a:pt x="2853" y="711"/>
                    <a:pt x="1" y="5738"/>
                    <a:pt x="737" y="6751"/>
                  </a:cubicBezTo>
                  <a:cubicBezTo>
                    <a:pt x="2682" y="8171"/>
                    <a:pt x="7287" y="9460"/>
                    <a:pt x="9211" y="9626"/>
                  </a:cubicBezTo>
                  <a:cubicBezTo>
                    <a:pt x="12668" y="3808"/>
                    <a:pt x="10230" y="2490"/>
                    <a:pt x="10222" y="2466"/>
                  </a:cubicBezTo>
                  <a:cubicBezTo>
                    <a:pt x="10137" y="2257"/>
                    <a:pt x="9899" y="1457"/>
                    <a:pt x="8087" y="740"/>
                  </a:cubicBezTo>
                  <a:cubicBezTo>
                    <a:pt x="8085" y="739"/>
                    <a:pt x="8084" y="739"/>
                    <a:pt x="8084" y="739"/>
                  </a:cubicBezTo>
                  <a:cubicBezTo>
                    <a:pt x="8068" y="739"/>
                    <a:pt x="8345" y="928"/>
                    <a:pt x="8340" y="928"/>
                  </a:cubicBezTo>
                  <a:cubicBezTo>
                    <a:pt x="8339" y="928"/>
                    <a:pt x="8338" y="927"/>
                    <a:pt x="8335" y="926"/>
                  </a:cubicBezTo>
                  <a:cubicBezTo>
                    <a:pt x="7703" y="455"/>
                    <a:pt x="6886" y="78"/>
                    <a:pt x="6288" y="44"/>
                  </a:cubicBezTo>
                  <a:cubicBezTo>
                    <a:pt x="6171" y="12"/>
                    <a:pt x="6031" y="1"/>
                    <a:pt x="5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2" name="Google Shape;1930;p3">
              <a:extLst>
                <a:ext uri="{FF2B5EF4-FFF2-40B4-BE49-F238E27FC236}">
                  <a16:creationId xmlns:a16="http://schemas.microsoft.com/office/drawing/2014/main" id="{DC743975-C1BB-2E66-E045-95FD810CD441}"/>
                </a:ext>
              </a:extLst>
            </p:cNvPr>
            <p:cNvSpPr/>
            <p:nvPr/>
          </p:nvSpPr>
          <p:spPr>
            <a:xfrm>
              <a:off x="785025" y="3553738"/>
              <a:ext cx="104325" cy="106125"/>
            </a:xfrm>
            <a:custGeom>
              <a:avLst/>
              <a:gdLst/>
              <a:ahLst/>
              <a:cxnLst/>
              <a:rect l="l" t="t" r="r" b="b"/>
              <a:pathLst>
                <a:path w="1391" h="1415" extrusionOk="0">
                  <a:moveTo>
                    <a:pt x="488" y="0"/>
                  </a:moveTo>
                  <a:lnTo>
                    <a:pt x="0" y="1057"/>
                  </a:lnTo>
                  <a:lnTo>
                    <a:pt x="1036" y="1415"/>
                  </a:lnTo>
                  <a:lnTo>
                    <a:pt x="1391" y="323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rgbClr val="E58F6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3" name="Google Shape;1931;p3">
              <a:extLst>
                <a:ext uri="{FF2B5EF4-FFF2-40B4-BE49-F238E27FC236}">
                  <a16:creationId xmlns:a16="http://schemas.microsoft.com/office/drawing/2014/main" id="{6DDC029A-101F-A489-3DD4-7B5F9FF9AAC5}"/>
                </a:ext>
              </a:extLst>
            </p:cNvPr>
            <p:cNvSpPr/>
            <p:nvPr/>
          </p:nvSpPr>
          <p:spPr>
            <a:xfrm>
              <a:off x="811275" y="3553738"/>
              <a:ext cx="78075" cy="42450"/>
            </a:xfrm>
            <a:custGeom>
              <a:avLst/>
              <a:gdLst/>
              <a:ahLst/>
              <a:cxnLst/>
              <a:rect l="l" t="t" r="r" b="b"/>
              <a:pathLst>
                <a:path w="1041" h="566" extrusionOk="0">
                  <a:moveTo>
                    <a:pt x="138" y="0"/>
                  </a:moveTo>
                  <a:lnTo>
                    <a:pt x="1" y="298"/>
                  </a:lnTo>
                  <a:lnTo>
                    <a:pt x="962" y="565"/>
                  </a:lnTo>
                  <a:lnTo>
                    <a:pt x="1041" y="323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BA3F28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4" name="Google Shape;1932;p3">
              <a:extLst>
                <a:ext uri="{FF2B5EF4-FFF2-40B4-BE49-F238E27FC236}">
                  <a16:creationId xmlns:a16="http://schemas.microsoft.com/office/drawing/2014/main" id="{A4B8B1C7-A00B-E6BD-ADA4-A16B758FA2CD}"/>
                </a:ext>
              </a:extLst>
            </p:cNvPr>
            <p:cNvSpPr/>
            <p:nvPr/>
          </p:nvSpPr>
          <p:spPr>
            <a:xfrm>
              <a:off x="1359600" y="3188863"/>
              <a:ext cx="398775" cy="370650"/>
            </a:xfrm>
            <a:custGeom>
              <a:avLst/>
              <a:gdLst/>
              <a:ahLst/>
              <a:cxnLst/>
              <a:rect l="l" t="t" r="r" b="b"/>
              <a:pathLst>
                <a:path w="5317" h="4942" extrusionOk="0">
                  <a:moveTo>
                    <a:pt x="2869" y="1"/>
                  </a:moveTo>
                  <a:cubicBezTo>
                    <a:pt x="2024" y="1"/>
                    <a:pt x="1167" y="495"/>
                    <a:pt x="685" y="1351"/>
                  </a:cubicBezTo>
                  <a:cubicBezTo>
                    <a:pt x="0" y="2567"/>
                    <a:pt x="331" y="4054"/>
                    <a:pt x="1421" y="4672"/>
                  </a:cubicBezTo>
                  <a:cubicBezTo>
                    <a:pt x="1743" y="4855"/>
                    <a:pt x="2095" y="4942"/>
                    <a:pt x="2449" y="4942"/>
                  </a:cubicBezTo>
                  <a:cubicBezTo>
                    <a:pt x="3294" y="4942"/>
                    <a:pt x="4151" y="4448"/>
                    <a:pt x="4632" y="3591"/>
                  </a:cubicBezTo>
                  <a:cubicBezTo>
                    <a:pt x="5317" y="2375"/>
                    <a:pt x="4986" y="888"/>
                    <a:pt x="3896" y="270"/>
                  </a:cubicBezTo>
                  <a:cubicBezTo>
                    <a:pt x="3575" y="87"/>
                    <a:pt x="3223" y="1"/>
                    <a:pt x="2869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5" name="Google Shape;1933;p3">
              <a:extLst>
                <a:ext uri="{FF2B5EF4-FFF2-40B4-BE49-F238E27FC236}">
                  <a16:creationId xmlns:a16="http://schemas.microsoft.com/office/drawing/2014/main" id="{38484CE4-9CFA-5D00-FC04-6309EF6B67CA}"/>
                </a:ext>
              </a:extLst>
            </p:cNvPr>
            <p:cNvSpPr/>
            <p:nvPr/>
          </p:nvSpPr>
          <p:spPr>
            <a:xfrm>
              <a:off x="1449075" y="3267763"/>
              <a:ext cx="235125" cy="218475"/>
            </a:xfrm>
            <a:custGeom>
              <a:avLst/>
              <a:gdLst/>
              <a:ahLst/>
              <a:cxnLst/>
              <a:rect l="l" t="t" r="r" b="b"/>
              <a:pathLst>
                <a:path w="3135" h="2913" extrusionOk="0">
                  <a:moveTo>
                    <a:pt x="1690" y="0"/>
                  </a:moveTo>
                  <a:cubicBezTo>
                    <a:pt x="1192" y="0"/>
                    <a:pt x="688" y="291"/>
                    <a:pt x="404" y="797"/>
                  </a:cubicBezTo>
                  <a:cubicBezTo>
                    <a:pt x="0" y="1514"/>
                    <a:pt x="196" y="2390"/>
                    <a:pt x="838" y="2755"/>
                  </a:cubicBezTo>
                  <a:cubicBezTo>
                    <a:pt x="1027" y="2862"/>
                    <a:pt x="1235" y="2913"/>
                    <a:pt x="1443" y="2913"/>
                  </a:cubicBezTo>
                  <a:cubicBezTo>
                    <a:pt x="1941" y="2913"/>
                    <a:pt x="2447" y="2622"/>
                    <a:pt x="2731" y="2118"/>
                  </a:cubicBezTo>
                  <a:cubicBezTo>
                    <a:pt x="3134" y="1400"/>
                    <a:pt x="2940" y="524"/>
                    <a:pt x="2297" y="160"/>
                  </a:cubicBezTo>
                  <a:cubicBezTo>
                    <a:pt x="2107" y="51"/>
                    <a:pt x="1899" y="0"/>
                    <a:pt x="1690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6" name="Google Shape;1934;p3">
              <a:extLst>
                <a:ext uri="{FF2B5EF4-FFF2-40B4-BE49-F238E27FC236}">
                  <a16:creationId xmlns:a16="http://schemas.microsoft.com/office/drawing/2014/main" id="{1679EFF4-E32B-1808-3421-F2FC3175B014}"/>
                </a:ext>
              </a:extLst>
            </p:cNvPr>
            <p:cNvSpPr/>
            <p:nvPr/>
          </p:nvSpPr>
          <p:spPr>
            <a:xfrm>
              <a:off x="335475" y="2701738"/>
              <a:ext cx="398700" cy="370650"/>
            </a:xfrm>
            <a:custGeom>
              <a:avLst/>
              <a:gdLst/>
              <a:ahLst/>
              <a:cxnLst/>
              <a:rect l="l" t="t" r="r" b="b"/>
              <a:pathLst>
                <a:path w="5316" h="4942" extrusionOk="0">
                  <a:moveTo>
                    <a:pt x="2866" y="0"/>
                  </a:moveTo>
                  <a:cubicBezTo>
                    <a:pt x="2021" y="0"/>
                    <a:pt x="1165" y="493"/>
                    <a:pt x="684" y="1350"/>
                  </a:cubicBezTo>
                  <a:cubicBezTo>
                    <a:pt x="0" y="2567"/>
                    <a:pt x="331" y="4053"/>
                    <a:pt x="1421" y="4672"/>
                  </a:cubicBezTo>
                  <a:cubicBezTo>
                    <a:pt x="1743" y="4855"/>
                    <a:pt x="2095" y="4941"/>
                    <a:pt x="2449" y="4941"/>
                  </a:cubicBezTo>
                  <a:cubicBezTo>
                    <a:pt x="3295" y="4941"/>
                    <a:pt x="4151" y="4448"/>
                    <a:pt x="4632" y="3592"/>
                  </a:cubicBezTo>
                  <a:cubicBezTo>
                    <a:pt x="5316" y="2375"/>
                    <a:pt x="4985" y="889"/>
                    <a:pt x="3895" y="270"/>
                  </a:cubicBezTo>
                  <a:cubicBezTo>
                    <a:pt x="3573" y="87"/>
                    <a:pt x="3221" y="0"/>
                    <a:pt x="2866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7" name="Google Shape;1935;p3">
              <a:extLst>
                <a:ext uri="{FF2B5EF4-FFF2-40B4-BE49-F238E27FC236}">
                  <a16:creationId xmlns:a16="http://schemas.microsoft.com/office/drawing/2014/main" id="{93291C23-DA1F-3FCE-DD3A-4F6A1B6A4622}"/>
                </a:ext>
              </a:extLst>
            </p:cNvPr>
            <p:cNvSpPr/>
            <p:nvPr/>
          </p:nvSpPr>
          <p:spPr>
            <a:xfrm>
              <a:off x="424950" y="2780563"/>
              <a:ext cx="235125" cy="218475"/>
            </a:xfrm>
            <a:custGeom>
              <a:avLst/>
              <a:gdLst/>
              <a:ahLst/>
              <a:cxnLst/>
              <a:rect l="l" t="t" r="r" b="b"/>
              <a:pathLst>
                <a:path w="3135" h="2913" extrusionOk="0">
                  <a:moveTo>
                    <a:pt x="1691" y="0"/>
                  </a:moveTo>
                  <a:cubicBezTo>
                    <a:pt x="1193" y="0"/>
                    <a:pt x="688" y="290"/>
                    <a:pt x="404" y="795"/>
                  </a:cubicBezTo>
                  <a:cubicBezTo>
                    <a:pt x="1" y="1513"/>
                    <a:pt x="195" y="2390"/>
                    <a:pt x="838" y="2754"/>
                  </a:cubicBezTo>
                  <a:cubicBezTo>
                    <a:pt x="1027" y="2861"/>
                    <a:pt x="1235" y="2912"/>
                    <a:pt x="1443" y="2912"/>
                  </a:cubicBezTo>
                  <a:cubicBezTo>
                    <a:pt x="1942" y="2912"/>
                    <a:pt x="2447" y="2621"/>
                    <a:pt x="2731" y="2117"/>
                  </a:cubicBezTo>
                  <a:cubicBezTo>
                    <a:pt x="3134" y="1399"/>
                    <a:pt x="2939" y="522"/>
                    <a:pt x="2297" y="158"/>
                  </a:cubicBezTo>
                  <a:cubicBezTo>
                    <a:pt x="2107" y="51"/>
                    <a:pt x="1900" y="0"/>
                    <a:pt x="1691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8" name="Google Shape;1936;p3">
              <a:extLst>
                <a:ext uri="{FF2B5EF4-FFF2-40B4-BE49-F238E27FC236}">
                  <a16:creationId xmlns:a16="http://schemas.microsoft.com/office/drawing/2014/main" id="{C9A93FF1-41BB-A989-1A25-9B4B97DB722C}"/>
                </a:ext>
              </a:extLst>
            </p:cNvPr>
            <p:cNvSpPr/>
            <p:nvPr/>
          </p:nvSpPr>
          <p:spPr>
            <a:xfrm>
              <a:off x="308025" y="2540638"/>
              <a:ext cx="1363350" cy="1156800"/>
            </a:xfrm>
            <a:custGeom>
              <a:avLst/>
              <a:gdLst/>
              <a:ahLst/>
              <a:cxnLst/>
              <a:rect l="l" t="t" r="r" b="b"/>
              <a:pathLst>
                <a:path w="18178" h="15424" extrusionOk="0">
                  <a:moveTo>
                    <a:pt x="8179" y="0"/>
                  </a:moveTo>
                  <a:cubicBezTo>
                    <a:pt x="6363" y="0"/>
                    <a:pt x="4647" y="1098"/>
                    <a:pt x="3231" y="4464"/>
                  </a:cubicBezTo>
                  <a:lnTo>
                    <a:pt x="2787" y="5380"/>
                  </a:lnTo>
                  <a:cubicBezTo>
                    <a:pt x="0" y="9220"/>
                    <a:pt x="2527" y="12115"/>
                    <a:pt x="5530" y="13578"/>
                  </a:cubicBezTo>
                  <a:lnTo>
                    <a:pt x="7862" y="14714"/>
                  </a:lnTo>
                  <a:cubicBezTo>
                    <a:pt x="8817" y="15179"/>
                    <a:pt x="9932" y="15424"/>
                    <a:pt x="11025" y="15424"/>
                  </a:cubicBezTo>
                  <a:cubicBezTo>
                    <a:pt x="13372" y="15424"/>
                    <a:pt x="15623" y="14298"/>
                    <a:pt x="15990" y="11814"/>
                  </a:cubicBezTo>
                  <a:lnTo>
                    <a:pt x="16435" y="10898"/>
                  </a:lnTo>
                  <a:cubicBezTo>
                    <a:pt x="17922" y="7833"/>
                    <a:pt x="18178" y="3953"/>
                    <a:pt x="14376" y="2560"/>
                  </a:cubicBezTo>
                  <a:lnTo>
                    <a:pt x="11586" y="970"/>
                  </a:lnTo>
                  <a:cubicBezTo>
                    <a:pt x="10445" y="414"/>
                    <a:pt x="9293" y="0"/>
                    <a:pt x="8179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59" name="Google Shape;1937;p3">
              <a:extLst>
                <a:ext uri="{FF2B5EF4-FFF2-40B4-BE49-F238E27FC236}">
                  <a16:creationId xmlns:a16="http://schemas.microsoft.com/office/drawing/2014/main" id="{6F8BC5F2-BA7B-0075-E858-7F4A131DC909}"/>
                </a:ext>
              </a:extLst>
            </p:cNvPr>
            <p:cNvSpPr/>
            <p:nvPr/>
          </p:nvSpPr>
          <p:spPr>
            <a:xfrm>
              <a:off x="596325" y="2554438"/>
              <a:ext cx="1024950" cy="614400"/>
            </a:xfrm>
            <a:custGeom>
              <a:avLst/>
              <a:gdLst/>
              <a:ahLst/>
              <a:cxnLst/>
              <a:rect l="l" t="t" r="r" b="b"/>
              <a:pathLst>
                <a:path w="13666" h="8192" extrusionOk="0">
                  <a:moveTo>
                    <a:pt x="5694" y="0"/>
                  </a:moveTo>
                  <a:lnTo>
                    <a:pt x="2738" y="141"/>
                  </a:lnTo>
                  <a:cubicBezTo>
                    <a:pt x="1764" y="568"/>
                    <a:pt x="839" y="1451"/>
                    <a:pt x="0" y="2994"/>
                  </a:cubicBezTo>
                  <a:lnTo>
                    <a:pt x="11" y="3172"/>
                  </a:lnTo>
                  <a:cubicBezTo>
                    <a:pt x="11" y="3172"/>
                    <a:pt x="2494" y="3922"/>
                    <a:pt x="4553" y="3922"/>
                  </a:cubicBezTo>
                  <a:cubicBezTo>
                    <a:pt x="5155" y="3922"/>
                    <a:pt x="5721" y="3858"/>
                    <a:pt x="6178" y="3692"/>
                  </a:cubicBezTo>
                  <a:lnTo>
                    <a:pt x="6178" y="3692"/>
                  </a:lnTo>
                  <a:lnTo>
                    <a:pt x="4715" y="4529"/>
                  </a:lnTo>
                  <a:cubicBezTo>
                    <a:pt x="4715" y="4529"/>
                    <a:pt x="6497" y="5211"/>
                    <a:pt x="8115" y="5211"/>
                  </a:cubicBezTo>
                  <a:cubicBezTo>
                    <a:pt x="9057" y="5211"/>
                    <a:pt x="9944" y="4980"/>
                    <a:pt x="10392" y="4250"/>
                  </a:cubicBezTo>
                  <a:cubicBezTo>
                    <a:pt x="10392" y="4250"/>
                    <a:pt x="10672" y="7419"/>
                    <a:pt x="12586" y="8151"/>
                  </a:cubicBezTo>
                  <a:cubicBezTo>
                    <a:pt x="12659" y="8178"/>
                    <a:pt x="12728" y="8192"/>
                    <a:pt x="12793" y="8192"/>
                  </a:cubicBezTo>
                  <a:cubicBezTo>
                    <a:pt x="13183" y="8192"/>
                    <a:pt x="13437" y="7713"/>
                    <a:pt x="13598" y="6980"/>
                  </a:cubicBezTo>
                  <a:cubicBezTo>
                    <a:pt x="13666" y="5020"/>
                    <a:pt x="12862" y="3230"/>
                    <a:pt x="10531" y="2376"/>
                  </a:cubicBezTo>
                  <a:lnTo>
                    <a:pt x="7741" y="786"/>
                  </a:lnTo>
                  <a:cubicBezTo>
                    <a:pt x="7059" y="454"/>
                    <a:pt x="6375" y="174"/>
                    <a:pt x="5694" y="0"/>
                  </a:cubicBezTo>
                  <a:close/>
                </a:path>
              </a:pathLst>
            </a:custGeom>
            <a:solidFill>
              <a:srgbClr val="4B2B27">
                <a:alpha val="9803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0" name="Google Shape;1938;p3">
              <a:extLst>
                <a:ext uri="{FF2B5EF4-FFF2-40B4-BE49-F238E27FC236}">
                  <a16:creationId xmlns:a16="http://schemas.microsoft.com/office/drawing/2014/main" id="{5D5881D3-C876-CE79-D04B-5D253F20F378}"/>
                </a:ext>
              </a:extLst>
            </p:cNvPr>
            <p:cNvSpPr/>
            <p:nvPr/>
          </p:nvSpPr>
          <p:spPr>
            <a:xfrm>
              <a:off x="739200" y="2899363"/>
              <a:ext cx="235275" cy="237825"/>
            </a:xfrm>
            <a:custGeom>
              <a:avLst/>
              <a:gdLst/>
              <a:ahLst/>
              <a:cxnLst/>
              <a:rect l="l" t="t" r="r" b="b"/>
              <a:pathLst>
                <a:path w="3137" h="3171" extrusionOk="0">
                  <a:moveTo>
                    <a:pt x="1723" y="1"/>
                  </a:moveTo>
                  <a:cubicBezTo>
                    <a:pt x="1234" y="1"/>
                    <a:pt x="765" y="292"/>
                    <a:pt x="554" y="776"/>
                  </a:cubicBezTo>
                  <a:lnTo>
                    <a:pt x="284" y="1396"/>
                  </a:lnTo>
                  <a:cubicBezTo>
                    <a:pt x="1" y="2043"/>
                    <a:pt x="288" y="2792"/>
                    <a:pt x="923" y="3068"/>
                  </a:cubicBezTo>
                  <a:cubicBezTo>
                    <a:pt x="1083" y="3137"/>
                    <a:pt x="1250" y="3170"/>
                    <a:pt x="1414" y="3170"/>
                  </a:cubicBezTo>
                  <a:cubicBezTo>
                    <a:pt x="1904" y="3170"/>
                    <a:pt x="2372" y="2879"/>
                    <a:pt x="2584" y="2396"/>
                  </a:cubicBezTo>
                  <a:lnTo>
                    <a:pt x="2854" y="1775"/>
                  </a:lnTo>
                  <a:cubicBezTo>
                    <a:pt x="3137" y="1128"/>
                    <a:pt x="2849" y="380"/>
                    <a:pt x="2216" y="104"/>
                  </a:cubicBezTo>
                  <a:cubicBezTo>
                    <a:pt x="2055" y="34"/>
                    <a:pt x="1888" y="1"/>
                    <a:pt x="17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1" name="Google Shape;1939;p3">
              <a:extLst>
                <a:ext uri="{FF2B5EF4-FFF2-40B4-BE49-F238E27FC236}">
                  <a16:creationId xmlns:a16="http://schemas.microsoft.com/office/drawing/2014/main" id="{54CC0BD6-CE65-032F-CE7C-B0AD3FE848B1}"/>
                </a:ext>
              </a:extLst>
            </p:cNvPr>
            <p:cNvSpPr/>
            <p:nvPr/>
          </p:nvSpPr>
          <p:spPr>
            <a:xfrm>
              <a:off x="792000" y="2934988"/>
              <a:ext cx="172725" cy="200700"/>
            </a:xfrm>
            <a:custGeom>
              <a:avLst/>
              <a:gdLst/>
              <a:ahLst/>
              <a:cxnLst/>
              <a:rect l="l" t="t" r="r" b="b"/>
              <a:pathLst>
                <a:path w="2303" h="2676" extrusionOk="0">
                  <a:moveTo>
                    <a:pt x="1517" y="0"/>
                  </a:moveTo>
                  <a:cubicBezTo>
                    <a:pt x="1044" y="0"/>
                    <a:pt x="552" y="351"/>
                    <a:pt x="308" y="910"/>
                  </a:cubicBezTo>
                  <a:cubicBezTo>
                    <a:pt x="0" y="1614"/>
                    <a:pt x="206" y="2383"/>
                    <a:pt x="767" y="2627"/>
                  </a:cubicBezTo>
                  <a:cubicBezTo>
                    <a:pt x="817" y="2649"/>
                    <a:pt x="871" y="2664"/>
                    <a:pt x="923" y="2676"/>
                  </a:cubicBezTo>
                  <a:cubicBezTo>
                    <a:pt x="1331" y="2605"/>
                    <a:pt x="1699" y="2333"/>
                    <a:pt x="1880" y="1920"/>
                  </a:cubicBezTo>
                  <a:lnTo>
                    <a:pt x="2150" y="1299"/>
                  </a:lnTo>
                  <a:cubicBezTo>
                    <a:pt x="2303" y="949"/>
                    <a:pt x="2288" y="569"/>
                    <a:pt x="2142" y="251"/>
                  </a:cubicBezTo>
                  <a:cubicBezTo>
                    <a:pt x="2066" y="179"/>
                    <a:pt x="1978" y="118"/>
                    <a:pt x="1879" y="74"/>
                  </a:cubicBezTo>
                  <a:cubicBezTo>
                    <a:pt x="1763" y="24"/>
                    <a:pt x="1641" y="0"/>
                    <a:pt x="1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2" name="Google Shape;1940;p3">
              <a:extLst>
                <a:ext uri="{FF2B5EF4-FFF2-40B4-BE49-F238E27FC236}">
                  <a16:creationId xmlns:a16="http://schemas.microsoft.com/office/drawing/2014/main" id="{A26EED1B-57E6-6B14-C4DB-66856825F2FB}"/>
                </a:ext>
              </a:extLst>
            </p:cNvPr>
            <p:cNvSpPr/>
            <p:nvPr/>
          </p:nvSpPr>
          <p:spPr>
            <a:xfrm>
              <a:off x="931875" y="3151438"/>
              <a:ext cx="151725" cy="99000"/>
            </a:xfrm>
            <a:custGeom>
              <a:avLst/>
              <a:gdLst/>
              <a:ahLst/>
              <a:cxnLst/>
              <a:rect l="l" t="t" r="r" b="b"/>
              <a:pathLst>
                <a:path w="2023" h="1320" extrusionOk="0">
                  <a:moveTo>
                    <a:pt x="189" y="0"/>
                  </a:moveTo>
                  <a:cubicBezTo>
                    <a:pt x="172" y="0"/>
                    <a:pt x="155" y="8"/>
                    <a:pt x="144" y="27"/>
                  </a:cubicBezTo>
                  <a:cubicBezTo>
                    <a:pt x="16" y="236"/>
                    <a:pt x="0" y="495"/>
                    <a:pt x="102" y="717"/>
                  </a:cubicBezTo>
                  <a:cubicBezTo>
                    <a:pt x="212" y="961"/>
                    <a:pt x="456" y="1097"/>
                    <a:pt x="693" y="1200"/>
                  </a:cubicBezTo>
                  <a:cubicBezTo>
                    <a:pt x="855" y="1271"/>
                    <a:pt x="1020" y="1319"/>
                    <a:pt x="1188" y="1319"/>
                  </a:cubicBezTo>
                  <a:cubicBezTo>
                    <a:pt x="1283" y="1319"/>
                    <a:pt x="1380" y="1304"/>
                    <a:pt x="1477" y="1268"/>
                  </a:cubicBezTo>
                  <a:cubicBezTo>
                    <a:pt x="1591" y="1226"/>
                    <a:pt x="1697" y="1165"/>
                    <a:pt x="1793" y="1087"/>
                  </a:cubicBezTo>
                  <a:cubicBezTo>
                    <a:pt x="1872" y="1024"/>
                    <a:pt x="2019" y="908"/>
                    <a:pt x="2022" y="798"/>
                  </a:cubicBezTo>
                  <a:cubicBezTo>
                    <a:pt x="2022" y="769"/>
                    <a:pt x="1997" y="746"/>
                    <a:pt x="1969" y="746"/>
                  </a:cubicBezTo>
                  <a:cubicBezTo>
                    <a:pt x="1965" y="746"/>
                    <a:pt x="1960" y="747"/>
                    <a:pt x="1955" y="748"/>
                  </a:cubicBezTo>
                  <a:cubicBezTo>
                    <a:pt x="1872" y="774"/>
                    <a:pt x="1808" y="880"/>
                    <a:pt x="1740" y="937"/>
                  </a:cubicBezTo>
                  <a:cubicBezTo>
                    <a:pt x="1656" y="1009"/>
                    <a:pt x="1562" y="1071"/>
                    <a:pt x="1461" y="1112"/>
                  </a:cubicBezTo>
                  <a:cubicBezTo>
                    <a:pt x="1368" y="1150"/>
                    <a:pt x="1274" y="1167"/>
                    <a:pt x="1181" y="1167"/>
                  </a:cubicBezTo>
                  <a:cubicBezTo>
                    <a:pt x="1051" y="1167"/>
                    <a:pt x="921" y="1135"/>
                    <a:pt x="792" y="1085"/>
                  </a:cubicBezTo>
                  <a:cubicBezTo>
                    <a:pt x="585" y="1003"/>
                    <a:pt x="355" y="896"/>
                    <a:pt x="241" y="694"/>
                  </a:cubicBezTo>
                  <a:cubicBezTo>
                    <a:pt x="136" y="508"/>
                    <a:pt x="138" y="269"/>
                    <a:pt x="239" y="83"/>
                  </a:cubicBezTo>
                  <a:cubicBezTo>
                    <a:pt x="263" y="40"/>
                    <a:pt x="226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3" name="Google Shape;1941;p3">
              <a:extLst>
                <a:ext uri="{FF2B5EF4-FFF2-40B4-BE49-F238E27FC236}">
                  <a16:creationId xmlns:a16="http://schemas.microsoft.com/office/drawing/2014/main" id="{DA6FBB2F-503A-09EF-DA4F-641D517703AF}"/>
                </a:ext>
              </a:extLst>
            </p:cNvPr>
            <p:cNvSpPr/>
            <p:nvPr/>
          </p:nvSpPr>
          <p:spPr>
            <a:xfrm>
              <a:off x="1059000" y="3203188"/>
              <a:ext cx="34500" cy="22125"/>
            </a:xfrm>
            <a:custGeom>
              <a:avLst/>
              <a:gdLst/>
              <a:ahLst/>
              <a:cxnLst/>
              <a:rect l="l" t="t" r="r" b="b"/>
              <a:pathLst>
                <a:path w="460" h="295" extrusionOk="0">
                  <a:moveTo>
                    <a:pt x="166" y="143"/>
                  </a:moveTo>
                  <a:cubicBezTo>
                    <a:pt x="166" y="143"/>
                    <a:pt x="167" y="143"/>
                    <a:pt x="169" y="144"/>
                  </a:cubicBezTo>
                  <a:cubicBezTo>
                    <a:pt x="170" y="144"/>
                    <a:pt x="170" y="145"/>
                    <a:pt x="171" y="145"/>
                  </a:cubicBezTo>
                  <a:lnTo>
                    <a:pt x="171" y="145"/>
                  </a:lnTo>
                  <a:cubicBezTo>
                    <a:pt x="168" y="144"/>
                    <a:pt x="166" y="143"/>
                    <a:pt x="166" y="143"/>
                  </a:cubicBezTo>
                  <a:close/>
                  <a:moveTo>
                    <a:pt x="199" y="160"/>
                  </a:moveTo>
                  <a:cubicBezTo>
                    <a:pt x="200" y="161"/>
                    <a:pt x="200" y="161"/>
                    <a:pt x="200" y="161"/>
                  </a:cubicBezTo>
                  <a:cubicBezTo>
                    <a:pt x="200" y="161"/>
                    <a:pt x="200" y="161"/>
                    <a:pt x="199" y="160"/>
                  </a:cubicBezTo>
                  <a:close/>
                  <a:moveTo>
                    <a:pt x="248" y="209"/>
                  </a:moveTo>
                  <a:cubicBezTo>
                    <a:pt x="252" y="213"/>
                    <a:pt x="256" y="218"/>
                    <a:pt x="259" y="223"/>
                  </a:cubicBezTo>
                  <a:lnTo>
                    <a:pt x="248" y="209"/>
                  </a:lnTo>
                  <a:close/>
                  <a:moveTo>
                    <a:pt x="170" y="1"/>
                  </a:moveTo>
                  <a:cubicBezTo>
                    <a:pt x="126" y="1"/>
                    <a:pt x="84" y="11"/>
                    <a:pt x="43" y="30"/>
                  </a:cubicBezTo>
                  <a:cubicBezTo>
                    <a:pt x="1" y="50"/>
                    <a:pt x="21" y="128"/>
                    <a:pt x="70" y="128"/>
                  </a:cubicBezTo>
                  <a:cubicBezTo>
                    <a:pt x="71" y="128"/>
                    <a:pt x="72" y="128"/>
                    <a:pt x="73" y="128"/>
                  </a:cubicBezTo>
                  <a:cubicBezTo>
                    <a:pt x="79" y="128"/>
                    <a:pt x="86" y="128"/>
                    <a:pt x="92" y="128"/>
                  </a:cubicBezTo>
                  <a:cubicBezTo>
                    <a:pt x="95" y="128"/>
                    <a:pt x="97" y="128"/>
                    <a:pt x="100" y="128"/>
                  </a:cubicBezTo>
                  <a:cubicBezTo>
                    <a:pt x="102" y="128"/>
                    <a:pt x="106" y="129"/>
                    <a:pt x="109" y="130"/>
                  </a:cubicBezTo>
                  <a:lnTo>
                    <a:pt x="109" y="130"/>
                  </a:lnTo>
                  <a:cubicBezTo>
                    <a:pt x="109" y="130"/>
                    <a:pt x="110" y="130"/>
                    <a:pt x="110" y="130"/>
                  </a:cubicBezTo>
                  <a:cubicBezTo>
                    <a:pt x="112" y="130"/>
                    <a:pt x="114" y="130"/>
                    <a:pt x="115" y="131"/>
                  </a:cubicBezTo>
                  <a:cubicBezTo>
                    <a:pt x="134" y="134"/>
                    <a:pt x="152" y="139"/>
                    <a:pt x="170" y="146"/>
                  </a:cubicBezTo>
                  <a:cubicBezTo>
                    <a:pt x="173" y="147"/>
                    <a:pt x="174" y="147"/>
                    <a:pt x="175" y="147"/>
                  </a:cubicBezTo>
                  <a:lnTo>
                    <a:pt x="175" y="147"/>
                  </a:lnTo>
                  <a:cubicBezTo>
                    <a:pt x="177" y="149"/>
                    <a:pt x="179" y="150"/>
                    <a:pt x="182" y="151"/>
                  </a:cubicBezTo>
                  <a:cubicBezTo>
                    <a:pt x="186" y="153"/>
                    <a:pt x="190" y="154"/>
                    <a:pt x="193" y="157"/>
                  </a:cubicBezTo>
                  <a:cubicBezTo>
                    <a:pt x="194" y="157"/>
                    <a:pt x="194" y="158"/>
                    <a:pt x="194" y="158"/>
                  </a:cubicBezTo>
                  <a:lnTo>
                    <a:pt x="194" y="158"/>
                  </a:lnTo>
                  <a:cubicBezTo>
                    <a:pt x="199" y="163"/>
                    <a:pt x="205" y="168"/>
                    <a:pt x="211" y="173"/>
                  </a:cubicBezTo>
                  <a:cubicBezTo>
                    <a:pt x="221" y="184"/>
                    <a:pt x="231" y="192"/>
                    <a:pt x="243" y="202"/>
                  </a:cubicBezTo>
                  <a:lnTo>
                    <a:pt x="243" y="202"/>
                  </a:lnTo>
                  <a:lnTo>
                    <a:pt x="228" y="190"/>
                  </a:lnTo>
                  <a:lnTo>
                    <a:pt x="228" y="190"/>
                  </a:lnTo>
                  <a:cubicBezTo>
                    <a:pt x="235" y="196"/>
                    <a:pt x="241" y="201"/>
                    <a:pt x="246" y="207"/>
                  </a:cubicBezTo>
                  <a:lnTo>
                    <a:pt x="246" y="207"/>
                  </a:lnTo>
                  <a:cubicBezTo>
                    <a:pt x="255" y="219"/>
                    <a:pt x="263" y="231"/>
                    <a:pt x="269" y="245"/>
                  </a:cubicBezTo>
                  <a:cubicBezTo>
                    <a:pt x="279" y="267"/>
                    <a:pt x="306" y="285"/>
                    <a:pt x="330" y="292"/>
                  </a:cubicBezTo>
                  <a:cubicBezTo>
                    <a:pt x="338" y="294"/>
                    <a:pt x="347" y="295"/>
                    <a:pt x="357" y="295"/>
                  </a:cubicBezTo>
                  <a:cubicBezTo>
                    <a:pt x="375" y="295"/>
                    <a:pt x="394" y="291"/>
                    <a:pt x="408" y="281"/>
                  </a:cubicBezTo>
                  <a:cubicBezTo>
                    <a:pt x="430" y="267"/>
                    <a:pt x="450" y="246"/>
                    <a:pt x="455" y="220"/>
                  </a:cubicBezTo>
                  <a:cubicBezTo>
                    <a:pt x="460" y="195"/>
                    <a:pt x="460" y="163"/>
                    <a:pt x="444" y="142"/>
                  </a:cubicBezTo>
                  <a:cubicBezTo>
                    <a:pt x="431" y="123"/>
                    <a:pt x="419" y="107"/>
                    <a:pt x="403" y="91"/>
                  </a:cubicBezTo>
                  <a:cubicBezTo>
                    <a:pt x="388" y="76"/>
                    <a:pt x="371" y="64"/>
                    <a:pt x="352" y="50"/>
                  </a:cubicBezTo>
                  <a:lnTo>
                    <a:pt x="352" y="50"/>
                  </a:lnTo>
                  <a:lnTo>
                    <a:pt x="357" y="54"/>
                  </a:lnTo>
                  <a:lnTo>
                    <a:pt x="357" y="54"/>
                  </a:lnTo>
                  <a:cubicBezTo>
                    <a:pt x="343" y="42"/>
                    <a:pt x="328" y="33"/>
                    <a:pt x="309" y="27"/>
                  </a:cubicBezTo>
                  <a:cubicBezTo>
                    <a:pt x="299" y="23"/>
                    <a:pt x="289" y="20"/>
                    <a:pt x="279" y="18"/>
                  </a:cubicBezTo>
                  <a:cubicBezTo>
                    <a:pt x="252" y="12"/>
                    <a:pt x="224" y="4"/>
                    <a:pt x="196" y="2"/>
                  </a:cubicBezTo>
                  <a:cubicBezTo>
                    <a:pt x="187" y="1"/>
                    <a:pt x="178" y="1"/>
                    <a:pt x="1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4" name="Google Shape;1942;p3">
              <a:extLst>
                <a:ext uri="{FF2B5EF4-FFF2-40B4-BE49-F238E27FC236}">
                  <a16:creationId xmlns:a16="http://schemas.microsoft.com/office/drawing/2014/main" id="{222B1209-4DEC-3482-D1FB-0BF995CA3ABA}"/>
                </a:ext>
              </a:extLst>
            </p:cNvPr>
            <p:cNvSpPr/>
            <p:nvPr/>
          </p:nvSpPr>
          <p:spPr>
            <a:xfrm>
              <a:off x="926625" y="3147763"/>
              <a:ext cx="29325" cy="15900"/>
            </a:xfrm>
            <a:custGeom>
              <a:avLst/>
              <a:gdLst/>
              <a:ahLst/>
              <a:cxnLst/>
              <a:rect l="l" t="t" r="r" b="b"/>
              <a:pathLst>
                <a:path w="391" h="212" extrusionOk="0">
                  <a:moveTo>
                    <a:pt x="138" y="156"/>
                  </a:moveTo>
                  <a:lnTo>
                    <a:pt x="138" y="156"/>
                  </a:lnTo>
                  <a:cubicBezTo>
                    <a:pt x="143" y="156"/>
                    <a:pt x="147" y="157"/>
                    <a:pt x="151" y="157"/>
                  </a:cubicBezTo>
                  <a:lnTo>
                    <a:pt x="151" y="157"/>
                  </a:lnTo>
                  <a:cubicBezTo>
                    <a:pt x="147" y="157"/>
                    <a:pt x="143" y="157"/>
                    <a:pt x="138" y="156"/>
                  </a:cubicBezTo>
                  <a:close/>
                  <a:moveTo>
                    <a:pt x="183" y="159"/>
                  </a:moveTo>
                  <a:lnTo>
                    <a:pt x="183" y="159"/>
                  </a:lnTo>
                  <a:cubicBezTo>
                    <a:pt x="185" y="160"/>
                    <a:pt x="188" y="160"/>
                    <a:pt x="191" y="161"/>
                  </a:cubicBezTo>
                  <a:lnTo>
                    <a:pt x="191" y="161"/>
                  </a:lnTo>
                  <a:cubicBezTo>
                    <a:pt x="188" y="160"/>
                    <a:pt x="185" y="160"/>
                    <a:pt x="183" y="159"/>
                  </a:cubicBezTo>
                  <a:close/>
                  <a:moveTo>
                    <a:pt x="227" y="172"/>
                  </a:moveTo>
                  <a:cubicBezTo>
                    <a:pt x="227" y="172"/>
                    <a:pt x="228" y="172"/>
                    <a:pt x="228" y="173"/>
                  </a:cubicBezTo>
                  <a:lnTo>
                    <a:pt x="227" y="172"/>
                  </a:lnTo>
                  <a:close/>
                  <a:moveTo>
                    <a:pt x="245" y="186"/>
                  </a:moveTo>
                  <a:lnTo>
                    <a:pt x="245" y="186"/>
                  </a:lnTo>
                  <a:cubicBezTo>
                    <a:pt x="246" y="187"/>
                    <a:pt x="246" y="187"/>
                    <a:pt x="246" y="187"/>
                  </a:cubicBezTo>
                  <a:cubicBezTo>
                    <a:pt x="246" y="187"/>
                    <a:pt x="246" y="187"/>
                    <a:pt x="245" y="186"/>
                  </a:cubicBezTo>
                  <a:close/>
                  <a:moveTo>
                    <a:pt x="184" y="1"/>
                  </a:moveTo>
                  <a:cubicBezTo>
                    <a:pt x="122" y="1"/>
                    <a:pt x="63" y="42"/>
                    <a:pt x="24" y="87"/>
                  </a:cubicBezTo>
                  <a:cubicBezTo>
                    <a:pt x="6" y="109"/>
                    <a:pt x="1" y="143"/>
                    <a:pt x="24" y="163"/>
                  </a:cubicBezTo>
                  <a:cubicBezTo>
                    <a:pt x="37" y="175"/>
                    <a:pt x="51" y="181"/>
                    <a:pt x="64" y="181"/>
                  </a:cubicBezTo>
                  <a:cubicBezTo>
                    <a:pt x="76" y="181"/>
                    <a:pt x="88" y="177"/>
                    <a:pt x="100" y="170"/>
                  </a:cubicBezTo>
                  <a:lnTo>
                    <a:pt x="100" y="170"/>
                  </a:lnTo>
                  <a:cubicBezTo>
                    <a:pt x="99" y="170"/>
                    <a:pt x="98" y="171"/>
                    <a:pt x="98" y="171"/>
                  </a:cubicBezTo>
                  <a:cubicBezTo>
                    <a:pt x="98" y="171"/>
                    <a:pt x="100" y="170"/>
                    <a:pt x="104" y="166"/>
                  </a:cubicBezTo>
                  <a:lnTo>
                    <a:pt x="104" y="166"/>
                  </a:lnTo>
                  <a:cubicBezTo>
                    <a:pt x="103" y="167"/>
                    <a:pt x="101" y="169"/>
                    <a:pt x="100" y="170"/>
                  </a:cubicBezTo>
                  <a:lnTo>
                    <a:pt x="100" y="170"/>
                  </a:lnTo>
                  <a:cubicBezTo>
                    <a:pt x="101" y="168"/>
                    <a:pt x="104" y="166"/>
                    <a:pt x="105" y="164"/>
                  </a:cubicBezTo>
                  <a:cubicBezTo>
                    <a:pt x="106" y="163"/>
                    <a:pt x="109" y="163"/>
                    <a:pt x="110" y="162"/>
                  </a:cubicBezTo>
                  <a:lnTo>
                    <a:pt x="110" y="162"/>
                  </a:lnTo>
                  <a:cubicBezTo>
                    <a:pt x="116" y="161"/>
                    <a:pt x="122" y="158"/>
                    <a:pt x="127" y="157"/>
                  </a:cubicBezTo>
                  <a:lnTo>
                    <a:pt x="135" y="157"/>
                  </a:lnTo>
                  <a:cubicBezTo>
                    <a:pt x="141" y="157"/>
                    <a:pt x="148" y="157"/>
                    <a:pt x="154" y="158"/>
                  </a:cubicBezTo>
                  <a:lnTo>
                    <a:pt x="154" y="158"/>
                  </a:lnTo>
                  <a:cubicBezTo>
                    <a:pt x="163" y="159"/>
                    <a:pt x="171" y="160"/>
                    <a:pt x="180" y="161"/>
                  </a:cubicBezTo>
                  <a:cubicBezTo>
                    <a:pt x="185" y="161"/>
                    <a:pt x="191" y="162"/>
                    <a:pt x="196" y="162"/>
                  </a:cubicBezTo>
                  <a:lnTo>
                    <a:pt x="196" y="162"/>
                  </a:lnTo>
                  <a:cubicBezTo>
                    <a:pt x="202" y="163"/>
                    <a:pt x="208" y="165"/>
                    <a:pt x="213" y="167"/>
                  </a:cubicBezTo>
                  <a:lnTo>
                    <a:pt x="213" y="167"/>
                  </a:lnTo>
                  <a:cubicBezTo>
                    <a:pt x="222" y="172"/>
                    <a:pt x="232" y="177"/>
                    <a:pt x="240" y="183"/>
                  </a:cubicBezTo>
                  <a:lnTo>
                    <a:pt x="240" y="183"/>
                  </a:lnTo>
                  <a:cubicBezTo>
                    <a:pt x="242" y="184"/>
                    <a:pt x="244" y="186"/>
                    <a:pt x="246" y="188"/>
                  </a:cubicBezTo>
                  <a:cubicBezTo>
                    <a:pt x="261" y="203"/>
                    <a:pt x="283" y="211"/>
                    <a:pt x="304" y="211"/>
                  </a:cubicBezTo>
                  <a:cubicBezTo>
                    <a:pt x="325" y="211"/>
                    <a:pt x="345" y="204"/>
                    <a:pt x="360" y="188"/>
                  </a:cubicBezTo>
                  <a:cubicBezTo>
                    <a:pt x="391" y="154"/>
                    <a:pt x="390" y="107"/>
                    <a:pt x="360" y="74"/>
                  </a:cubicBezTo>
                  <a:cubicBezTo>
                    <a:pt x="316" y="25"/>
                    <a:pt x="249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5" name="Google Shape;1943;p3">
              <a:extLst>
                <a:ext uri="{FF2B5EF4-FFF2-40B4-BE49-F238E27FC236}">
                  <a16:creationId xmlns:a16="http://schemas.microsoft.com/office/drawing/2014/main" id="{72C886F0-D028-F3CB-8071-928819CDEC34}"/>
                </a:ext>
              </a:extLst>
            </p:cNvPr>
            <p:cNvSpPr/>
            <p:nvPr/>
          </p:nvSpPr>
          <p:spPr>
            <a:xfrm>
              <a:off x="1124925" y="3073588"/>
              <a:ext cx="232350" cy="238725"/>
            </a:xfrm>
            <a:custGeom>
              <a:avLst/>
              <a:gdLst/>
              <a:ahLst/>
              <a:cxnLst/>
              <a:rect l="l" t="t" r="r" b="b"/>
              <a:pathLst>
                <a:path w="3098" h="3183" extrusionOk="0">
                  <a:moveTo>
                    <a:pt x="1689" y="1"/>
                  </a:moveTo>
                  <a:cubicBezTo>
                    <a:pt x="1185" y="1"/>
                    <a:pt x="705" y="311"/>
                    <a:pt x="506" y="817"/>
                  </a:cubicBezTo>
                  <a:lnTo>
                    <a:pt x="258" y="1448"/>
                  </a:lnTo>
                  <a:cubicBezTo>
                    <a:pt x="1" y="2104"/>
                    <a:pt x="314" y="2844"/>
                    <a:pt x="957" y="3097"/>
                  </a:cubicBezTo>
                  <a:cubicBezTo>
                    <a:pt x="1105" y="3155"/>
                    <a:pt x="1258" y="3183"/>
                    <a:pt x="1408" y="3183"/>
                  </a:cubicBezTo>
                  <a:cubicBezTo>
                    <a:pt x="1912" y="3183"/>
                    <a:pt x="2392" y="2873"/>
                    <a:pt x="2591" y="2366"/>
                  </a:cubicBezTo>
                  <a:lnTo>
                    <a:pt x="2839" y="1735"/>
                  </a:lnTo>
                  <a:cubicBezTo>
                    <a:pt x="3097" y="1078"/>
                    <a:pt x="2785" y="340"/>
                    <a:pt x="2140" y="86"/>
                  </a:cubicBezTo>
                  <a:cubicBezTo>
                    <a:pt x="1992" y="28"/>
                    <a:pt x="1839" y="1"/>
                    <a:pt x="16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6" name="Google Shape;1944;p3">
              <a:extLst>
                <a:ext uri="{FF2B5EF4-FFF2-40B4-BE49-F238E27FC236}">
                  <a16:creationId xmlns:a16="http://schemas.microsoft.com/office/drawing/2014/main" id="{17EAB2FD-187F-8307-65A1-E15E8683C7B5}"/>
                </a:ext>
              </a:extLst>
            </p:cNvPr>
            <p:cNvSpPr/>
            <p:nvPr/>
          </p:nvSpPr>
          <p:spPr>
            <a:xfrm>
              <a:off x="1132125" y="3079663"/>
              <a:ext cx="170325" cy="203625"/>
            </a:xfrm>
            <a:custGeom>
              <a:avLst/>
              <a:gdLst/>
              <a:ahLst/>
              <a:cxnLst/>
              <a:rect l="l" t="t" r="r" b="b"/>
              <a:pathLst>
                <a:path w="2271" h="2715" extrusionOk="0">
                  <a:moveTo>
                    <a:pt x="1157" y="0"/>
                  </a:moveTo>
                  <a:cubicBezTo>
                    <a:pt x="829" y="123"/>
                    <a:pt x="550" y="382"/>
                    <a:pt x="410" y="736"/>
                  </a:cubicBezTo>
                  <a:lnTo>
                    <a:pt x="164" y="1367"/>
                  </a:lnTo>
                  <a:cubicBezTo>
                    <a:pt x="1" y="1786"/>
                    <a:pt x="69" y="2239"/>
                    <a:pt x="307" y="2577"/>
                  </a:cubicBezTo>
                  <a:cubicBezTo>
                    <a:pt x="352" y="2606"/>
                    <a:pt x="400" y="2631"/>
                    <a:pt x="452" y="2652"/>
                  </a:cubicBezTo>
                  <a:cubicBezTo>
                    <a:pt x="559" y="2694"/>
                    <a:pt x="670" y="2714"/>
                    <a:pt x="782" y="2714"/>
                  </a:cubicBezTo>
                  <a:cubicBezTo>
                    <a:pt x="1265" y="2714"/>
                    <a:pt x="1761" y="2343"/>
                    <a:pt x="1989" y="1762"/>
                  </a:cubicBezTo>
                  <a:cubicBezTo>
                    <a:pt x="2270" y="1045"/>
                    <a:pt x="2038" y="284"/>
                    <a:pt x="1469" y="61"/>
                  </a:cubicBezTo>
                  <a:cubicBezTo>
                    <a:pt x="1368" y="22"/>
                    <a:pt x="1263" y="2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7" name="Google Shape;1945;p3">
              <a:extLst>
                <a:ext uri="{FF2B5EF4-FFF2-40B4-BE49-F238E27FC236}">
                  <a16:creationId xmlns:a16="http://schemas.microsoft.com/office/drawing/2014/main" id="{7DB63E84-90EB-116E-54E1-1EE514184A71}"/>
                </a:ext>
              </a:extLst>
            </p:cNvPr>
            <p:cNvSpPr/>
            <p:nvPr/>
          </p:nvSpPr>
          <p:spPr>
            <a:xfrm>
              <a:off x="806025" y="2775913"/>
              <a:ext cx="214950" cy="121500"/>
            </a:xfrm>
            <a:custGeom>
              <a:avLst/>
              <a:gdLst/>
              <a:ahLst/>
              <a:cxnLst/>
              <a:rect l="l" t="t" r="r" b="b"/>
              <a:pathLst>
                <a:path w="2866" h="1620" extrusionOk="0">
                  <a:moveTo>
                    <a:pt x="1229" y="0"/>
                  </a:moveTo>
                  <a:cubicBezTo>
                    <a:pt x="1052" y="0"/>
                    <a:pt x="876" y="29"/>
                    <a:pt x="709" y="90"/>
                  </a:cubicBezTo>
                  <a:cubicBezTo>
                    <a:pt x="443" y="186"/>
                    <a:pt x="221" y="360"/>
                    <a:pt x="68" y="599"/>
                  </a:cubicBezTo>
                  <a:cubicBezTo>
                    <a:pt x="0" y="707"/>
                    <a:pt x="99" y="809"/>
                    <a:pt x="198" y="809"/>
                  </a:cubicBezTo>
                  <a:cubicBezTo>
                    <a:pt x="241" y="809"/>
                    <a:pt x="285" y="790"/>
                    <a:pt x="315" y="743"/>
                  </a:cubicBezTo>
                  <a:cubicBezTo>
                    <a:pt x="516" y="427"/>
                    <a:pt x="871" y="285"/>
                    <a:pt x="1236" y="285"/>
                  </a:cubicBezTo>
                  <a:cubicBezTo>
                    <a:pt x="1666" y="285"/>
                    <a:pt x="2111" y="482"/>
                    <a:pt x="2340" y="825"/>
                  </a:cubicBezTo>
                  <a:cubicBezTo>
                    <a:pt x="2472" y="1023"/>
                    <a:pt x="2517" y="1248"/>
                    <a:pt x="2495" y="1483"/>
                  </a:cubicBezTo>
                  <a:cubicBezTo>
                    <a:pt x="2486" y="1574"/>
                    <a:pt x="2553" y="1619"/>
                    <a:pt x="2624" y="1619"/>
                  </a:cubicBezTo>
                  <a:cubicBezTo>
                    <a:pt x="2695" y="1619"/>
                    <a:pt x="2772" y="1574"/>
                    <a:pt x="2780" y="1483"/>
                  </a:cubicBezTo>
                  <a:cubicBezTo>
                    <a:pt x="2865" y="604"/>
                    <a:pt x="2041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8" name="Google Shape;1946;p3">
              <a:extLst>
                <a:ext uri="{FF2B5EF4-FFF2-40B4-BE49-F238E27FC236}">
                  <a16:creationId xmlns:a16="http://schemas.microsoft.com/office/drawing/2014/main" id="{C74F36E0-A52E-1466-3B9E-CC28AD10615D}"/>
                </a:ext>
              </a:extLst>
            </p:cNvPr>
            <p:cNvSpPr/>
            <p:nvPr/>
          </p:nvSpPr>
          <p:spPr>
            <a:xfrm>
              <a:off x="1219350" y="2986513"/>
              <a:ext cx="201600" cy="139725"/>
            </a:xfrm>
            <a:custGeom>
              <a:avLst/>
              <a:gdLst/>
              <a:ahLst/>
              <a:cxnLst/>
              <a:rect l="l" t="t" r="r" b="b"/>
              <a:pathLst>
                <a:path w="2688" h="1863" extrusionOk="0">
                  <a:moveTo>
                    <a:pt x="833" y="0"/>
                  </a:moveTo>
                  <a:cubicBezTo>
                    <a:pt x="596" y="0"/>
                    <a:pt x="360" y="55"/>
                    <a:pt x="139" y="174"/>
                  </a:cubicBezTo>
                  <a:cubicBezTo>
                    <a:pt x="1" y="249"/>
                    <a:pt x="85" y="440"/>
                    <a:pt x="214" y="440"/>
                  </a:cubicBezTo>
                  <a:cubicBezTo>
                    <a:pt x="236" y="440"/>
                    <a:pt x="259" y="434"/>
                    <a:pt x="283" y="421"/>
                  </a:cubicBezTo>
                  <a:cubicBezTo>
                    <a:pt x="459" y="326"/>
                    <a:pt x="644" y="283"/>
                    <a:pt x="830" y="283"/>
                  </a:cubicBezTo>
                  <a:cubicBezTo>
                    <a:pt x="1135" y="283"/>
                    <a:pt x="1439" y="397"/>
                    <a:pt x="1698" y="576"/>
                  </a:cubicBezTo>
                  <a:cubicBezTo>
                    <a:pt x="2066" y="831"/>
                    <a:pt x="2402" y="1259"/>
                    <a:pt x="2398" y="1725"/>
                  </a:cubicBezTo>
                  <a:cubicBezTo>
                    <a:pt x="2397" y="1817"/>
                    <a:pt x="2467" y="1863"/>
                    <a:pt x="2539" y="1863"/>
                  </a:cubicBezTo>
                  <a:cubicBezTo>
                    <a:pt x="2610" y="1863"/>
                    <a:pt x="2681" y="1817"/>
                    <a:pt x="2682" y="1725"/>
                  </a:cubicBezTo>
                  <a:cubicBezTo>
                    <a:pt x="2687" y="1154"/>
                    <a:pt x="2292" y="641"/>
                    <a:pt x="1841" y="329"/>
                  </a:cubicBezTo>
                  <a:cubicBezTo>
                    <a:pt x="1540" y="122"/>
                    <a:pt x="1186" y="0"/>
                    <a:pt x="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69" name="Google Shape;1947;p3">
              <a:extLst>
                <a:ext uri="{FF2B5EF4-FFF2-40B4-BE49-F238E27FC236}">
                  <a16:creationId xmlns:a16="http://schemas.microsoft.com/office/drawing/2014/main" id="{68ABFC9F-0A29-8575-6938-CCE62CBC2EED}"/>
                </a:ext>
              </a:extLst>
            </p:cNvPr>
            <p:cNvSpPr/>
            <p:nvPr/>
          </p:nvSpPr>
          <p:spPr>
            <a:xfrm>
              <a:off x="1100925" y="3348988"/>
              <a:ext cx="219150" cy="173700"/>
            </a:xfrm>
            <a:custGeom>
              <a:avLst/>
              <a:gdLst/>
              <a:ahLst/>
              <a:cxnLst/>
              <a:rect l="l" t="t" r="r" b="b"/>
              <a:pathLst>
                <a:path w="2922" h="2316" extrusionOk="0">
                  <a:moveTo>
                    <a:pt x="1170" y="0"/>
                  </a:moveTo>
                  <a:cubicBezTo>
                    <a:pt x="814" y="0"/>
                    <a:pt x="496" y="142"/>
                    <a:pt x="319" y="416"/>
                  </a:cubicBezTo>
                  <a:cubicBezTo>
                    <a:pt x="0" y="905"/>
                    <a:pt x="255" y="1636"/>
                    <a:pt x="885" y="2046"/>
                  </a:cubicBezTo>
                  <a:cubicBezTo>
                    <a:pt x="1164" y="2227"/>
                    <a:pt x="1470" y="2316"/>
                    <a:pt x="1752" y="2316"/>
                  </a:cubicBezTo>
                  <a:cubicBezTo>
                    <a:pt x="2108" y="2316"/>
                    <a:pt x="2426" y="2175"/>
                    <a:pt x="2604" y="1901"/>
                  </a:cubicBezTo>
                  <a:cubicBezTo>
                    <a:pt x="2921" y="1412"/>
                    <a:pt x="2667" y="681"/>
                    <a:pt x="2036" y="271"/>
                  </a:cubicBezTo>
                  <a:cubicBezTo>
                    <a:pt x="1757" y="89"/>
                    <a:pt x="1452" y="0"/>
                    <a:pt x="1170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0" name="Google Shape;1948;p3">
              <a:extLst>
                <a:ext uri="{FF2B5EF4-FFF2-40B4-BE49-F238E27FC236}">
                  <a16:creationId xmlns:a16="http://schemas.microsoft.com/office/drawing/2014/main" id="{BD9510F9-8BA5-DBDE-CB7F-262F63C969AA}"/>
                </a:ext>
              </a:extLst>
            </p:cNvPr>
            <p:cNvSpPr/>
            <p:nvPr/>
          </p:nvSpPr>
          <p:spPr>
            <a:xfrm>
              <a:off x="573600" y="3075163"/>
              <a:ext cx="221550" cy="170025"/>
            </a:xfrm>
            <a:custGeom>
              <a:avLst/>
              <a:gdLst/>
              <a:ahLst/>
              <a:cxnLst/>
              <a:rect l="l" t="t" r="r" b="b"/>
              <a:pathLst>
                <a:path w="2954" h="2267" extrusionOk="0">
                  <a:moveTo>
                    <a:pt x="1208" y="0"/>
                  </a:moveTo>
                  <a:cubicBezTo>
                    <a:pt x="802" y="0"/>
                    <a:pt x="445" y="173"/>
                    <a:pt x="275" y="493"/>
                  </a:cubicBezTo>
                  <a:cubicBezTo>
                    <a:pt x="1" y="1008"/>
                    <a:pt x="317" y="1714"/>
                    <a:pt x="982" y="2068"/>
                  </a:cubicBezTo>
                  <a:cubicBezTo>
                    <a:pt x="1233" y="2202"/>
                    <a:pt x="1499" y="2267"/>
                    <a:pt x="1747" y="2267"/>
                  </a:cubicBezTo>
                  <a:cubicBezTo>
                    <a:pt x="2153" y="2267"/>
                    <a:pt x="2511" y="2094"/>
                    <a:pt x="2679" y="1773"/>
                  </a:cubicBezTo>
                  <a:cubicBezTo>
                    <a:pt x="2953" y="1258"/>
                    <a:pt x="2637" y="552"/>
                    <a:pt x="1973" y="199"/>
                  </a:cubicBezTo>
                  <a:cubicBezTo>
                    <a:pt x="1721" y="65"/>
                    <a:pt x="1456" y="0"/>
                    <a:pt x="1208" y="0"/>
                  </a:cubicBezTo>
                  <a:close/>
                </a:path>
              </a:pathLst>
            </a:custGeom>
            <a:solidFill>
              <a:srgbClr val="EA4E1B">
                <a:alpha val="20000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1" name="Google Shape;1949;p3">
              <a:extLst>
                <a:ext uri="{FF2B5EF4-FFF2-40B4-BE49-F238E27FC236}">
                  <a16:creationId xmlns:a16="http://schemas.microsoft.com/office/drawing/2014/main" id="{687C4B84-D130-F749-D0A2-4A2BF3CC0D4A}"/>
                </a:ext>
              </a:extLst>
            </p:cNvPr>
            <p:cNvSpPr/>
            <p:nvPr/>
          </p:nvSpPr>
          <p:spPr>
            <a:xfrm>
              <a:off x="980700" y="3124738"/>
              <a:ext cx="65925" cy="55425"/>
            </a:xfrm>
            <a:custGeom>
              <a:avLst/>
              <a:gdLst/>
              <a:ahLst/>
              <a:cxnLst/>
              <a:rect l="l" t="t" r="r" b="b"/>
              <a:pathLst>
                <a:path w="879" h="739" extrusionOk="0">
                  <a:moveTo>
                    <a:pt x="254" y="0"/>
                  </a:moveTo>
                  <a:cubicBezTo>
                    <a:pt x="231" y="0"/>
                    <a:pt x="209" y="11"/>
                    <a:pt x="193" y="36"/>
                  </a:cubicBezTo>
                  <a:cubicBezTo>
                    <a:pt x="165" y="83"/>
                    <a:pt x="148" y="140"/>
                    <a:pt x="129" y="192"/>
                  </a:cubicBezTo>
                  <a:cubicBezTo>
                    <a:pt x="110" y="243"/>
                    <a:pt x="95" y="294"/>
                    <a:pt x="79" y="346"/>
                  </a:cubicBezTo>
                  <a:cubicBezTo>
                    <a:pt x="66" y="397"/>
                    <a:pt x="52" y="445"/>
                    <a:pt x="41" y="496"/>
                  </a:cubicBezTo>
                  <a:cubicBezTo>
                    <a:pt x="27" y="552"/>
                    <a:pt x="1" y="625"/>
                    <a:pt x="21" y="680"/>
                  </a:cubicBezTo>
                  <a:cubicBezTo>
                    <a:pt x="34" y="714"/>
                    <a:pt x="69" y="739"/>
                    <a:pt x="103" y="739"/>
                  </a:cubicBezTo>
                  <a:cubicBezTo>
                    <a:pt x="121" y="739"/>
                    <a:pt x="140" y="732"/>
                    <a:pt x="155" y="714"/>
                  </a:cubicBezTo>
                  <a:cubicBezTo>
                    <a:pt x="193" y="670"/>
                    <a:pt x="197" y="611"/>
                    <a:pt x="208" y="556"/>
                  </a:cubicBezTo>
                  <a:cubicBezTo>
                    <a:pt x="219" y="502"/>
                    <a:pt x="232" y="451"/>
                    <a:pt x="245" y="398"/>
                  </a:cubicBezTo>
                  <a:cubicBezTo>
                    <a:pt x="257" y="351"/>
                    <a:pt x="270" y="306"/>
                    <a:pt x="282" y="260"/>
                  </a:cubicBezTo>
                  <a:lnTo>
                    <a:pt x="282" y="260"/>
                  </a:lnTo>
                  <a:cubicBezTo>
                    <a:pt x="295" y="290"/>
                    <a:pt x="306" y="321"/>
                    <a:pt x="317" y="352"/>
                  </a:cubicBezTo>
                  <a:cubicBezTo>
                    <a:pt x="347" y="433"/>
                    <a:pt x="379" y="512"/>
                    <a:pt x="407" y="593"/>
                  </a:cubicBezTo>
                  <a:cubicBezTo>
                    <a:pt x="421" y="635"/>
                    <a:pt x="461" y="662"/>
                    <a:pt x="501" y="662"/>
                  </a:cubicBezTo>
                  <a:cubicBezTo>
                    <a:pt x="524" y="662"/>
                    <a:pt x="546" y="654"/>
                    <a:pt x="564" y="635"/>
                  </a:cubicBezTo>
                  <a:cubicBezTo>
                    <a:pt x="661" y="532"/>
                    <a:pt x="747" y="420"/>
                    <a:pt x="839" y="313"/>
                  </a:cubicBezTo>
                  <a:cubicBezTo>
                    <a:pt x="873" y="274"/>
                    <a:pt x="878" y="217"/>
                    <a:pt x="839" y="179"/>
                  </a:cubicBezTo>
                  <a:cubicBezTo>
                    <a:pt x="824" y="162"/>
                    <a:pt x="799" y="152"/>
                    <a:pt x="774" y="152"/>
                  </a:cubicBezTo>
                  <a:cubicBezTo>
                    <a:pt x="750" y="152"/>
                    <a:pt x="725" y="161"/>
                    <a:pt x="709" y="180"/>
                  </a:cubicBezTo>
                  <a:cubicBezTo>
                    <a:pt x="647" y="252"/>
                    <a:pt x="583" y="323"/>
                    <a:pt x="522" y="396"/>
                  </a:cubicBezTo>
                  <a:lnTo>
                    <a:pt x="522" y="396"/>
                  </a:lnTo>
                  <a:cubicBezTo>
                    <a:pt x="503" y="359"/>
                    <a:pt x="483" y="323"/>
                    <a:pt x="462" y="288"/>
                  </a:cubicBezTo>
                  <a:cubicBezTo>
                    <a:pt x="419" y="217"/>
                    <a:pt x="372" y="148"/>
                    <a:pt x="332" y="75"/>
                  </a:cubicBezTo>
                  <a:lnTo>
                    <a:pt x="332" y="75"/>
                  </a:lnTo>
                  <a:cubicBezTo>
                    <a:pt x="332" y="74"/>
                    <a:pt x="332" y="74"/>
                    <a:pt x="331" y="73"/>
                  </a:cubicBezTo>
                  <a:cubicBezTo>
                    <a:pt x="328" y="29"/>
                    <a:pt x="291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2" name="Google Shape;1950;p3">
              <a:extLst>
                <a:ext uri="{FF2B5EF4-FFF2-40B4-BE49-F238E27FC236}">
                  <a16:creationId xmlns:a16="http://schemas.microsoft.com/office/drawing/2014/main" id="{687C79EA-D208-66E5-B3B0-10E2A50237CB}"/>
                </a:ext>
              </a:extLst>
            </p:cNvPr>
            <p:cNvSpPr/>
            <p:nvPr/>
          </p:nvSpPr>
          <p:spPr>
            <a:xfrm>
              <a:off x="420000" y="2411638"/>
              <a:ext cx="1469625" cy="1096875"/>
            </a:xfrm>
            <a:custGeom>
              <a:avLst/>
              <a:gdLst/>
              <a:ahLst/>
              <a:cxnLst/>
              <a:rect l="l" t="t" r="r" b="b"/>
              <a:pathLst>
                <a:path w="19595" h="14625" extrusionOk="0">
                  <a:moveTo>
                    <a:pt x="16425" y="10633"/>
                  </a:moveTo>
                  <a:lnTo>
                    <a:pt x="16425" y="10633"/>
                  </a:lnTo>
                  <a:cubicBezTo>
                    <a:pt x="16425" y="10633"/>
                    <a:pt x="16425" y="10633"/>
                    <a:pt x="16425" y="10633"/>
                  </a:cubicBezTo>
                  <a:lnTo>
                    <a:pt x="16425" y="10633"/>
                  </a:lnTo>
                  <a:cubicBezTo>
                    <a:pt x="16425" y="10633"/>
                    <a:pt x="16425" y="10633"/>
                    <a:pt x="16425" y="10633"/>
                  </a:cubicBezTo>
                  <a:cubicBezTo>
                    <a:pt x="16425" y="10633"/>
                    <a:pt x="16425" y="10633"/>
                    <a:pt x="16425" y="10633"/>
                  </a:cubicBezTo>
                  <a:close/>
                  <a:moveTo>
                    <a:pt x="7193" y="1"/>
                  </a:moveTo>
                  <a:cubicBezTo>
                    <a:pt x="5129" y="1"/>
                    <a:pt x="3297" y="1199"/>
                    <a:pt x="2162" y="4647"/>
                  </a:cubicBezTo>
                  <a:cubicBezTo>
                    <a:pt x="1408" y="5139"/>
                    <a:pt x="0" y="6273"/>
                    <a:pt x="225" y="7756"/>
                  </a:cubicBezTo>
                  <a:lnTo>
                    <a:pt x="4003" y="4126"/>
                  </a:lnTo>
                  <a:cubicBezTo>
                    <a:pt x="4940" y="3225"/>
                    <a:pt x="6183" y="2701"/>
                    <a:pt x="7471" y="2701"/>
                  </a:cubicBezTo>
                  <a:cubicBezTo>
                    <a:pt x="7608" y="2701"/>
                    <a:pt x="7745" y="2707"/>
                    <a:pt x="7883" y="2719"/>
                  </a:cubicBezTo>
                  <a:cubicBezTo>
                    <a:pt x="7894" y="2720"/>
                    <a:pt x="7906" y="2721"/>
                    <a:pt x="7917" y="2721"/>
                  </a:cubicBezTo>
                  <a:cubicBezTo>
                    <a:pt x="7917" y="2721"/>
                    <a:pt x="4711" y="3790"/>
                    <a:pt x="3567" y="5011"/>
                  </a:cubicBezTo>
                  <a:cubicBezTo>
                    <a:pt x="3567" y="5011"/>
                    <a:pt x="5245" y="5487"/>
                    <a:pt x="7106" y="5487"/>
                  </a:cubicBezTo>
                  <a:cubicBezTo>
                    <a:pt x="8092" y="5487"/>
                    <a:pt x="9129" y="5353"/>
                    <a:pt x="9995" y="4944"/>
                  </a:cubicBezTo>
                  <a:lnTo>
                    <a:pt x="9995" y="4944"/>
                  </a:lnTo>
                  <a:cubicBezTo>
                    <a:pt x="9499" y="5289"/>
                    <a:pt x="8855" y="5701"/>
                    <a:pt x="8049" y="6145"/>
                  </a:cubicBezTo>
                  <a:cubicBezTo>
                    <a:pt x="8049" y="6145"/>
                    <a:pt x="9079" y="6686"/>
                    <a:pt x="10255" y="6686"/>
                  </a:cubicBezTo>
                  <a:cubicBezTo>
                    <a:pt x="11265" y="6686"/>
                    <a:pt x="12383" y="6287"/>
                    <a:pt x="13050" y="4807"/>
                  </a:cubicBezTo>
                  <a:cubicBezTo>
                    <a:pt x="13050" y="4807"/>
                    <a:pt x="13456" y="7979"/>
                    <a:pt x="14588" y="9657"/>
                  </a:cubicBezTo>
                  <a:cubicBezTo>
                    <a:pt x="13981" y="10762"/>
                    <a:pt x="13094" y="12908"/>
                    <a:pt x="14130" y="14625"/>
                  </a:cubicBezTo>
                  <a:cubicBezTo>
                    <a:pt x="14130" y="14625"/>
                    <a:pt x="14748" y="11951"/>
                    <a:pt x="15309" y="10416"/>
                  </a:cubicBezTo>
                  <a:cubicBezTo>
                    <a:pt x="15551" y="10576"/>
                    <a:pt x="15815" y="10670"/>
                    <a:pt x="16105" y="10670"/>
                  </a:cubicBezTo>
                  <a:cubicBezTo>
                    <a:pt x="16209" y="10670"/>
                    <a:pt x="16315" y="10658"/>
                    <a:pt x="16425" y="10633"/>
                  </a:cubicBezTo>
                  <a:lnTo>
                    <a:pt x="16425" y="10633"/>
                  </a:lnTo>
                  <a:cubicBezTo>
                    <a:pt x="16426" y="10632"/>
                    <a:pt x="19594" y="6691"/>
                    <a:pt x="15015" y="3486"/>
                  </a:cubicBezTo>
                  <a:cubicBezTo>
                    <a:pt x="12632" y="1819"/>
                    <a:pt x="9736" y="1"/>
                    <a:pt x="7193" y="1"/>
                  </a:cubicBezTo>
                  <a:close/>
                </a:path>
              </a:pathLst>
            </a:custGeom>
            <a:solidFill>
              <a:srgbClr val="4B2B27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3" name="Google Shape;1951;p3">
              <a:extLst>
                <a:ext uri="{FF2B5EF4-FFF2-40B4-BE49-F238E27FC236}">
                  <a16:creationId xmlns:a16="http://schemas.microsoft.com/office/drawing/2014/main" id="{6D9A88A7-7906-6030-E177-09D056A9CB6D}"/>
                </a:ext>
              </a:extLst>
            </p:cNvPr>
            <p:cNvSpPr/>
            <p:nvPr/>
          </p:nvSpPr>
          <p:spPr>
            <a:xfrm>
              <a:off x="601950" y="2372413"/>
              <a:ext cx="1278375" cy="792675"/>
            </a:xfrm>
            <a:custGeom>
              <a:avLst/>
              <a:gdLst/>
              <a:ahLst/>
              <a:cxnLst/>
              <a:rect l="l" t="t" r="r" b="b"/>
              <a:pathLst>
                <a:path w="17045" h="10569" extrusionOk="0">
                  <a:moveTo>
                    <a:pt x="6264" y="1"/>
                  </a:moveTo>
                  <a:cubicBezTo>
                    <a:pt x="1954" y="1"/>
                    <a:pt x="1" y="2928"/>
                    <a:pt x="1" y="2928"/>
                  </a:cubicBezTo>
                  <a:cubicBezTo>
                    <a:pt x="2081" y="2263"/>
                    <a:pt x="3874" y="1981"/>
                    <a:pt x="5419" y="1981"/>
                  </a:cubicBezTo>
                  <a:cubicBezTo>
                    <a:pt x="13949" y="1981"/>
                    <a:pt x="14912" y="10568"/>
                    <a:pt x="14912" y="10568"/>
                  </a:cubicBezTo>
                  <a:cubicBezTo>
                    <a:pt x="14912" y="10568"/>
                    <a:pt x="17044" y="3063"/>
                    <a:pt x="10066" y="682"/>
                  </a:cubicBezTo>
                  <a:cubicBezTo>
                    <a:pt x="8638" y="194"/>
                    <a:pt x="7373" y="1"/>
                    <a:pt x="62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4" name="Google Shape;1952;p3">
              <a:extLst>
                <a:ext uri="{FF2B5EF4-FFF2-40B4-BE49-F238E27FC236}">
                  <a16:creationId xmlns:a16="http://schemas.microsoft.com/office/drawing/2014/main" id="{1DBB069B-0A81-80EC-D181-F5B372406ED9}"/>
                </a:ext>
              </a:extLst>
            </p:cNvPr>
            <p:cNvSpPr/>
            <p:nvPr/>
          </p:nvSpPr>
          <p:spPr>
            <a:xfrm>
              <a:off x="407700" y="3462913"/>
              <a:ext cx="670125" cy="733200"/>
            </a:xfrm>
            <a:custGeom>
              <a:avLst/>
              <a:gdLst/>
              <a:ahLst/>
              <a:cxnLst/>
              <a:rect l="l" t="t" r="r" b="b"/>
              <a:pathLst>
                <a:path w="8935" h="9776" extrusionOk="0">
                  <a:moveTo>
                    <a:pt x="1968" y="1"/>
                  </a:moveTo>
                  <a:cubicBezTo>
                    <a:pt x="1962" y="1"/>
                    <a:pt x="1957" y="1"/>
                    <a:pt x="1953" y="2"/>
                  </a:cubicBezTo>
                  <a:cubicBezTo>
                    <a:pt x="1659" y="55"/>
                    <a:pt x="1" y="7913"/>
                    <a:pt x="93" y="8190"/>
                  </a:cubicBezTo>
                  <a:cubicBezTo>
                    <a:pt x="184" y="8462"/>
                    <a:pt x="6129" y="9775"/>
                    <a:pt x="6637" y="9775"/>
                  </a:cubicBezTo>
                  <a:cubicBezTo>
                    <a:pt x="6645" y="9775"/>
                    <a:pt x="6652" y="9775"/>
                    <a:pt x="6657" y="9774"/>
                  </a:cubicBezTo>
                  <a:cubicBezTo>
                    <a:pt x="6989" y="9731"/>
                    <a:pt x="8830" y="2093"/>
                    <a:pt x="8830" y="2093"/>
                  </a:cubicBezTo>
                  <a:cubicBezTo>
                    <a:pt x="8935" y="1994"/>
                    <a:pt x="2423" y="1"/>
                    <a:pt x="1968" y="1"/>
                  </a:cubicBezTo>
                  <a:close/>
                </a:path>
              </a:pathLst>
            </a:custGeom>
            <a:solidFill>
              <a:srgbClr val="F3FFFB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5" name="Google Shape;1953;p3">
              <a:extLst>
                <a:ext uri="{FF2B5EF4-FFF2-40B4-BE49-F238E27FC236}">
                  <a16:creationId xmlns:a16="http://schemas.microsoft.com/office/drawing/2014/main" id="{7C5E5454-B827-E51D-6C9F-DB2766774E44}"/>
                </a:ext>
              </a:extLst>
            </p:cNvPr>
            <p:cNvSpPr/>
            <p:nvPr/>
          </p:nvSpPr>
          <p:spPr>
            <a:xfrm>
              <a:off x="407700" y="3462913"/>
              <a:ext cx="670125" cy="733200"/>
            </a:xfrm>
            <a:custGeom>
              <a:avLst/>
              <a:gdLst/>
              <a:ahLst/>
              <a:cxnLst/>
              <a:rect l="l" t="t" r="r" b="b"/>
              <a:pathLst>
                <a:path w="8935" h="9776" extrusionOk="0">
                  <a:moveTo>
                    <a:pt x="1968" y="1"/>
                  </a:moveTo>
                  <a:cubicBezTo>
                    <a:pt x="1962" y="1"/>
                    <a:pt x="1957" y="1"/>
                    <a:pt x="1953" y="2"/>
                  </a:cubicBezTo>
                  <a:cubicBezTo>
                    <a:pt x="1659" y="55"/>
                    <a:pt x="1" y="7913"/>
                    <a:pt x="93" y="8190"/>
                  </a:cubicBezTo>
                  <a:cubicBezTo>
                    <a:pt x="184" y="8462"/>
                    <a:pt x="6129" y="9775"/>
                    <a:pt x="6637" y="9775"/>
                  </a:cubicBezTo>
                  <a:cubicBezTo>
                    <a:pt x="6645" y="9775"/>
                    <a:pt x="6652" y="9775"/>
                    <a:pt x="6657" y="9774"/>
                  </a:cubicBezTo>
                  <a:cubicBezTo>
                    <a:pt x="6989" y="9731"/>
                    <a:pt x="8830" y="2093"/>
                    <a:pt x="8830" y="2093"/>
                  </a:cubicBezTo>
                  <a:cubicBezTo>
                    <a:pt x="8935" y="1994"/>
                    <a:pt x="2423" y="1"/>
                    <a:pt x="19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6" name="Google Shape;1954;p3">
              <a:extLst>
                <a:ext uri="{FF2B5EF4-FFF2-40B4-BE49-F238E27FC236}">
                  <a16:creationId xmlns:a16="http://schemas.microsoft.com/office/drawing/2014/main" id="{6E5CB857-E9E8-B123-F5D3-17D4E5D4AABA}"/>
                </a:ext>
              </a:extLst>
            </p:cNvPr>
            <p:cNvSpPr/>
            <p:nvPr/>
          </p:nvSpPr>
          <p:spPr>
            <a:xfrm>
              <a:off x="418800" y="3475063"/>
              <a:ext cx="654600" cy="735450"/>
            </a:xfrm>
            <a:custGeom>
              <a:avLst/>
              <a:gdLst/>
              <a:ahLst/>
              <a:cxnLst/>
              <a:rect l="l" t="t" r="r" b="b"/>
              <a:pathLst>
                <a:path w="8728" h="9806" extrusionOk="0">
                  <a:moveTo>
                    <a:pt x="1925" y="0"/>
                  </a:moveTo>
                  <a:cubicBezTo>
                    <a:pt x="1919" y="0"/>
                    <a:pt x="1914" y="0"/>
                    <a:pt x="1910" y="1"/>
                  </a:cubicBezTo>
                  <a:cubicBezTo>
                    <a:pt x="1616" y="54"/>
                    <a:pt x="1" y="7700"/>
                    <a:pt x="93" y="7977"/>
                  </a:cubicBezTo>
                  <a:cubicBezTo>
                    <a:pt x="182" y="8249"/>
                    <a:pt x="6096" y="9806"/>
                    <a:pt x="6576" y="9806"/>
                  </a:cubicBezTo>
                  <a:cubicBezTo>
                    <a:pt x="6583" y="9806"/>
                    <a:pt x="6589" y="9805"/>
                    <a:pt x="6593" y="9805"/>
                  </a:cubicBezTo>
                  <a:cubicBezTo>
                    <a:pt x="6924" y="9761"/>
                    <a:pt x="8625" y="2063"/>
                    <a:pt x="8625" y="2063"/>
                  </a:cubicBezTo>
                  <a:cubicBezTo>
                    <a:pt x="8728" y="1963"/>
                    <a:pt x="2371" y="0"/>
                    <a:pt x="19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7" name="Google Shape;1955;p3">
              <a:extLst>
                <a:ext uri="{FF2B5EF4-FFF2-40B4-BE49-F238E27FC236}">
                  <a16:creationId xmlns:a16="http://schemas.microsoft.com/office/drawing/2014/main" id="{813A6855-989C-D789-97A3-B455D4B6CCA7}"/>
                </a:ext>
              </a:extLst>
            </p:cNvPr>
            <p:cNvSpPr/>
            <p:nvPr/>
          </p:nvSpPr>
          <p:spPr>
            <a:xfrm>
              <a:off x="427650" y="3491638"/>
              <a:ext cx="653775" cy="731100"/>
            </a:xfrm>
            <a:custGeom>
              <a:avLst/>
              <a:gdLst/>
              <a:ahLst/>
              <a:cxnLst/>
              <a:rect l="l" t="t" r="r" b="b"/>
              <a:pathLst>
                <a:path w="8717" h="9748" extrusionOk="0">
                  <a:moveTo>
                    <a:pt x="1933" y="0"/>
                  </a:moveTo>
                  <a:cubicBezTo>
                    <a:pt x="1925" y="0"/>
                    <a:pt x="1919" y="1"/>
                    <a:pt x="1914" y="1"/>
                  </a:cubicBezTo>
                  <a:cubicBezTo>
                    <a:pt x="1621" y="54"/>
                    <a:pt x="1" y="7804"/>
                    <a:pt x="92" y="8081"/>
                  </a:cubicBezTo>
                  <a:cubicBezTo>
                    <a:pt x="181" y="8353"/>
                    <a:pt x="6061" y="9747"/>
                    <a:pt x="6554" y="9747"/>
                  </a:cubicBezTo>
                  <a:cubicBezTo>
                    <a:pt x="6561" y="9747"/>
                    <a:pt x="6567" y="9747"/>
                    <a:pt x="6572" y="9746"/>
                  </a:cubicBezTo>
                  <a:cubicBezTo>
                    <a:pt x="6904" y="9702"/>
                    <a:pt x="8611" y="1762"/>
                    <a:pt x="8611" y="1762"/>
                  </a:cubicBezTo>
                  <a:cubicBezTo>
                    <a:pt x="8716" y="1663"/>
                    <a:pt x="2408" y="0"/>
                    <a:pt x="19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8" name="Google Shape;1956;p3">
              <a:extLst>
                <a:ext uri="{FF2B5EF4-FFF2-40B4-BE49-F238E27FC236}">
                  <a16:creationId xmlns:a16="http://schemas.microsoft.com/office/drawing/2014/main" id="{41A6A3EE-D8FE-BEC4-BCF7-859906A05F06}"/>
                </a:ext>
              </a:extLst>
            </p:cNvPr>
            <p:cNvSpPr/>
            <p:nvPr/>
          </p:nvSpPr>
          <p:spPr>
            <a:xfrm>
              <a:off x="738225" y="3593263"/>
              <a:ext cx="224625" cy="69750"/>
            </a:xfrm>
            <a:custGeom>
              <a:avLst/>
              <a:gdLst/>
              <a:ahLst/>
              <a:cxnLst/>
              <a:rect l="l" t="t" r="r" b="b"/>
              <a:pathLst>
                <a:path w="2995" h="930" extrusionOk="0">
                  <a:moveTo>
                    <a:pt x="21" y="1"/>
                  </a:moveTo>
                  <a:lnTo>
                    <a:pt x="1" y="94"/>
                  </a:lnTo>
                  <a:cubicBezTo>
                    <a:pt x="24" y="99"/>
                    <a:pt x="2469" y="655"/>
                    <a:pt x="2948" y="929"/>
                  </a:cubicBezTo>
                  <a:lnTo>
                    <a:pt x="2995" y="847"/>
                  </a:lnTo>
                  <a:cubicBezTo>
                    <a:pt x="2504" y="566"/>
                    <a:pt x="122" y="24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79" name="Google Shape;1957;p3">
              <a:extLst>
                <a:ext uri="{FF2B5EF4-FFF2-40B4-BE49-F238E27FC236}">
                  <a16:creationId xmlns:a16="http://schemas.microsoft.com/office/drawing/2014/main" id="{D45BF435-4716-D8BC-B9BF-27E63D2DD771}"/>
                </a:ext>
              </a:extLst>
            </p:cNvPr>
            <p:cNvSpPr/>
            <p:nvPr/>
          </p:nvSpPr>
          <p:spPr>
            <a:xfrm>
              <a:off x="726375" y="3627388"/>
              <a:ext cx="224625" cy="69750"/>
            </a:xfrm>
            <a:custGeom>
              <a:avLst/>
              <a:gdLst/>
              <a:ahLst/>
              <a:cxnLst/>
              <a:rect l="l" t="t" r="r" b="b"/>
              <a:pathLst>
                <a:path w="2995" h="930" extrusionOk="0">
                  <a:moveTo>
                    <a:pt x="21" y="1"/>
                  </a:moveTo>
                  <a:lnTo>
                    <a:pt x="0" y="94"/>
                  </a:lnTo>
                  <a:cubicBezTo>
                    <a:pt x="25" y="100"/>
                    <a:pt x="2469" y="655"/>
                    <a:pt x="2948" y="929"/>
                  </a:cubicBezTo>
                  <a:lnTo>
                    <a:pt x="2995" y="846"/>
                  </a:lnTo>
                  <a:cubicBezTo>
                    <a:pt x="2503" y="566"/>
                    <a:pt x="122" y="23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0" name="Google Shape;1958;p3">
              <a:extLst>
                <a:ext uri="{FF2B5EF4-FFF2-40B4-BE49-F238E27FC236}">
                  <a16:creationId xmlns:a16="http://schemas.microsoft.com/office/drawing/2014/main" id="{DBD3E675-6C0E-1B3D-5D54-CF1C57A87BCF}"/>
                </a:ext>
              </a:extLst>
            </p:cNvPr>
            <p:cNvSpPr/>
            <p:nvPr/>
          </p:nvSpPr>
          <p:spPr>
            <a:xfrm>
              <a:off x="717150" y="3662863"/>
              <a:ext cx="224700" cy="69750"/>
            </a:xfrm>
            <a:custGeom>
              <a:avLst/>
              <a:gdLst/>
              <a:ahLst/>
              <a:cxnLst/>
              <a:rect l="l" t="t" r="r" b="b"/>
              <a:pathLst>
                <a:path w="2996" h="930" extrusionOk="0">
                  <a:moveTo>
                    <a:pt x="21" y="0"/>
                  </a:moveTo>
                  <a:lnTo>
                    <a:pt x="0" y="93"/>
                  </a:lnTo>
                  <a:cubicBezTo>
                    <a:pt x="25" y="99"/>
                    <a:pt x="2469" y="656"/>
                    <a:pt x="2949" y="930"/>
                  </a:cubicBezTo>
                  <a:lnTo>
                    <a:pt x="2996" y="847"/>
                  </a:lnTo>
                  <a:cubicBezTo>
                    <a:pt x="2504" y="567"/>
                    <a:pt x="122" y="24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1" name="Google Shape;1959;p3">
              <a:extLst>
                <a:ext uri="{FF2B5EF4-FFF2-40B4-BE49-F238E27FC236}">
                  <a16:creationId xmlns:a16="http://schemas.microsoft.com/office/drawing/2014/main" id="{0A5240AC-8116-4699-22CE-4E610CA23B55}"/>
                </a:ext>
              </a:extLst>
            </p:cNvPr>
            <p:cNvSpPr/>
            <p:nvPr/>
          </p:nvSpPr>
          <p:spPr>
            <a:xfrm>
              <a:off x="706650" y="3703588"/>
              <a:ext cx="224775" cy="69750"/>
            </a:xfrm>
            <a:custGeom>
              <a:avLst/>
              <a:gdLst/>
              <a:ahLst/>
              <a:cxnLst/>
              <a:rect l="l" t="t" r="r" b="b"/>
              <a:pathLst>
                <a:path w="2997" h="930" extrusionOk="0">
                  <a:moveTo>
                    <a:pt x="21" y="0"/>
                  </a:moveTo>
                  <a:lnTo>
                    <a:pt x="1" y="93"/>
                  </a:lnTo>
                  <a:cubicBezTo>
                    <a:pt x="26" y="99"/>
                    <a:pt x="2470" y="656"/>
                    <a:pt x="2949" y="930"/>
                  </a:cubicBezTo>
                  <a:lnTo>
                    <a:pt x="2996" y="847"/>
                  </a:lnTo>
                  <a:cubicBezTo>
                    <a:pt x="2505" y="567"/>
                    <a:pt x="123" y="24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2" name="Google Shape;1960;p3">
              <a:extLst>
                <a:ext uri="{FF2B5EF4-FFF2-40B4-BE49-F238E27FC236}">
                  <a16:creationId xmlns:a16="http://schemas.microsoft.com/office/drawing/2014/main" id="{9BF25A2C-2C65-02F5-445F-4793CA926C67}"/>
                </a:ext>
              </a:extLst>
            </p:cNvPr>
            <p:cNvSpPr/>
            <p:nvPr/>
          </p:nvSpPr>
          <p:spPr>
            <a:xfrm>
              <a:off x="552900" y="3714088"/>
              <a:ext cx="367950" cy="105300"/>
            </a:xfrm>
            <a:custGeom>
              <a:avLst/>
              <a:gdLst/>
              <a:ahLst/>
              <a:cxnLst/>
              <a:rect l="l" t="t" r="r" b="b"/>
              <a:pathLst>
                <a:path w="4906" h="1404" extrusionOk="0">
                  <a:moveTo>
                    <a:pt x="22" y="1"/>
                  </a:moveTo>
                  <a:lnTo>
                    <a:pt x="0" y="94"/>
                  </a:lnTo>
                  <a:cubicBezTo>
                    <a:pt x="44" y="104"/>
                    <a:pt x="4379" y="1130"/>
                    <a:pt x="4858" y="1404"/>
                  </a:cubicBezTo>
                  <a:lnTo>
                    <a:pt x="4905" y="1321"/>
                  </a:lnTo>
                  <a:cubicBezTo>
                    <a:pt x="4414" y="1040"/>
                    <a:pt x="201" y="44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3" name="Google Shape;1961;p3">
              <a:extLst>
                <a:ext uri="{FF2B5EF4-FFF2-40B4-BE49-F238E27FC236}">
                  <a16:creationId xmlns:a16="http://schemas.microsoft.com/office/drawing/2014/main" id="{60DC7FEF-110B-A419-B268-E491E3273FD8}"/>
                </a:ext>
              </a:extLst>
            </p:cNvPr>
            <p:cNvSpPr/>
            <p:nvPr/>
          </p:nvSpPr>
          <p:spPr>
            <a:xfrm>
              <a:off x="542400" y="3758863"/>
              <a:ext cx="368025" cy="105225"/>
            </a:xfrm>
            <a:custGeom>
              <a:avLst/>
              <a:gdLst/>
              <a:ahLst/>
              <a:cxnLst/>
              <a:rect l="l" t="t" r="r" b="b"/>
              <a:pathLst>
                <a:path w="4907" h="1403" extrusionOk="0">
                  <a:moveTo>
                    <a:pt x="23" y="0"/>
                  </a:moveTo>
                  <a:lnTo>
                    <a:pt x="1" y="93"/>
                  </a:lnTo>
                  <a:cubicBezTo>
                    <a:pt x="44" y="104"/>
                    <a:pt x="4380" y="1128"/>
                    <a:pt x="4858" y="1402"/>
                  </a:cubicBezTo>
                  <a:lnTo>
                    <a:pt x="4907" y="1319"/>
                  </a:lnTo>
                  <a:cubicBezTo>
                    <a:pt x="4416" y="1039"/>
                    <a:pt x="203" y="43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4" name="Google Shape;1962;p3">
              <a:extLst>
                <a:ext uri="{FF2B5EF4-FFF2-40B4-BE49-F238E27FC236}">
                  <a16:creationId xmlns:a16="http://schemas.microsoft.com/office/drawing/2014/main" id="{6E887599-EBE7-CBB6-0CAB-8153AD8181C6}"/>
                </a:ext>
              </a:extLst>
            </p:cNvPr>
            <p:cNvSpPr/>
            <p:nvPr/>
          </p:nvSpPr>
          <p:spPr>
            <a:xfrm>
              <a:off x="564750" y="3549913"/>
              <a:ext cx="142500" cy="149700"/>
            </a:xfrm>
            <a:custGeom>
              <a:avLst/>
              <a:gdLst/>
              <a:ahLst/>
              <a:cxnLst/>
              <a:rect l="l" t="t" r="r" b="b"/>
              <a:pathLst>
                <a:path w="1900" h="1996" extrusionOk="0">
                  <a:moveTo>
                    <a:pt x="388" y="1"/>
                  </a:moveTo>
                  <a:lnTo>
                    <a:pt x="1" y="1496"/>
                  </a:lnTo>
                  <a:lnTo>
                    <a:pt x="1497" y="1995"/>
                  </a:lnTo>
                  <a:lnTo>
                    <a:pt x="1900" y="249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5" name="Google Shape;1963;p3">
              <a:extLst>
                <a:ext uri="{FF2B5EF4-FFF2-40B4-BE49-F238E27FC236}">
                  <a16:creationId xmlns:a16="http://schemas.microsoft.com/office/drawing/2014/main" id="{A7DBEDC1-7B44-F73A-138C-C543DCF6F939}"/>
                </a:ext>
              </a:extLst>
            </p:cNvPr>
            <p:cNvSpPr/>
            <p:nvPr/>
          </p:nvSpPr>
          <p:spPr>
            <a:xfrm>
              <a:off x="848100" y="3600313"/>
              <a:ext cx="227550" cy="622425"/>
            </a:xfrm>
            <a:custGeom>
              <a:avLst/>
              <a:gdLst/>
              <a:ahLst/>
              <a:cxnLst/>
              <a:rect l="l" t="t" r="r" b="b"/>
              <a:pathLst>
                <a:path w="3034" h="8299" extrusionOk="0">
                  <a:moveTo>
                    <a:pt x="2087" y="1"/>
                  </a:moveTo>
                  <a:lnTo>
                    <a:pt x="1" y="8132"/>
                  </a:lnTo>
                  <a:cubicBezTo>
                    <a:pt x="488" y="8234"/>
                    <a:pt x="842" y="8298"/>
                    <a:pt x="948" y="8298"/>
                  </a:cubicBezTo>
                  <a:cubicBezTo>
                    <a:pt x="956" y="8298"/>
                    <a:pt x="962" y="8298"/>
                    <a:pt x="967" y="8297"/>
                  </a:cubicBezTo>
                  <a:cubicBezTo>
                    <a:pt x="1299" y="8253"/>
                    <a:pt x="3007" y="313"/>
                    <a:pt x="3007" y="313"/>
                  </a:cubicBezTo>
                  <a:cubicBezTo>
                    <a:pt x="3033" y="289"/>
                    <a:pt x="2663" y="167"/>
                    <a:pt x="20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6" name="Google Shape;1964;p3">
              <a:extLst>
                <a:ext uri="{FF2B5EF4-FFF2-40B4-BE49-F238E27FC236}">
                  <a16:creationId xmlns:a16="http://schemas.microsoft.com/office/drawing/2014/main" id="{3D566B6E-2115-C030-81B4-FB67255495C9}"/>
                </a:ext>
              </a:extLst>
            </p:cNvPr>
            <p:cNvSpPr/>
            <p:nvPr/>
          </p:nvSpPr>
          <p:spPr>
            <a:xfrm>
              <a:off x="500100" y="3732913"/>
              <a:ext cx="135825" cy="152400"/>
            </a:xfrm>
            <a:custGeom>
              <a:avLst/>
              <a:gdLst/>
              <a:ahLst/>
              <a:cxnLst/>
              <a:rect l="l" t="t" r="r" b="b"/>
              <a:pathLst>
                <a:path w="1811" h="2032" extrusionOk="0">
                  <a:moveTo>
                    <a:pt x="864" y="0"/>
                  </a:moveTo>
                  <a:cubicBezTo>
                    <a:pt x="814" y="0"/>
                    <a:pt x="762" y="5"/>
                    <a:pt x="711" y="15"/>
                  </a:cubicBezTo>
                  <a:cubicBezTo>
                    <a:pt x="282" y="99"/>
                    <a:pt x="0" y="514"/>
                    <a:pt x="85" y="943"/>
                  </a:cubicBezTo>
                  <a:lnTo>
                    <a:pt x="173" y="1392"/>
                  </a:lnTo>
                  <a:cubicBezTo>
                    <a:pt x="247" y="1770"/>
                    <a:pt x="578" y="2032"/>
                    <a:pt x="949" y="2032"/>
                  </a:cubicBezTo>
                  <a:cubicBezTo>
                    <a:pt x="999" y="2032"/>
                    <a:pt x="1050" y="2027"/>
                    <a:pt x="1100" y="2017"/>
                  </a:cubicBezTo>
                  <a:cubicBezTo>
                    <a:pt x="1530" y="1933"/>
                    <a:pt x="1811" y="1518"/>
                    <a:pt x="1726" y="1089"/>
                  </a:cubicBezTo>
                  <a:lnTo>
                    <a:pt x="1638" y="641"/>
                  </a:lnTo>
                  <a:cubicBezTo>
                    <a:pt x="1564" y="263"/>
                    <a:pt x="1235" y="0"/>
                    <a:pt x="864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7" name="Google Shape;1965;p3">
              <a:extLst>
                <a:ext uri="{FF2B5EF4-FFF2-40B4-BE49-F238E27FC236}">
                  <a16:creationId xmlns:a16="http://schemas.microsoft.com/office/drawing/2014/main" id="{4437A810-D9D0-150D-66EF-9A2495C05317}"/>
                </a:ext>
              </a:extLst>
            </p:cNvPr>
            <p:cNvSpPr/>
            <p:nvPr/>
          </p:nvSpPr>
          <p:spPr>
            <a:xfrm>
              <a:off x="587625" y="3824038"/>
              <a:ext cx="83925" cy="38175"/>
            </a:xfrm>
            <a:custGeom>
              <a:avLst/>
              <a:gdLst/>
              <a:ahLst/>
              <a:cxnLst/>
              <a:rect l="l" t="t" r="r" b="b"/>
              <a:pathLst>
                <a:path w="1119" h="509" extrusionOk="0">
                  <a:moveTo>
                    <a:pt x="620" y="1"/>
                  </a:moveTo>
                  <a:cubicBezTo>
                    <a:pt x="322" y="1"/>
                    <a:pt x="0" y="109"/>
                    <a:pt x="1" y="279"/>
                  </a:cubicBezTo>
                  <a:cubicBezTo>
                    <a:pt x="2" y="436"/>
                    <a:pt x="258" y="508"/>
                    <a:pt x="525" y="508"/>
                  </a:cubicBezTo>
                  <a:cubicBezTo>
                    <a:pt x="813" y="508"/>
                    <a:pt x="1113" y="424"/>
                    <a:pt x="1115" y="274"/>
                  </a:cubicBezTo>
                  <a:cubicBezTo>
                    <a:pt x="1118" y="82"/>
                    <a:pt x="878" y="1"/>
                    <a:pt x="62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8" name="Google Shape;1966;p3">
              <a:extLst>
                <a:ext uri="{FF2B5EF4-FFF2-40B4-BE49-F238E27FC236}">
                  <a16:creationId xmlns:a16="http://schemas.microsoft.com/office/drawing/2014/main" id="{6C0DB2C7-3D0A-A108-E3C8-745045609C4C}"/>
                </a:ext>
              </a:extLst>
            </p:cNvPr>
            <p:cNvSpPr/>
            <p:nvPr/>
          </p:nvSpPr>
          <p:spPr>
            <a:xfrm>
              <a:off x="581100" y="3754213"/>
              <a:ext cx="74925" cy="38175"/>
            </a:xfrm>
            <a:custGeom>
              <a:avLst/>
              <a:gdLst/>
              <a:ahLst/>
              <a:cxnLst/>
              <a:rect l="l" t="t" r="r" b="b"/>
              <a:pathLst>
                <a:path w="999" h="509" extrusionOk="0">
                  <a:moveTo>
                    <a:pt x="552" y="1"/>
                  </a:moveTo>
                  <a:cubicBezTo>
                    <a:pt x="288" y="1"/>
                    <a:pt x="4" y="107"/>
                    <a:pt x="3" y="276"/>
                  </a:cubicBezTo>
                  <a:cubicBezTo>
                    <a:pt x="1" y="435"/>
                    <a:pt x="231" y="508"/>
                    <a:pt x="470" y="508"/>
                  </a:cubicBezTo>
                  <a:cubicBezTo>
                    <a:pt x="724" y="508"/>
                    <a:pt x="988" y="426"/>
                    <a:pt x="992" y="276"/>
                  </a:cubicBezTo>
                  <a:cubicBezTo>
                    <a:pt x="998" y="83"/>
                    <a:pt x="783" y="1"/>
                    <a:pt x="552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89" name="Google Shape;1967;p3">
              <a:extLst>
                <a:ext uri="{FF2B5EF4-FFF2-40B4-BE49-F238E27FC236}">
                  <a16:creationId xmlns:a16="http://schemas.microsoft.com/office/drawing/2014/main" id="{DF92219A-1002-F4C6-162B-E1B17B8B99BB}"/>
                </a:ext>
              </a:extLst>
            </p:cNvPr>
            <p:cNvSpPr/>
            <p:nvPr/>
          </p:nvSpPr>
          <p:spPr>
            <a:xfrm>
              <a:off x="598125" y="3787963"/>
              <a:ext cx="83850" cy="37950"/>
            </a:xfrm>
            <a:custGeom>
              <a:avLst/>
              <a:gdLst/>
              <a:ahLst/>
              <a:cxnLst/>
              <a:rect l="l" t="t" r="r" b="b"/>
              <a:pathLst>
                <a:path w="1118" h="506" extrusionOk="0">
                  <a:moveTo>
                    <a:pt x="623" y="0"/>
                  </a:moveTo>
                  <a:cubicBezTo>
                    <a:pt x="337" y="0"/>
                    <a:pt x="25" y="104"/>
                    <a:pt x="13" y="271"/>
                  </a:cubicBezTo>
                  <a:cubicBezTo>
                    <a:pt x="1" y="431"/>
                    <a:pt x="256" y="505"/>
                    <a:pt x="522" y="505"/>
                  </a:cubicBezTo>
                  <a:cubicBezTo>
                    <a:pt x="798" y="505"/>
                    <a:pt x="1086" y="425"/>
                    <a:pt x="1099" y="279"/>
                  </a:cubicBezTo>
                  <a:cubicBezTo>
                    <a:pt x="1117" y="83"/>
                    <a:pt x="881" y="0"/>
                    <a:pt x="623" y="0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0" name="Google Shape;1968;p3">
              <a:extLst>
                <a:ext uri="{FF2B5EF4-FFF2-40B4-BE49-F238E27FC236}">
                  <a16:creationId xmlns:a16="http://schemas.microsoft.com/office/drawing/2014/main" id="{0455FFDD-9AE1-6072-2E05-361F990066C0}"/>
                </a:ext>
              </a:extLst>
            </p:cNvPr>
            <p:cNvSpPr/>
            <p:nvPr/>
          </p:nvSpPr>
          <p:spPr>
            <a:xfrm>
              <a:off x="574950" y="3725488"/>
              <a:ext cx="66900" cy="30900"/>
            </a:xfrm>
            <a:custGeom>
              <a:avLst/>
              <a:gdLst/>
              <a:ahLst/>
              <a:cxnLst/>
              <a:rect l="l" t="t" r="r" b="b"/>
              <a:pathLst>
                <a:path w="892" h="412" extrusionOk="0">
                  <a:moveTo>
                    <a:pt x="496" y="1"/>
                  </a:moveTo>
                  <a:cubicBezTo>
                    <a:pt x="259" y="1"/>
                    <a:pt x="1" y="94"/>
                    <a:pt x="15" y="282"/>
                  </a:cubicBezTo>
                  <a:cubicBezTo>
                    <a:pt x="21" y="361"/>
                    <a:pt x="216" y="412"/>
                    <a:pt x="420" y="412"/>
                  </a:cubicBezTo>
                  <a:cubicBezTo>
                    <a:pt x="639" y="412"/>
                    <a:pt x="867" y="353"/>
                    <a:pt x="880" y="207"/>
                  </a:cubicBezTo>
                  <a:cubicBezTo>
                    <a:pt x="892" y="70"/>
                    <a:pt x="702" y="1"/>
                    <a:pt x="496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1" name="Google Shape;1969;p3">
              <a:extLst>
                <a:ext uri="{FF2B5EF4-FFF2-40B4-BE49-F238E27FC236}">
                  <a16:creationId xmlns:a16="http://schemas.microsoft.com/office/drawing/2014/main" id="{A20DE710-7E8B-9D71-8FFE-E60932D0AB67}"/>
                </a:ext>
              </a:extLst>
            </p:cNvPr>
            <p:cNvSpPr/>
            <p:nvPr/>
          </p:nvSpPr>
          <p:spPr>
            <a:xfrm>
              <a:off x="196950" y="3717313"/>
              <a:ext cx="395925" cy="172125"/>
            </a:xfrm>
            <a:custGeom>
              <a:avLst/>
              <a:gdLst/>
              <a:ahLst/>
              <a:cxnLst/>
              <a:rect l="l" t="t" r="r" b="b"/>
              <a:pathLst>
                <a:path w="5279" h="2295" extrusionOk="0">
                  <a:moveTo>
                    <a:pt x="1340" y="1"/>
                  </a:moveTo>
                  <a:cubicBezTo>
                    <a:pt x="1264" y="1"/>
                    <a:pt x="1190" y="3"/>
                    <a:pt x="1117" y="7"/>
                  </a:cubicBezTo>
                  <a:cubicBezTo>
                    <a:pt x="482" y="44"/>
                    <a:pt x="1" y="597"/>
                    <a:pt x="45" y="1231"/>
                  </a:cubicBezTo>
                  <a:cubicBezTo>
                    <a:pt x="88" y="1832"/>
                    <a:pt x="587" y="2294"/>
                    <a:pt x="1184" y="2294"/>
                  </a:cubicBezTo>
                  <a:cubicBezTo>
                    <a:pt x="1205" y="2294"/>
                    <a:pt x="1227" y="2293"/>
                    <a:pt x="1249" y="2292"/>
                  </a:cubicBezTo>
                  <a:cubicBezTo>
                    <a:pt x="2563" y="2220"/>
                    <a:pt x="4982" y="2048"/>
                    <a:pt x="4982" y="2048"/>
                  </a:cubicBezTo>
                  <a:lnTo>
                    <a:pt x="5279" y="881"/>
                  </a:lnTo>
                  <a:cubicBezTo>
                    <a:pt x="5279" y="881"/>
                    <a:pt x="2924" y="1"/>
                    <a:pt x="1340" y="1"/>
                  </a:cubicBezTo>
                  <a:close/>
                </a:path>
              </a:pathLst>
            </a:custGeom>
            <a:solidFill>
              <a:srgbClr val="F6B78D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2" name="Google Shape;1970;p3">
              <a:extLst>
                <a:ext uri="{FF2B5EF4-FFF2-40B4-BE49-F238E27FC236}">
                  <a16:creationId xmlns:a16="http://schemas.microsoft.com/office/drawing/2014/main" id="{8E0CBAFE-9C5D-FD2D-5C60-393424F5102A}"/>
                </a:ext>
              </a:extLst>
            </p:cNvPr>
            <p:cNvSpPr/>
            <p:nvPr/>
          </p:nvSpPr>
          <p:spPr>
            <a:xfrm>
              <a:off x="769575" y="2228563"/>
              <a:ext cx="101025" cy="80850"/>
            </a:xfrm>
            <a:custGeom>
              <a:avLst/>
              <a:gdLst/>
              <a:ahLst/>
              <a:cxnLst/>
              <a:rect l="l" t="t" r="r" b="b"/>
              <a:pathLst>
                <a:path w="1347" h="1078" extrusionOk="0">
                  <a:moveTo>
                    <a:pt x="710" y="0"/>
                  </a:moveTo>
                  <a:cubicBezTo>
                    <a:pt x="366" y="0"/>
                    <a:pt x="0" y="245"/>
                    <a:pt x="30" y="700"/>
                  </a:cubicBezTo>
                  <a:cubicBezTo>
                    <a:pt x="47" y="956"/>
                    <a:pt x="296" y="1078"/>
                    <a:pt x="568" y="1078"/>
                  </a:cubicBezTo>
                  <a:cubicBezTo>
                    <a:pt x="936" y="1078"/>
                    <a:pt x="1346" y="854"/>
                    <a:pt x="1273" y="439"/>
                  </a:cubicBezTo>
                  <a:cubicBezTo>
                    <a:pt x="1220" y="141"/>
                    <a:pt x="972" y="0"/>
                    <a:pt x="710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3" name="Google Shape;1971;p3">
              <a:extLst>
                <a:ext uri="{FF2B5EF4-FFF2-40B4-BE49-F238E27FC236}">
                  <a16:creationId xmlns:a16="http://schemas.microsoft.com/office/drawing/2014/main" id="{474B8458-27C7-535E-5901-E811E8423F89}"/>
                </a:ext>
              </a:extLst>
            </p:cNvPr>
            <p:cNvSpPr/>
            <p:nvPr/>
          </p:nvSpPr>
          <p:spPr>
            <a:xfrm>
              <a:off x="788325" y="2320288"/>
              <a:ext cx="64125" cy="51225"/>
            </a:xfrm>
            <a:custGeom>
              <a:avLst/>
              <a:gdLst/>
              <a:ahLst/>
              <a:cxnLst/>
              <a:rect l="l" t="t" r="r" b="b"/>
              <a:pathLst>
                <a:path w="855" h="683" extrusionOk="0">
                  <a:moveTo>
                    <a:pt x="451" y="0"/>
                  </a:moveTo>
                  <a:cubicBezTo>
                    <a:pt x="233" y="0"/>
                    <a:pt x="1" y="155"/>
                    <a:pt x="20" y="443"/>
                  </a:cubicBezTo>
                  <a:cubicBezTo>
                    <a:pt x="31" y="606"/>
                    <a:pt x="189" y="683"/>
                    <a:pt x="361" y="683"/>
                  </a:cubicBezTo>
                  <a:cubicBezTo>
                    <a:pt x="594" y="683"/>
                    <a:pt x="854" y="541"/>
                    <a:pt x="808" y="278"/>
                  </a:cubicBezTo>
                  <a:cubicBezTo>
                    <a:pt x="774" y="90"/>
                    <a:pt x="617" y="0"/>
                    <a:pt x="451" y="0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4" name="Google Shape;1972;p3">
              <a:extLst>
                <a:ext uri="{FF2B5EF4-FFF2-40B4-BE49-F238E27FC236}">
                  <a16:creationId xmlns:a16="http://schemas.microsoft.com/office/drawing/2014/main" id="{93FAC3D1-BF46-0E98-DAED-9208609FD5C7}"/>
                </a:ext>
              </a:extLst>
            </p:cNvPr>
            <p:cNvSpPr/>
            <p:nvPr/>
          </p:nvSpPr>
          <p:spPr>
            <a:xfrm>
              <a:off x="1851300" y="2842738"/>
              <a:ext cx="119025" cy="121200"/>
            </a:xfrm>
            <a:custGeom>
              <a:avLst/>
              <a:gdLst/>
              <a:ahLst/>
              <a:cxnLst/>
              <a:rect l="l" t="t" r="r" b="b"/>
              <a:pathLst>
                <a:path w="1587" h="1616" extrusionOk="0">
                  <a:moveTo>
                    <a:pt x="616" y="1"/>
                  </a:moveTo>
                  <a:cubicBezTo>
                    <a:pt x="75" y="1"/>
                    <a:pt x="0" y="1586"/>
                    <a:pt x="761" y="1614"/>
                  </a:cubicBezTo>
                  <a:cubicBezTo>
                    <a:pt x="772" y="1615"/>
                    <a:pt x="782" y="1615"/>
                    <a:pt x="792" y="1615"/>
                  </a:cubicBezTo>
                  <a:cubicBezTo>
                    <a:pt x="1587" y="1615"/>
                    <a:pt x="1439" y="371"/>
                    <a:pt x="772" y="41"/>
                  </a:cubicBezTo>
                  <a:cubicBezTo>
                    <a:pt x="716" y="13"/>
                    <a:pt x="664" y="1"/>
                    <a:pt x="616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95" name="Google Shape;1973;p3">
              <a:extLst>
                <a:ext uri="{FF2B5EF4-FFF2-40B4-BE49-F238E27FC236}">
                  <a16:creationId xmlns:a16="http://schemas.microsoft.com/office/drawing/2014/main" id="{8F3435B9-32AD-F6C3-0255-03BB786B02EB}"/>
                </a:ext>
              </a:extLst>
            </p:cNvPr>
            <p:cNvSpPr/>
            <p:nvPr/>
          </p:nvSpPr>
          <p:spPr>
            <a:xfrm>
              <a:off x="1779300" y="2869963"/>
              <a:ext cx="81825" cy="101475"/>
            </a:xfrm>
            <a:custGeom>
              <a:avLst/>
              <a:gdLst/>
              <a:ahLst/>
              <a:cxnLst/>
              <a:rect l="l" t="t" r="r" b="b"/>
              <a:pathLst>
                <a:path w="1091" h="1353" extrusionOk="0">
                  <a:moveTo>
                    <a:pt x="516" y="1"/>
                  </a:moveTo>
                  <a:cubicBezTo>
                    <a:pt x="155" y="1"/>
                    <a:pt x="1" y="1254"/>
                    <a:pt x="521" y="1346"/>
                  </a:cubicBezTo>
                  <a:cubicBezTo>
                    <a:pt x="546" y="1350"/>
                    <a:pt x="570" y="1352"/>
                    <a:pt x="593" y="1352"/>
                  </a:cubicBezTo>
                  <a:cubicBezTo>
                    <a:pt x="1091" y="1352"/>
                    <a:pt x="1047" y="323"/>
                    <a:pt x="629" y="40"/>
                  </a:cubicBezTo>
                  <a:cubicBezTo>
                    <a:pt x="589" y="13"/>
                    <a:pt x="552" y="1"/>
                    <a:pt x="516" y="1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</p:grpSp>
      <p:grpSp>
        <p:nvGrpSpPr>
          <p:cNvPr id="142" name="Google Shape;2020;p3">
            <a:extLst>
              <a:ext uri="{FF2B5EF4-FFF2-40B4-BE49-F238E27FC236}">
                <a16:creationId xmlns:a16="http://schemas.microsoft.com/office/drawing/2014/main" id="{6A6C66EE-4942-F5C3-8699-2C5E2798BFDE}"/>
              </a:ext>
            </a:extLst>
          </p:cNvPr>
          <p:cNvGrpSpPr/>
          <p:nvPr/>
        </p:nvGrpSpPr>
        <p:grpSpPr>
          <a:xfrm>
            <a:off x="1074141" y="2587328"/>
            <a:ext cx="1309822" cy="841672"/>
            <a:chOff x="402588" y="626775"/>
            <a:chExt cx="3678850" cy="2363975"/>
          </a:xfrm>
        </p:grpSpPr>
        <p:sp>
          <p:nvSpPr>
            <p:cNvPr id="143" name="Google Shape;2021;p3">
              <a:extLst>
                <a:ext uri="{FF2B5EF4-FFF2-40B4-BE49-F238E27FC236}">
                  <a16:creationId xmlns:a16="http://schemas.microsoft.com/office/drawing/2014/main" id="{2BE5F73E-FFC6-0A92-F00B-D399E4B6C509}"/>
                </a:ext>
              </a:extLst>
            </p:cNvPr>
            <p:cNvSpPr/>
            <p:nvPr/>
          </p:nvSpPr>
          <p:spPr>
            <a:xfrm>
              <a:off x="402588" y="626775"/>
              <a:ext cx="3678850" cy="2363975"/>
            </a:xfrm>
            <a:custGeom>
              <a:avLst/>
              <a:gdLst/>
              <a:ahLst/>
              <a:cxnLst/>
              <a:rect l="l" t="t" r="r" b="b"/>
              <a:pathLst>
                <a:path w="147154" h="94559" extrusionOk="0">
                  <a:moveTo>
                    <a:pt x="83040" y="1"/>
                  </a:moveTo>
                  <a:cubicBezTo>
                    <a:pt x="82752" y="1"/>
                    <a:pt x="82462" y="5"/>
                    <a:pt x="82169" y="12"/>
                  </a:cubicBezTo>
                  <a:cubicBezTo>
                    <a:pt x="58654" y="600"/>
                    <a:pt x="52448" y="20404"/>
                    <a:pt x="52448" y="20404"/>
                  </a:cubicBezTo>
                  <a:cubicBezTo>
                    <a:pt x="52448" y="20404"/>
                    <a:pt x="47366" y="9542"/>
                    <a:pt x="37896" y="9542"/>
                  </a:cubicBezTo>
                  <a:cubicBezTo>
                    <a:pt x="36539" y="9542"/>
                    <a:pt x="35092" y="9765"/>
                    <a:pt x="33557" y="10275"/>
                  </a:cubicBezTo>
                  <a:cubicBezTo>
                    <a:pt x="21310" y="14343"/>
                    <a:pt x="23826" y="29217"/>
                    <a:pt x="23826" y="29217"/>
                  </a:cubicBezTo>
                  <a:cubicBezTo>
                    <a:pt x="3527" y="33050"/>
                    <a:pt x="0" y="44819"/>
                    <a:pt x="2884" y="53576"/>
                  </a:cubicBezTo>
                  <a:cubicBezTo>
                    <a:pt x="6583" y="64806"/>
                    <a:pt x="15578" y="66633"/>
                    <a:pt x="21041" y="66633"/>
                  </a:cubicBezTo>
                  <a:cubicBezTo>
                    <a:pt x="23677" y="66633"/>
                    <a:pt x="25491" y="66208"/>
                    <a:pt x="25491" y="66208"/>
                  </a:cubicBezTo>
                  <a:cubicBezTo>
                    <a:pt x="25491" y="66208"/>
                    <a:pt x="26573" y="79683"/>
                    <a:pt x="37133" y="85499"/>
                  </a:cubicBezTo>
                  <a:cubicBezTo>
                    <a:pt x="39227" y="86651"/>
                    <a:pt x="41505" y="87113"/>
                    <a:pt x="43813" y="87113"/>
                  </a:cubicBezTo>
                  <a:cubicBezTo>
                    <a:pt x="53146" y="87113"/>
                    <a:pt x="62959" y="79553"/>
                    <a:pt x="62959" y="79553"/>
                  </a:cubicBezTo>
                  <a:cubicBezTo>
                    <a:pt x="62959" y="79553"/>
                    <a:pt x="67630" y="94558"/>
                    <a:pt x="87450" y="94558"/>
                  </a:cubicBezTo>
                  <a:cubicBezTo>
                    <a:pt x="88922" y="94558"/>
                    <a:pt x="90478" y="94475"/>
                    <a:pt x="92122" y="94297"/>
                  </a:cubicBezTo>
                  <a:cubicBezTo>
                    <a:pt x="115895" y="91724"/>
                    <a:pt x="119240" y="66246"/>
                    <a:pt x="119240" y="66246"/>
                  </a:cubicBezTo>
                  <a:cubicBezTo>
                    <a:pt x="134063" y="64127"/>
                    <a:pt x="147153" y="53030"/>
                    <a:pt x="138673" y="34822"/>
                  </a:cubicBezTo>
                  <a:cubicBezTo>
                    <a:pt x="133347" y="23388"/>
                    <a:pt x="125507" y="20760"/>
                    <a:pt x="119424" y="20760"/>
                  </a:cubicBezTo>
                  <a:cubicBezTo>
                    <a:pt x="114249" y="20760"/>
                    <a:pt x="110347" y="22661"/>
                    <a:pt x="110347" y="22661"/>
                  </a:cubicBezTo>
                  <a:cubicBezTo>
                    <a:pt x="110347" y="22661"/>
                    <a:pt x="105798" y="1"/>
                    <a:pt x="83040" y="1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44" name="Google Shape;2022;p3">
              <a:extLst>
                <a:ext uri="{FF2B5EF4-FFF2-40B4-BE49-F238E27FC236}">
                  <a16:creationId xmlns:a16="http://schemas.microsoft.com/office/drawing/2014/main" id="{EFE7BDEA-5FE0-3909-DFA7-8A1371C9C87D}"/>
                </a:ext>
              </a:extLst>
            </p:cNvPr>
            <p:cNvSpPr/>
            <p:nvPr/>
          </p:nvSpPr>
          <p:spPr>
            <a:xfrm>
              <a:off x="402588" y="626775"/>
              <a:ext cx="3678850" cy="2363975"/>
            </a:xfrm>
            <a:custGeom>
              <a:avLst/>
              <a:gdLst/>
              <a:ahLst/>
              <a:cxnLst/>
              <a:rect l="l" t="t" r="r" b="b"/>
              <a:pathLst>
                <a:path w="147154" h="94559" extrusionOk="0">
                  <a:moveTo>
                    <a:pt x="83040" y="1"/>
                  </a:moveTo>
                  <a:cubicBezTo>
                    <a:pt x="82752" y="1"/>
                    <a:pt x="82462" y="5"/>
                    <a:pt x="82169" y="12"/>
                  </a:cubicBezTo>
                  <a:cubicBezTo>
                    <a:pt x="58654" y="600"/>
                    <a:pt x="52448" y="20404"/>
                    <a:pt x="52448" y="20404"/>
                  </a:cubicBezTo>
                  <a:cubicBezTo>
                    <a:pt x="52448" y="20404"/>
                    <a:pt x="47366" y="9542"/>
                    <a:pt x="37896" y="9542"/>
                  </a:cubicBezTo>
                  <a:cubicBezTo>
                    <a:pt x="36539" y="9542"/>
                    <a:pt x="35092" y="9765"/>
                    <a:pt x="33557" y="10275"/>
                  </a:cubicBezTo>
                  <a:cubicBezTo>
                    <a:pt x="21310" y="14343"/>
                    <a:pt x="23826" y="29217"/>
                    <a:pt x="23826" y="29217"/>
                  </a:cubicBezTo>
                  <a:cubicBezTo>
                    <a:pt x="3527" y="33050"/>
                    <a:pt x="0" y="44819"/>
                    <a:pt x="2884" y="53576"/>
                  </a:cubicBezTo>
                  <a:cubicBezTo>
                    <a:pt x="6583" y="64806"/>
                    <a:pt x="15578" y="66633"/>
                    <a:pt x="21041" y="66633"/>
                  </a:cubicBezTo>
                  <a:cubicBezTo>
                    <a:pt x="23677" y="66633"/>
                    <a:pt x="25491" y="66208"/>
                    <a:pt x="25491" y="66208"/>
                  </a:cubicBezTo>
                  <a:cubicBezTo>
                    <a:pt x="25491" y="66208"/>
                    <a:pt x="26573" y="79683"/>
                    <a:pt x="37133" y="85499"/>
                  </a:cubicBezTo>
                  <a:cubicBezTo>
                    <a:pt x="39227" y="86651"/>
                    <a:pt x="41505" y="87113"/>
                    <a:pt x="43813" y="87113"/>
                  </a:cubicBezTo>
                  <a:cubicBezTo>
                    <a:pt x="53146" y="87113"/>
                    <a:pt x="62959" y="79553"/>
                    <a:pt x="62959" y="79553"/>
                  </a:cubicBezTo>
                  <a:cubicBezTo>
                    <a:pt x="62959" y="79553"/>
                    <a:pt x="67630" y="94558"/>
                    <a:pt x="87450" y="94558"/>
                  </a:cubicBezTo>
                  <a:cubicBezTo>
                    <a:pt x="88922" y="94558"/>
                    <a:pt x="90478" y="94475"/>
                    <a:pt x="92122" y="94297"/>
                  </a:cubicBezTo>
                  <a:cubicBezTo>
                    <a:pt x="115895" y="91724"/>
                    <a:pt x="119240" y="66246"/>
                    <a:pt x="119240" y="66246"/>
                  </a:cubicBezTo>
                  <a:cubicBezTo>
                    <a:pt x="134063" y="64127"/>
                    <a:pt x="147153" y="53030"/>
                    <a:pt x="138673" y="34822"/>
                  </a:cubicBezTo>
                  <a:cubicBezTo>
                    <a:pt x="133347" y="23388"/>
                    <a:pt x="125507" y="20760"/>
                    <a:pt x="119424" y="20760"/>
                  </a:cubicBezTo>
                  <a:cubicBezTo>
                    <a:pt x="114249" y="20760"/>
                    <a:pt x="110347" y="22661"/>
                    <a:pt x="110347" y="22661"/>
                  </a:cubicBezTo>
                  <a:cubicBezTo>
                    <a:pt x="110347" y="22661"/>
                    <a:pt x="105798" y="1"/>
                    <a:pt x="830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</p:grpSp>
      <p:grpSp>
        <p:nvGrpSpPr>
          <p:cNvPr id="145" name="Google Shape;2023;p3">
            <a:extLst>
              <a:ext uri="{FF2B5EF4-FFF2-40B4-BE49-F238E27FC236}">
                <a16:creationId xmlns:a16="http://schemas.microsoft.com/office/drawing/2014/main" id="{496A0E64-2A14-1F34-78AB-2FBC7746419D}"/>
              </a:ext>
            </a:extLst>
          </p:cNvPr>
          <p:cNvGrpSpPr/>
          <p:nvPr/>
        </p:nvGrpSpPr>
        <p:grpSpPr>
          <a:xfrm>
            <a:off x="9310992" y="2666754"/>
            <a:ext cx="1565368" cy="959943"/>
            <a:chOff x="2401263" y="2838900"/>
            <a:chExt cx="3213025" cy="1970350"/>
          </a:xfrm>
        </p:grpSpPr>
        <p:sp>
          <p:nvSpPr>
            <p:cNvPr id="146" name="Google Shape;2024;p3">
              <a:extLst>
                <a:ext uri="{FF2B5EF4-FFF2-40B4-BE49-F238E27FC236}">
                  <a16:creationId xmlns:a16="http://schemas.microsoft.com/office/drawing/2014/main" id="{F8E8CD7D-DA1C-901F-D06B-5BCA51DC63E9}"/>
                </a:ext>
              </a:extLst>
            </p:cNvPr>
            <p:cNvSpPr/>
            <p:nvPr/>
          </p:nvSpPr>
          <p:spPr>
            <a:xfrm>
              <a:off x="2401263" y="2838900"/>
              <a:ext cx="3213025" cy="1970350"/>
            </a:xfrm>
            <a:custGeom>
              <a:avLst/>
              <a:gdLst/>
              <a:ahLst/>
              <a:cxnLst/>
              <a:rect l="l" t="t" r="r" b="b"/>
              <a:pathLst>
                <a:path w="128521" h="78814" extrusionOk="0">
                  <a:moveTo>
                    <a:pt x="69920" y="1"/>
                  </a:moveTo>
                  <a:cubicBezTo>
                    <a:pt x="69232" y="1"/>
                    <a:pt x="68530" y="21"/>
                    <a:pt x="67812" y="64"/>
                  </a:cubicBezTo>
                  <a:cubicBezTo>
                    <a:pt x="44135" y="1475"/>
                    <a:pt x="45810" y="16200"/>
                    <a:pt x="45810" y="16200"/>
                  </a:cubicBezTo>
                  <a:cubicBezTo>
                    <a:pt x="45810" y="16200"/>
                    <a:pt x="41845" y="11609"/>
                    <a:pt x="36305" y="11609"/>
                  </a:cubicBezTo>
                  <a:cubicBezTo>
                    <a:pt x="34539" y="11609"/>
                    <a:pt x="32612" y="12076"/>
                    <a:pt x="30603" y="13307"/>
                  </a:cubicBezTo>
                  <a:cubicBezTo>
                    <a:pt x="22291" y="18399"/>
                    <a:pt x="24802" y="27420"/>
                    <a:pt x="24802" y="27420"/>
                  </a:cubicBezTo>
                  <a:cubicBezTo>
                    <a:pt x="24802" y="27420"/>
                    <a:pt x="21531" y="25584"/>
                    <a:pt x="17666" y="25584"/>
                  </a:cubicBezTo>
                  <a:cubicBezTo>
                    <a:pt x="14574" y="25584"/>
                    <a:pt x="11101" y="26760"/>
                    <a:pt x="8621" y="30991"/>
                  </a:cubicBezTo>
                  <a:cubicBezTo>
                    <a:pt x="1" y="45695"/>
                    <a:pt x="22993" y="49551"/>
                    <a:pt x="22993" y="49551"/>
                  </a:cubicBezTo>
                  <a:cubicBezTo>
                    <a:pt x="22993" y="49551"/>
                    <a:pt x="18373" y="64798"/>
                    <a:pt x="37595" y="75379"/>
                  </a:cubicBezTo>
                  <a:cubicBezTo>
                    <a:pt x="42107" y="77863"/>
                    <a:pt x="46626" y="78813"/>
                    <a:pt x="50902" y="78813"/>
                  </a:cubicBezTo>
                  <a:cubicBezTo>
                    <a:pt x="64842" y="78813"/>
                    <a:pt x="76186" y="68709"/>
                    <a:pt x="76186" y="68709"/>
                  </a:cubicBezTo>
                  <a:cubicBezTo>
                    <a:pt x="76186" y="68709"/>
                    <a:pt x="81807" y="72651"/>
                    <a:pt x="90440" y="72651"/>
                  </a:cubicBezTo>
                  <a:cubicBezTo>
                    <a:pt x="93589" y="72651"/>
                    <a:pt x="97139" y="72126"/>
                    <a:pt x="100964" y="70695"/>
                  </a:cubicBezTo>
                  <a:cubicBezTo>
                    <a:pt x="115270" y="65339"/>
                    <a:pt x="110972" y="50105"/>
                    <a:pt x="110972" y="50105"/>
                  </a:cubicBezTo>
                  <a:cubicBezTo>
                    <a:pt x="110972" y="50105"/>
                    <a:pt x="128520" y="45961"/>
                    <a:pt x="121510" y="31545"/>
                  </a:cubicBezTo>
                  <a:cubicBezTo>
                    <a:pt x="118867" y="26107"/>
                    <a:pt x="114981" y="24414"/>
                    <a:pt x="111166" y="24414"/>
                  </a:cubicBezTo>
                  <a:cubicBezTo>
                    <a:pt x="104867" y="24414"/>
                    <a:pt x="98762" y="29031"/>
                    <a:pt x="98762" y="29031"/>
                  </a:cubicBezTo>
                  <a:cubicBezTo>
                    <a:pt x="98954" y="21314"/>
                    <a:pt x="91934" y="1"/>
                    <a:pt x="69920" y="1"/>
                  </a:cubicBezTo>
                  <a:close/>
                </a:path>
              </a:pathLst>
            </a:custGeom>
            <a:solidFill>
              <a:schemeClr val="accent6"/>
            </a:solidFill>
            <a:ln w="1524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algn="bl" rotWithShape="0">
                <a:schemeClr val="dk1">
                  <a:alpha val="49803"/>
                </a:schemeClr>
              </a:outerShdw>
            </a:effectLst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  <p:sp>
          <p:nvSpPr>
            <p:cNvPr id="147" name="Google Shape;2025;p3">
              <a:extLst>
                <a:ext uri="{FF2B5EF4-FFF2-40B4-BE49-F238E27FC236}">
                  <a16:creationId xmlns:a16="http://schemas.microsoft.com/office/drawing/2014/main" id="{BA8B18EA-41A7-6FF7-563C-BE0FB89075B1}"/>
                </a:ext>
              </a:extLst>
            </p:cNvPr>
            <p:cNvSpPr/>
            <p:nvPr/>
          </p:nvSpPr>
          <p:spPr>
            <a:xfrm>
              <a:off x="2401263" y="2838900"/>
              <a:ext cx="3213025" cy="1970350"/>
            </a:xfrm>
            <a:custGeom>
              <a:avLst/>
              <a:gdLst/>
              <a:ahLst/>
              <a:cxnLst/>
              <a:rect l="l" t="t" r="r" b="b"/>
              <a:pathLst>
                <a:path w="128521" h="78814" extrusionOk="0">
                  <a:moveTo>
                    <a:pt x="69920" y="1"/>
                  </a:moveTo>
                  <a:cubicBezTo>
                    <a:pt x="69232" y="1"/>
                    <a:pt x="68530" y="21"/>
                    <a:pt x="67812" y="64"/>
                  </a:cubicBezTo>
                  <a:cubicBezTo>
                    <a:pt x="44135" y="1475"/>
                    <a:pt x="45810" y="16200"/>
                    <a:pt x="45810" y="16200"/>
                  </a:cubicBezTo>
                  <a:cubicBezTo>
                    <a:pt x="45810" y="16200"/>
                    <a:pt x="41845" y="11609"/>
                    <a:pt x="36305" y="11609"/>
                  </a:cubicBezTo>
                  <a:cubicBezTo>
                    <a:pt x="34539" y="11609"/>
                    <a:pt x="32612" y="12076"/>
                    <a:pt x="30603" y="13307"/>
                  </a:cubicBezTo>
                  <a:cubicBezTo>
                    <a:pt x="22291" y="18399"/>
                    <a:pt x="24802" y="27420"/>
                    <a:pt x="24802" y="27420"/>
                  </a:cubicBezTo>
                  <a:cubicBezTo>
                    <a:pt x="24802" y="27420"/>
                    <a:pt x="21531" y="25584"/>
                    <a:pt x="17666" y="25584"/>
                  </a:cubicBezTo>
                  <a:cubicBezTo>
                    <a:pt x="14574" y="25584"/>
                    <a:pt x="11101" y="26760"/>
                    <a:pt x="8621" y="30991"/>
                  </a:cubicBezTo>
                  <a:cubicBezTo>
                    <a:pt x="1" y="45695"/>
                    <a:pt x="22993" y="49551"/>
                    <a:pt x="22993" y="49551"/>
                  </a:cubicBezTo>
                  <a:cubicBezTo>
                    <a:pt x="22993" y="49551"/>
                    <a:pt x="18373" y="64798"/>
                    <a:pt x="37595" y="75379"/>
                  </a:cubicBezTo>
                  <a:cubicBezTo>
                    <a:pt x="42107" y="77863"/>
                    <a:pt x="46626" y="78813"/>
                    <a:pt x="50902" y="78813"/>
                  </a:cubicBezTo>
                  <a:cubicBezTo>
                    <a:pt x="64842" y="78813"/>
                    <a:pt x="76186" y="68709"/>
                    <a:pt x="76186" y="68709"/>
                  </a:cubicBezTo>
                  <a:cubicBezTo>
                    <a:pt x="76186" y="68709"/>
                    <a:pt x="81807" y="72651"/>
                    <a:pt x="90440" y="72651"/>
                  </a:cubicBezTo>
                  <a:cubicBezTo>
                    <a:pt x="93589" y="72651"/>
                    <a:pt x="97139" y="72126"/>
                    <a:pt x="100964" y="70695"/>
                  </a:cubicBezTo>
                  <a:cubicBezTo>
                    <a:pt x="115270" y="65339"/>
                    <a:pt x="110972" y="50105"/>
                    <a:pt x="110972" y="50105"/>
                  </a:cubicBezTo>
                  <a:cubicBezTo>
                    <a:pt x="110972" y="50105"/>
                    <a:pt x="128520" y="45961"/>
                    <a:pt x="121510" y="31545"/>
                  </a:cubicBezTo>
                  <a:cubicBezTo>
                    <a:pt x="118867" y="26107"/>
                    <a:pt x="114981" y="24414"/>
                    <a:pt x="111166" y="24414"/>
                  </a:cubicBezTo>
                  <a:cubicBezTo>
                    <a:pt x="104867" y="24414"/>
                    <a:pt x="98762" y="29031"/>
                    <a:pt x="98762" y="29031"/>
                  </a:cubicBezTo>
                  <a:cubicBezTo>
                    <a:pt x="98954" y="21314"/>
                    <a:pt x="91934" y="1"/>
                    <a:pt x="699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400"/>
              </a:pPr>
              <a:endParaRPr sz="4500">
                <a:latin typeface="+mj-lt"/>
              </a:endParaRPr>
            </a:p>
          </p:txBody>
        </p:sp>
      </p:grpSp>
      <p:sp>
        <p:nvSpPr>
          <p:cNvPr id="148" name="Google Shape;2026;p3">
            <a:extLst>
              <a:ext uri="{FF2B5EF4-FFF2-40B4-BE49-F238E27FC236}">
                <a16:creationId xmlns:a16="http://schemas.microsoft.com/office/drawing/2014/main" id="{FFE92AAC-C354-D117-0CAE-5E1A06D4FD8F}"/>
              </a:ext>
            </a:extLst>
          </p:cNvPr>
          <p:cNvSpPr txBox="1"/>
          <p:nvPr/>
        </p:nvSpPr>
        <p:spPr>
          <a:xfrm>
            <a:off x="792865" y="1564703"/>
            <a:ext cx="10606269" cy="808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ctr"/>
            <a:r>
              <a:rPr lang="en-US" sz="4500" b="1" dirty="0">
                <a:latin typeface="+mj-lt"/>
              </a:rPr>
              <a:t>HOẠT ĐỘNG 1. ĐỌC THÀNH TIẾNG </a:t>
            </a:r>
            <a:endParaRPr sz="4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394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1D7681-2B8B-276D-3892-C84CE1ABF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31;p4">
            <a:extLst>
              <a:ext uri="{FF2B5EF4-FFF2-40B4-BE49-F238E27FC236}">
                <a16:creationId xmlns:a16="http://schemas.microsoft.com/office/drawing/2014/main" id="{67E13FDC-DE3D-72EE-F628-FA8C54754DB1}"/>
              </a:ext>
            </a:extLst>
          </p:cNvPr>
          <p:cNvSpPr/>
          <p:nvPr/>
        </p:nvSpPr>
        <p:spPr>
          <a:xfrm>
            <a:off x="5277970" y="962206"/>
            <a:ext cx="6017352" cy="787663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281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>
              <a:buClr>
                <a:srgbClr val="C00000"/>
              </a:buClr>
              <a:buSzPts val="2400"/>
            </a:pPr>
            <a:r>
              <a:rPr lang="en-US" sz="2400" b="1">
                <a:solidFill>
                  <a:schemeClr val="tx1"/>
                </a:solidFill>
                <a:latin typeface="+mj-lt"/>
              </a:rPr>
              <a:t>GIỌNG ĐỌC TRONG BÀI</a:t>
            </a:r>
            <a:endParaRPr sz="2400" b="1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oogle Shape;2032;p4">
            <a:extLst>
              <a:ext uri="{FF2B5EF4-FFF2-40B4-BE49-F238E27FC236}">
                <a16:creationId xmlns:a16="http://schemas.microsoft.com/office/drawing/2014/main" id="{32383DDD-4F75-940E-1651-6B3BD0C6CF74}"/>
              </a:ext>
            </a:extLst>
          </p:cNvPr>
          <p:cNvGrpSpPr/>
          <p:nvPr/>
        </p:nvGrpSpPr>
        <p:grpSpPr>
          <a:xfrm>
            <a:off x="809205" y="2055182"/>
            <a:ext cx="2976950" cy="4119615"/>
            <a:chOff x="624596" y="982906"/>
            <a:chExt cx="2001980" cy="3181003"/>
          </a:xfrm>
        </p:grpSpPr>
        <p:sp>
          <p:nvSpPr>
            <p:cNvPr id="4" name="Google Shape;2033;p4">
              <a:extLst>
                <a:ext uri="{FF2B5EF4-FFF2-40B4-BE49-F238E27FC236}">
                  <a16:creationId xmlns:a16="http://schemas.microsoft.com/office/drawing/2014/main" id="{FC9A4DBB-CC4C-D173-F9F8-DC4C0C5119B6}"/>
                </a:ext>
              </a:extLst>
            </p:cNvPr>
            <p:cNvSpPr/>
            <p:nvPr/>
          </p:nvSpPr>
          <p:spPr>
            <a:xfrm>
              <a:off x="744759" y="1142009"/>
              <a:ext cx="1881817" cy="3021900"/>
            </a:xfrm>
            <a:prstGeom prst="roundRect">
              <a:avLst>
                <a:gd name="adj" fmla="val 4313"/>
              </a:avLst>
            </a:prstGeom>
            <a:solidFill>
              <a:srgbClr val="DFF2F3"/>
            </a:solidFill>
            <a:ln>
              <a:noFill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  <p:sp>
          <p:nvSpPr>
            <p:cNvPr id="5" name="Google Shape;2034;p4">
              <a:extLst>
                <a:ext uri="{FF2B5EF4-FFF2-40B4-BE49-F238E27FC236}">
                  <a16:creationId xmlns:a16="http://schemas.microsoft.com/office/drawing/2014/main" id="{CD12184E-E885-6C2A-7259-8257A254DAE2}"/>
                </a:ext>
              </a:extLst>
            </p:cNvPr>
            <p:cNvSpPr/>
            <p:nvPr/>
          </p:nvSpPr>
          <p:spPr>
            <a:xfrm>
              <a:off x="624596" y="982906"/>
              <a:ext cx="1881817" cy="2984405"/>
            </a:xfrm>
            <a:custGeom>
              <a:avLst/>
              <a:gdLst/>
              <a:ahLst/>
              <a:cxnLst/>
              <a:rect l="l" t="t" r="r" b="b"/>
              <a:pathLst>
                <a:path w="53747" h="74336" extrusionOk="0">
                  <a:moveTo>
                    <a:pt x="52246" y="65"/>
                  </a:moveTo>
                  <a:cubicBezTo>
                    <a:pt x="53040" y="65"/>
                    <a:pt x="53682" y="711"/>
                    <a:pt x="53682" y="1501"/>
                  </a:cubicBezTo>
                  <a:lnTo>
                    <a:pt x="53682" y="72835"/>
                  </a:lnTo>
                  <a:cubicBezTo>
                    <a:pt x="53682" y="73625"/>
                    <a:pt x="53040" y="74268"/>
                    <a:pt x="52246" y="74268"/>
                  </a:cubicBezTo>
                  <a:lnTo>
                    <a:pt x="1501" y="74268"/>
                  </a:lnTo>
                  <a:cubicBezTo>
                    <a:pt x="711" y="74268"/>
                    <a:pt x="65" y="73625"/>
                    <a:pt x="65" y="72835"/>
                  </a:cubicBezTo>
                  <a:lnTo>
                    <a:pt x="65" y="1501"/>
                  </a:lnTo>
                  <a:cubicBezTo>
                    <a:pt x="65" y="711"/>
                    <a:pt x="711" y="65"/>
                    <a:pt x="1501" y="65"/>
                  </a:cubicBezTo>
                  <a:close/>
                  <a:moveTo>
                    <a:pt x="1501" y="1"/>
                  </a:moveTo>
                  <a:cubicBezTo>
                    <a:pt x="676" y="1"/>
                    <a:pt x="0" y="675"/>
                    <a:pt x="0" y="1501"/>
                  </a:cubicBezTo>
                  <a:lnTo>
                    <a:pt x="0" y="72835"/>
                  </a:lnTo>
                  <a:cubicBezTo>
                    <a:pt x="0" y="73660"/>
                    <a:pt x="676" y="74336"/>
                    <a:pt x="1501" y="74336"/>
                  </a:cubicBezTo>
                  <a:lnTo>
                    <a:pt x="52246" y="74336"/>
                  </a:lnTo>
                  <a:cubicBezTo>
                    <a:pt x="53076" y="74336"/>
                    <a:pt x="53747" y="73660"/>
                    <a:pt x="53747" y="72835"/>
                  </a:cubicBezTo>
                  <a:lnTo>
                    <a:pt x="53747" y="1501"/>
                  </a:lnTo>
                  <a:cubicBezTo>
                    <a:pt x="53747" y="675"/>
                    <a:pt x="53076" y="1"/>
                    <a:pt x="52246" y="1"/>
                  </a:cubicBez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</p:grpSp>
      <p:pic>
        <p:nvPicPr>
          <p:cNvPr id="6" name="Google Shape;2035;p4">
            <a:extLst>
              <a:ext uri="{FF2B5EF4-FFF2-40B4-BE49-F238E27FC236}">
                <a16:creationId xmlns:a16="http://schemas.microsoft.com/office/drawing/2014/main" id="{2F0AD8A7-E78E-5C8B-06C8-5C531736E71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4765" y="2973036"/>
            <a:ext cx="2615033" cy="3454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oogle Shape;2036;p4">
            <a:extLst>
              <a:ext uri="{FF2B5EF4-FFF2-40B4-BE49-F238E27FC236}">
                <a16:creationId xmlns:a16="http://schemas.microsoft.com/office/drawing/2014/main" id="{D408DD7F-4984-390E-A675-DE94934DBA31}"/>
              </a:ext>
            </a:extLst>
          </p:cNvPr>
          <p:cNvGrpSpPr/>
          <p:nvPr/>
        </p:nvGrpSpPr>
        <p:grpSpPr>
          <a:xfrm>
            <a:off x="5277969" y="3755615"/>
            <a:ext cx="6017352" cy="2602012"/>
            <a:chOff x="324823" y="1908157"/>
            <a:chExt cx="4776144" cy="2065291"/>
          </a:xfrm>
        </p:grpSpPr>
        <p:sp>
          <p:nvSpPr>
            <p:cNvPr id="8" name="Google Shape;2037;p4">
              <a:extLst>
                <a:ext uri="{FF2B5EF4-FFF2-40B4-BE49-F238E27FC236}">
                  <a16:creationId xmlns:a16="http://schemas.microsoft.com/office/drawing/2014/main" id="{A4DF4DBC-9B68-5C63-F050-90F5C0FF1107}"/>
                </a:ext>
              </a:extLst>
            </p:cNvPr>
            <p:cNvSpPr/>
            <p:nvPr/>
          </p:nvSpPr>
          <p:spPr>
            <a:xfrm>
              <a:off x="546976" y="1908157"/>
              <a:ext cx="4553991" cy="206529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1800"/>
              </a:pPr>
              <a:endParaRPr sz="2400">
                <a:solidFill>
                  <a:srgbClr val="FBE4D5"/>
                </a:solidFill>
                <a:latin typeface="+mj-lt"/>
              </a:endParaRPr>
            </a:p>
          </p:txBody>
        </p:sp>
        <p:pic>
          <p:nvPicPr>
            <p:cNvPr id="9" name="Google Shape;2038;p4" descr="https://cdn-icons-png.flaticon.com/128/5184/5184592.png">
              <a:extLst>
                <a:ext uri="{FF2B5EF4-FFF2-40B4-BE49-F238E27FC236}">
                  <a16:creationId xmlns:a16="http://schemas.microsoft.com/office/drawing/2014/main" id="{2FA3F2F6-1166-22BB-0FB9-21E0DEBC963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4823" y="1944243"/>
              <a:ext cx="444304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039;p4">
              <a:extLst>
                <a:ext uri="{FF2B5EF4-FFF2-40B4-BE49-F238E27FC236}">
                  <a16:creationId xmlns:a16="http://schemas.microsoft.com/office/drawing/2014/main" id="{6ECBB81F-CD15-4C72-EC15-506EF7AFF694}"/>
                </a:ext>
              </a:extLst>
            </p:cNvPr>
            <p:cNvSpPr txBox="1"/>
            <p:nvPr/>
          </p:nvSpPr>
          <p:spPr>
            <a:xfrm>
              <a:off x="885519" y="2019629"/>
              <a:ext cx="3966698" cy="1851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Nhấn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giọng</a:t>
              </a:r>
              <a:r>
                <a:rPr lang="en-US" sz="2400" dirty="0">
                  <a:latin typeface="+mj-lt"/>
                </a:rPr>
                <a:t> ở </a:t>
              </a:r>
              <a:r>
                <a:rPr lang="en-US" sz="2400" dirty="0" err="1">
                  <a:latin typeface="+mj-lt"/>
                </a:rPr>
                <a:t>những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từ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ngữ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cuối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câu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ngắt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nghỉ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câu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hợp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lý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thể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hiện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tình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cảm</a:t>
              </a:r>
              <a:r>
                <a:rPr lang="en-US" sz="2400" dirty="0">
                  <a:latin typeface="+mj-lt"/>
                </a:rPr>
                <a:t> da </a:t>
              </a:r>
              <a:r>
                <a:rPr lang="en-US" sz="2400" dirty="0" err="1">
                  <a:latin typeface="+mj-lt"/>
                </a:rPr>
                <a:t>diết</a:t>
              </a:r>
              <a:r>
                <a:rPr lang="en-US" sz="2400" dirty="0">
                  <a:latin typeface="+mj-lt"/>
                </a:rPr>
                <a:t>, </a:t>
              </a:r>
            </a:p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sâu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lắng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của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tác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giả</a:t>
              </a:r>
              <a:r>
                <a:rPr lang="en-US" sz="2400" dirty="0">
                  <a:latin typeface="+mj-lt"/>
                </a:rPr>
                <a:t>. </a:t>
              </a:r>
              <a:endParaRPr sz="24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oogle Shape;2040;p4">
            <a:extLst>
              <a:ext uri="{FF2B5EF4-FFF2-40B4-BE49-F238E27FC236}">
                <a16:creationId xmlns:a16="http://schemas.microsoft.com/office/drawing/2014/main" id="{35EACE6B-F7EB-9BC0-D0DF-B6D60910F01D}"/>
              </a:ext>
            </a:extLst>
          </p:cNvPr>
          <p:cNvGrpSpPr/>
          <p:nvPr/>
        </p:nvGrpSpPr>
        <p:grpSpPr>
          <a:xfrm>
            <a:off x="5277969" y="2055182"/>
            <a:ext cx="6017352" cy="1373818"/>
            <a:chOff x="324823" y="1908158"/>
            <a:chExt cx="4776144" cy="1090439"/>
          </a:xfrm>
        </p:grpSpPr>
        <p:sp>
          <p:nvSpPr>
            <p:cNvPr id="12" name="Google Shape;2041;p4">
              <a:extLst>
                <a:ext uri="{FF2B5EF4-FFF2-40B4-BE49-F238E27FC236}">
                  <a16:creationId xmlns:a16="http://schemas.microsoft.com/office/drawing/2014/main" id="{7E448CF2-C9EE-6C47-F9E6-66310E1F0E08}"/>
                </a:ext>
              </a:extLst>
            </p:cNvPr>
            <p:cNvSpPr/>
            <p:nvPr/>
          </p:nvSpPr>
          <p:spPr>
            <a:xfrm>
              <a:off x="546976" y="1908158"/>
              <a:ext cx="4553991" cy="1090439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57576" rIns="115184" bIns="57576" anchor="ctr" anchorCtr="0">
              <a:noAutofit/>
            </a:bodyPr>
            <a:lstStyle/>
            <a:p>
              <a:pPr algn="ctr">
                <a:buSzPts val="1800"/>
              </a:pPr>
              <a:endParaRPr sz="2400">
                <a:solidFill>
                  <a:srgbClr val="FBE4D5"/>
                </a:solidFill>
                <a:latin typeface="+mj-lt"/>
              </a:endParaRPr>
            </a:p>
          </p:txBody>
        </p:sp>
        <p:pic>
          <p:nvPicPr>
            <p:cNvPr id="13" name="Google Shape;2042;p4" descr="https://cdn-icons-png.flaticon.com/128/5184/5184592.png">
              <a:extLst>
                <a:ext uri="{FF2B5EF4-FFF2-40B4-BE49-F238E27FC236}">
                  <a16:creationId xmlns:a16="http://schemas.microsoft.com/office/drawing/2014/main" id="{32DD5B84-582C-9DF9-DF60-338F4A40F43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4823" y="1944243"/>
              <a:ext cx="444304" cy="444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2043;p4">
              <a:extLst>
                <a:ext uri="{FF2B5EF4-FFF2-40B4-BE49-F238E27FC236}">
                  <a16:creationId xmlns:a16="http://schemas.microsoft.com/office/drawing/2014/main" id="{30B99446-2EEF-FBC8-9CFF-2DB98D601508}"/>
                </a:ext>
              </a:extLst>
            </p:cNvPr>
            <p:cNvSpPr txBox="1"/>
            <p:nvPr/>
          </p:nvSpPr>
          <p:spPr>
            <a:xfrm>
              <a:off x="737353" y="1972402"/>
              <a:ext cx="4173236" cy="9717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184" tIns="57576" rIns="115184" bIns="57576" anchor="t" anchorCtr="0">
              <a:spAutoFit/>
            </a:bodyPr>
            <a:lstStyle/>
            <a:p>
              <a:pPr algn="ctr">
                <a:lnSpc>
                  <a:spcPct val="150000"/>
                </a:lnSpc>
                <a:buSzPts val="2000"/>
              </a:pPr>
              <a:r>
                <a:rPr lang="en-US" sz="2400" dirty="0" err="1">
                  <a:latin typeface="+mj-lt"/>
                </a:rPr>
                <a:t>Cả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bài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đọc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với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giọng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nhịp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nhàng</a:t>
              </a:r>
              <a:r>
                <a:rPr lang="en-US" sz="2400" dirty="0">
                  <a:latin typeface="+mj-lt"/>
                </a:rPr>
                <a:t>, </a:t>
              </a:r>
              <a:r>
                <a:rPr lang="en-US" sz="2400" dirty="0" err="1">
                  <a:latin typeface="+mj-lt"/>
                </a:rPr>
                <a:t>chan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chứa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tình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cảm</a:t>
              </a:r>
              <a:r>
                <a:rPr lang="en-US" sz="2400" dirty="0">
                  <a:latin typeface="+mj-lt"/>
                </a:rPr>
                <a:t>.</a:t>
              </a:r>
              <a:endParaRPr sz="2400" dirty="0">
                <a:latin typeface="+mj-lt"/>
              </a:endParaRPr>
            </a:p>
          </p:txBody>
        </p:sp>
      </p:grpSp>
      <p:grpSp>
        <p:nvGrpSpPr>
          <p:cNvPr id="15" name="Google Shape;2044;p4">
            <a:extLst>
              <a:ext uri="{FF2B5EF4-FFF2-40B4-BE49-F238E27FC236}">
                <a16:creationId xmlns:a16="http://schemas.microsoft.com/office/drawing/2014/main" id="{49959BC9-CFDE-77DC-D822-80B54A291D61}"/>
              </a:ext>
            </a:extLst>
          </p:cNvPr>
          <p:cNvGrpSpPr/>
          <p:nvPr/>
        </p:nvGrpSpPr>
        <p:grpSpPr>
          <a:xfrm>
            <a:off x="150901" y="6387896"/>
            <a:ext cx="5307571" cy="219959"/>
            <a:chOff x="0" y="4397412"/>
            <a:chExt cx="4600713" cy="150450"/>
          </a:xfrm>
        </p:grpSpPr>
        <p:sp>
          <p:nvSpPr>
            <p:cNvPr id="16" name="Google Shape;2045;p4">
              <a:extLst>
                <a:ext uri="{FF2B5EF4-FFF2-40B4-BE49-F238E27FC236}">
                  <a16:creationId xmlns:a16="http://schemas.microsoft.com/office/drawing/2014/main" id="{14FDB3D7-5CC9-87CE-056D-9C41F32BA422}"/>
                </a:ext>
              </a:extLst>
            </p:cNvPr>
            <p:cNvSpPr/>
            <p:nvPr/>
          </p:nvSpPr>
          <p:spPr>
            <a:xfrm>
              <a:off x="0" y="4397412"/>
              <a:ext cx="4600713" cy="2416"/>
            </a:xfrm>
            <a:custGeom>
              <a:avLst/>
              <a:gdLst/>
              <a:ahLst/>
              <a:cxnLst/>
              <a:rect l="l" t="t" r="r" b="b"/>
              <a:pathLst>
                <a:path w="131402" h="69" extrusionOk="0">
                  <a:moveTo>
                    <a:pt x="0" y="1"/>
                  </a:moveTo>
                  <a:lnTo>
                    <a:pt x="0" y="69"/>
                  </a:lnTo>
                  <a:lnTo>
                    <a:pt x="131401" y="69"/>
                  </a:lnTo>
                  <a:lnTo>
                    <a:pt x="131401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  <p:sp>
          <p:nvSpPr>
            <p:cNvPr id="17" name="Google Shape;2046;p4">
              <a:extLst>
                <a:ext uri="{FF2B5EF4-FFF2-40B4-BE49-F238E27FC236}">
                  <a16:creationId xmlns:a16="http://schemas.microsoft.com/office/drawing/2014/main" id="{EBE2EA88-25D5-4BBC-BDE8-CFA32C14620D}"/>
                </a:ext>
              </a:extLst>
            </p:cNvPr>
            <p:cNvSpPr/>
            <p:nvPr/>
          </p:nvSpPr>
          <p:spPr>
            <a:xfrm>
              <a:off x="755786" y="4545586"/>
              <a:ext cx="305519" cy="2276"/>
            </a:xfrm>
            <a:custGeom>
              <a:avLst/>
              <a:gdLst/>
              <a:ahLst/>
              <a:cxnLst/>
              <a:rect l="l" t="t" r="r" b="b"/>
              <a:pathLst>
                <a:path w="8726" h="65" extrusionOk="0">
                  <a:moveTo>
                    <a:pt x="0" y="0"/>
                  </a:moveTo>
                  <a:lnTo>
                    <a:pt x="0" y="65"/>
                  </a:lnTo>
                  <a:lnTo>
                    <a:pt x="8726" y="65"/>
                  </a:lnTo>
                  <a:lnTo>
                    <a:pt x="8726" y="0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  <p:sp>
          <p:nvSpPr>
            <p:cNvPr id="18" name="Google Shape;2047;p4">
              <a:extLst>
                <a:ext uri="{FF2B5EF4-FFF2-40B4-BE49-F238E27FC236}">
                  <a16:creationId xmlns:a16="http://schemas.microsoft.com/office/drawing/2014/main" id="{02991A5F-9EB4-49F7-007F-CDBB5DC038F9}"/>
                </a:ext>
              </a:extLst>
            </p:cNvPr>
            <p:cNvSpPr/>
            <p:nvPr/>
          </p:nvSpPr>
          <p:spPr>
            <a:xfrm>
              <a:off x="1619552" y="4536412"/>
              <a:ext cx="497808" cy="2276"/>
            </a:xfrm>
            <a:custGeom>
              <a:avLst/>
              <a:gdLst/>
              <a:ahLst/>
              <a:cxnLst/>
              <a:rect l="l" t="t" r="r" b="b"/>
              <a:pathLst>
                <a:path w="14218" h="65" extrusionOk="0">
                  <a:moveTo>
                    <a:pt x="0" y="0"/>
                  </a:moveTo>
                  <a:lnTo>
                    <a:pt x="0" y="65"/>
                  </a:lnTo>
                  <a:lnTo>
                    <a:pt x="14217" y="65"/>
                  </a:lnTo>
                  <a:lnTo>
                    <a:pt x="14217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43434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  <p:sp>
          <p:nvSpPr>
            <p:cNvPr id="19" name="Google Shape;2048;p4">
              <a:extLst>
                <a:ext uri="{FF2B5EF4-FFF2-40B4-BE49-F238E27FC236}">
                  <a16:creationId xmlns:a16="http://schemas.microsoft.com/office/drawing/2014/main" id="{54330EEB-1637-C325-4EAD-7DCA3AD83B14}"/>
                </a:ext>
              </a:extLst>
            </p:cNvPr>
            <p:cNvSpPr/>
            <p:nvPr/>
          </p:nvSpPr>
          <p:spPr>
            <a:xfrm>
              <a:off x="1070481" y="4460119"/>
              <a:ext cx="175833" cy="2311"/>
            </a:xfrm>
            <a:custGeom>
              <a:avLst/>
              <a:gdLst/>
              <a:ahLst/>
              <a:cxnLst/>
              <a:rect l="l" t="t" r="r" b="b"/>
              <a:pathLst>
                <a:path w="5022" h="66" extrusionOk="0">
                  <a:moveTo>
                    <a:pt x="1" y="1"/>
                  </a:moveTo>
                  <a:lnTo>
                    <a:pt x="1" y="65"/>
                  </a:lnTo>
                  <a:lnTo>
                    <a:pt x="5022" y="65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rgbClr val="43434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  <p:sp>
          <p:nvSpPr>
            <p:cNvPr id="20" name="Google Shape;2049;p4">
              <a:extLst>
                <a:ext uri="{FF2B5EF4-FFF2-40B4-BE49-F238E27FC236}">
                  <a16:creationId xmlns:a16="http://schemas.microsoft.com/office/drawing/2014/main" id="{D844B8A1-E17A-EF47-7310-D6CEF2737D90}"/>
                </a:ext>
              </a:extLst>
            </p:cNvPr>
            <p:cNvSpPr/>
            <p:nvPr/>
          </p:nvSpPr>
          <p:spPr>
            <a:xfrm>
              <a:off x="2732853" y="4514424"/>
              <a:ext cx="418259" cy="2276"/>
            </a:xfrm>
            <a:custGeom>
              <a:avLst/>
              <a:gdLst/>
              <a:ahLst/>
              <a:cxnLst/>
              <a:rect l="l" t="t" r="r" b="b"/>
              <a:pathLst>
                <a:path w="11946" h="65" extrusionOk="0">
                  <a:moveTo>
                    <a:pt x="0" y="0"/>
                  </a:moveTo>
                  <a:lnTo>
                    <a:pt x="0" y="65"/>
                  </a:lnTo>
                  <a:lnTo>
                    <a:pt x="11946" y="65"/>
                  </a:lnTo>
                  <a:lnTo>
                    <a:pt x="11946" y="0"/>
                  </a:lnTo>
                  <a:close/>
                </a:path>
              </a:pathLst>
            </a:custGeom>
            <a:solidFill>
              <a:srgbClr val="EBEBE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5184" tIns="115184" rIns="115184" bIns="115184" anchor="ctr" anchorCtr="0">
              <a:noAutofit/>
            </a:bodyPr>
            <a:lstStyle/>
            <a:p>
              <a:pPr>
                <a:buSzPts val="1800"/>
              </a:pPr>
              <a:endParaRPr sz="24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6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B76BDA-1D42-51CA-1BF6-44E8E38E6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058;p5">
            <a:extLst>
              <a:ext uri="{FF2B5EF4-FFF2-40B4-BE49-F238E27FC236}">
                <a16:creationId xmlns:a16="http://schemas.microsoft.com/office/drawing/2014/main" id="{33043B1F-021A-FEFF-F726-2DD3C53B6BC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038" y="2316483"/>
            <a:ext cx="3596222" cy="404069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059;p5">
            <a:extLst>
              <a:ext uri="{FF2B5EF4-FFF2-40B4-BE49-F238E27FC236}">
                <a16:creationId xmlns:a16="http://schemas.microsoft.com/office/drawing/2014/main" id="{580FF67E-0112-F683-D1D8-C0312D816512}"/>
              </a:ext>
            </a:extLst>
          </p:cNvPr>
          <p:cNvSpPr/>
          <p:nvPr/>
        </p:nvSpPr>
        <p:spPr>
          <a:xfrm>
            <a:off x="458827" y="2298871"/>
            <a:ext cx="3596219" cy="2210508"/>
          </a:xfrm>
          <a:prstGeom prst="cloud">
            <a:avLst/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/>
            <a:r>
              <a:rPr lang="en-US" sz="2400" i="1">
                <a:latin typeface="+mj-lt"/>
              </a:rPr>
              <a:t>Dập dờn</a:t>
            </a:r>
            <a:endParaRPr sz="2400" i="1">
              <a:latin typeface="+mj-lt"/>
            </a:endParaRPr>
          </a:p>
        </p:txBody>
      </p:sp>
      <p:sp>
        <p:nvSpPr>
          <p:cNvPr id="8" name="Google Shape;2060;p5">
            <a:extLst>
              <a:ext uri="{FF2B5EF4-FFF2-40B4-BE49-F238E27FC236}">
                <a16:creationId xmlns:a16="http://schemas.microsoft.com/office/drawing/2014/main" id="{3DA65B76-B3A8-F611-06D1-437531048CC4}"/>
              </a:ext>
            </a:extLst>
          </p:cNvPr>
          <p:cNvSpPr/>
          <p:nvPr/>
        </p:nvSpPr>
        <p:spPr>
          <a:xfrm>
            <a:off x="2330879" y="4602376"/>
            <a:ext cx="3596221" cy="2086721"/>
          </a:xfrm>
          <a:prstGeom prst="cloud">
            <a:avLst/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/>
            <a:r>
              <a:rPr lang="en-US" sz="2400" i="1">
                <a:latin typeface="+mj-lt"/>
              </a:rPr>
              <a:t>Trổ vàng</a:t>
            </a:r>
            <a:endParaRPr sz="2400" i="1">
              <a:latin typeface="+mj-lt"/>
            </a:endParaRPr>
          </a:p>
        </p:txBody>
      </p:sp>
      <p:sp>
        <p:nvSpPr>
          <p:cNvPr id="9" name="Google Shape;2061;p5">
            <a:extLst>
              <a:ext uri="{FF2B5EF4-FFF2-40B4-BE49-F238E27FC236}">
                <a16:creationId xmlns:a16="http://schemas.microsoft.com/office/drawing/2014/main" id="{F3FB15EC-25C9-30C2-2000-0597B9BFA60B}"/>
              </a:ext>
            </a:extLst>
          </p:cNvPr>
          <p:cNvSpPr/>
          <p:nvPr/>
        </p:nvSpPr>
        <p:spPr>
          <a:xfrm>
            <a:off x="4573871" y="2250111"/>
            <a:ext cx="3596221" cy="2086721"/>
          </a:xfrm>
          <a:prstGeom prst="cloud">
            <a:avLst/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/>
            <a:r>
              <a:rPr lang="en-US" sz="2400" i="1">
                <a:latin typeface="+mj-lt"/>
              </a:rPr>
              <a:t>Bát ngát</a:t>
            </a:r>
            <a:endParaRPr sz="2400" i="1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BAECF-48DC-C077-37ED-E9581ABB99B0}"/>
              </a:ext>
            </a:extLst>
          </p:cNvPr>
          <p:cNvSpPr txBox="1"/>
          <p:nvPr/>
        </p:nvSpPr>
        <p:spPr>
          <a:xfrm>
            <a:off x="2879100" y="15665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LUYỆN ĐỌC MỘT SỐ TỪ KHÓ</a:t>
            </a:r>
          </a:p>
        </p:txBody>
      </p:sp>
    </p:spTree>
    <p:extLst>
      <p:ext uri="{BB962C8B-B14F-4D97-AF65-F5344CB8AC3E}">
        <p14:creationId xmlns:p14="http://schemas.microsoft.com/office/powerpoint/2010/main" val="339158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7086F-5A2B-EE18-F9DA-980F8F53A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68;p6">
            <a:extLst>
              <a:ext uri="{FF2B5EF4-FFF2-40B4-BE49-F238E27FC236}">
                <a16:creationId xmlns:a16="http://schemas.microsoft.com/office/drawing/2014/main" id="{C83555DA-F7A5-D85A-F30B-1F963590333C}"/>
              </a:ext>
            </a:extLst>
          </p:cNvPr>
          <p:cNvSpPr/>
          <p:nvPr/>
        </p:nvSpPr>
        <p:spPr>
          <a:xfrm>
            <a:off x="2320009" y="1667054"/>
            <a:ext cx="7277339" cy="742772"/>
          </a:xfrm>
          <a:prstGeom prst="homePlate">
            <a:avLst>
              <a:gd name="adj" fmla="val 50000"/>
            </a:avLst>
          </a:prstGeom>
          <a:solidFill>
            <a:srgbClr val="FEEBBD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15184" tIns="57576" rIns="115184" bIns="57576" anchor="ctr" anchorCtr="0">
            <a:noAutofit/>
          </a:bodyPr>
          <a:lstStyle/>
          <a:p>
            <a:pPr algn="ctr"/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Luyện</a:t>
            </a:r>
            <a:r>
              <a:rPr lang="en-US" sz="28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đọc</a:t>
            </a:r>
            <a:r>
              <a:rPr lang="en-US" sz="28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một</a:t>
            </a:r>
            <a:r>
              <a:rPr lang="en-US" sz="28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số</a:t>
            </a:r>
            <a:r>
              <a:rPr lang="en-US" sz="28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chemeClr val="dk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dk1"/>
                </a:solidFill>
                <a:latin typeface="+mj-lt"/>
              </a:rPr>
              <a:t>thơ</a:t>
            </a:r>
            <a:endParaRPr sz="2800" dirty="0">
              <a:latin typeface="+mj-lt"/>
            </a:endParaRPr>
          </a:p>
        </p:txBody>
      </p:sp>
      <p:pic>
        <p:nvPicPr>
          <p:cNvPr id="3" name="Google Shape;2069;p6">
            <a:extLst>
              <a:ext uri="{FF2B5EF4-FFF2-40B4-BE49-F238E27FC236}">
                <a16:creationId xmlns:a16="http://schemas.microsoft.com/office/drawing/2014/main" id="{F41D2D56-F882-36B1-2D6D-A3114EBD88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9862" y="5169144"/>
            <a:ext cx="6197636" cy="16888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70;p6">
            <a:extLst>
              <a:ext uri="{FF2B5EF4-FFF2-40B4-BE49-F238E27FC236}">
                <a16:creationId xmlns:a16="http://schemas.microsoft.com/office/drawing/2014/main" id="{BFB7EFB8-9BCF-4FE7-AD8B-605FFBCD7A9F}"/>
              </a:ext>
            </a:extLst>
          </p:cNvPr>
          <p:cNvSpPr txBox="1"/>
          <p:nvPr/>
        </p:nvSpPr>
        <p:spPr>
          <a:xfrm>
            <a:off x="2726411" y="2711292"/>
            <a:ext cx="7277340" cy="233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Đất</a:t>
            </a:r>
            <a:r>
              <a:rPr lang="en-US" sz="2400" i="1" dirty="0">
                <a:latin typeface="+mj-lt"/>
              </a:rPr>
              <a:t> Trung Phi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chưa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sạch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mùi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thuốc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pháo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i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Thấp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thoáng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người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thiếu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nữ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mũ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nồi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xanh</a:t>
            </a:r>
            <a:r>
              <a:rPr lang="en-US" sz="2400" i="1" dirty="0">
                <a:latin typeface="+mj-lt"/>
              </a:rPr>
              <a:t>.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i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Nắng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như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bướm</a:t>
            </a:r>
            <a:r>
              <a:rPr lang="en-US" sz="2400" i="1" dirty="0">
                <a:latin typeface="+mj-lt"/>
              </a:rPr>
              <a:t> bay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 </a:t>
            </a:r>
            <a:r>
              <a:rPr lang="en-US" sz="2400" i="1" dirty="0" err="1">
                <a:latin typeface="+mj-lt"/>
              </a:rPr>
              <a:t>dập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dồn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vai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áo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i="1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Cùng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nô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đùa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hệt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đám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trẻ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vây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quanh</a:t>
            </a:r>
            <a:r>
              <a:rPr lang="en-US" sz="2400" i="1" dirty="0">
                <a:latin typeface="+mj-lt"/>
              </a:rPr>
              <a:t>.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//</a:t>
            </a:r>
            <a:endParaRPr sz="2400" i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30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7E63FE-5B87-92FB-98DC-DA5134BB7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75;p7">
            <a:extLst>
              <a:ext uri="{FF2B5EF4-FFF2-40B4-BE49-F238E27FC236}">
                <a16:creationId xmlns:a16="http://schemas.microsoft.com/office/drawing/2014/main" id="{EAEF872F-6991-00B1-5D27-F263EE683B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368288" y="1666874"/>
            <a:ext cx="7123634" cy="20302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76;p7">
            <a:extLst>
              <a:ext uri="{FF2B5EF4-FFF2-40B4-BE49-F238E27FC236}">
                <a16:creationId xmlns:a16="http://schemas.microsoft.com/office/drawing/2014/main" id="{71BE19AC-E5FC-95B1-4A59-EEFDBE926F29}"/>
              </a:ext>
            </a:extLst>
          </p:cNvPr>
          <p:cNvSpPr txBox="1"/>
          <p:nvPr/>
        </p:nvSpPr>
        <p:spPr>
          <a:xfrm>
            <a:off x="3156244" y="3826419"/>
            <a:ext cx="6212740" cy="2332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184" tIns="57576" rIns="115184" bIns="57576" anchor="t" anchorCtr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Cô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dạy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hát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bài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dân</a:t>
            </a:r>
            <a:r>
              <a:rPr lang="en-US" sz="2400" i="1" dirty="0">
                <a:latin typeface="+mj-lt"/>
              </a:rPr>
              <a:t> ca </a:t>
            </a:r>
            <a:r>
              <a:rPr lang="en-US" sz="2400" i="1" dirty="0" err="1">
                <a:latin typeface="+mj-lt"/>
              </a:rPr>
              <a:t>quan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họ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Cái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trống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cơm</a:t>
            </a:r>
            <a:r>
              <a:rPr lang="en-US" sz="2400" i="1" dirty="0">
                <a:latin typeface="+mj-lt"/>
              </a:rPr>
              <a:t> ai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khéo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vỗ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nên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bông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Trẻ</a:t>
            </a:r>
            <a:r>
              <a:rPr lang="en-US" sz="2400" i="1" dirty="0">
                <a:latin typeface="+mj-lt"/>
              </a:rPr>
              <a:t> da </a:t>
            </a:r>
            <a:r>
              <a:rPr lang="en-US" sz="2400" i="1" dirty="0" err="1">
                <a:latin typeface="+mj-lt"/>
              </a:rPr>
              <a:t>đen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nối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vòng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tay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reo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múa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endParaRPr sz="2400" dirty="0">
              <a:solidFill>
                <a:srgbClr val="C00000"/>
              </a:solidFill>
              <a:latin typeface="+mj-lt"/>
            </a:endParaRPr>
          </a:p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+mj-lt"/>
              </a:rPr>
              <a:t>Cả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lưng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đồi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vui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nhộn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gió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bờ</a:t>
            </a:r>
            <a:r>
              <a:rPr lang="en-US" sz="2400" i="1" dirty="0">
                <a:latin typeface="+mj-lt"/>
              </a:rPr>
              <a:t> </a:t>
            </a:r>
            <a:r>
              <a:rPr lang="en-US" sz="2400" i="1" dirty="0" err="1">
                <a:latin typeface="+mj-lt"/>
              </a:rPr>
              <a:t>sông</a:t>
            </a:r>
            <a:r>
              <a:rPr lang="en-US" sz="2400" i="1" dirty="0">
                <a:latin typeface="+mj-lt"/>
              </a:rPr>
              <a:t>.</a:t>
            </a:r>
            <a:r>
              <a:rPr lang="en-US" sz="2400" i="1" dirty="0">
                <a:solidFill>
                  <a:srgbClr val="C00000"/>
                </a:solidFill>
                <a:latin typeface="+mj-lt"/>
              </a:rPr>
              <a:t>//</a:t>
            </a:r>
            <a:endParaRPr sz="24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610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1084</Words>
  <Application>Microsoft Office PowerPoint</Application>
  <PresentationFormat>Widescreen</PresentationFormat>
  <Paragraphs>107</Paragraphs>
  <Slides>31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UTM Avo</vt:lpstr>
      <vt:lpstr>2_Office Theme</vt:lpstr>
      <vt:lpstr>Tuần 33 Bài đọc 4: Cô gái mũ nồi xanh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OnePercent</dc:creator>
  <cp:lastModifiedBy>Monkey</cp:lastModifiedBy>
  <cp:revision>116</cp:revision>
  <dcterms:created xsi:type="dcterms:W3CDTF">2023-10-19T01:39:18Z</dcterms:created>
  <dcterms:modified xsi:type="dcterms:W3CDTF">2025-03-27T02:31:53Z</dcterms:modified>
</cp:coreProperties>
</file>