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notesMasterIdLst>
    <p:notesMasterId r:id="rId26"/>
  </p:notesMasterIdLst>
  <p:sldIdLst>
    <p:sldId id="266" r:id="rId5"/>
    <p:sldId id="3959" r:id="rId6"/>
    <p:sldId id="3951" r:id="rId7"/>
    <p:sldId id="3952" r:id="rId8"/>
    <p:sldId id="256" r:id="rId9"/>
    <p:sldId id="259" r:id="rId10"/>
    <p:sldId id="264" r:id="rId11"/>
    <p:sldId id="261" r:id="rId12"/>
    <p:sldId id="268" r:id="rId13"/>
    <p:sldId id="267" r:id="rId14"/>
    <p:sldId id="262" r:id="rId15"/>
    <p:sldId id="260" r:id="rId16"/>
    <p:sldId id="257" r:id="rId17"/>
    <p:sldId id="269" r:id="rId18"/>
    <p:sldId id="297" r:id="rId19"/>
    <p:sldId id="3962" r:id="rId20"/>
    <p:sldId id="7337" r:id="rId21"/>
    <p:sldId id="7338" r:id="rId22"/>
    <p:sldId id="7339" r:id="rId23"/>
    <p:sldId id="3961"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21" d="100"/>
          <a:sy n="21" d="100"/>
        </p:scale>
        <p:origin x="2196" y="9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D92A3-DA02-4533-8B20-A86A06489ED2}"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EB643-5B5F-450B-9975-E37DB7649F91}" type="slidenum">
              <a:rPr lang="en-US" smtClean="0"/>
              <a:t>‹#›</a:t>
            </a:fld>
            <a:endParaRPr lang="en-US"/>
          </a:p>
        </p:txBody>
      </p:sp>
    </p:spTree>
    <p:extLst>
      <p:ext uri="{BB962C8B-B14F-4D97-AF65-F5344CB8AC3E}">
        <p14:creationId xmlns:p14="http://schemas.microsoft.com/office/powerpoint/2010/main" val="1996166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89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901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358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6803411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1257300" y="2738438"/>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960038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0318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1257300" y="2738438"/>
            <a:ext cx="7772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9258300" y="2738438"/>
            <a:ext cx="7772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756620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1259683"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9258300"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60475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89765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9683528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485705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378395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234721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1257300" y="9534526"/>
            <a:ext cx="4114800" cy="547688"/>
          </a:xfrm>
          <a:prstGeom prst="rect">
            <a:avLst/>
          </a:prstGeom>
        </p:spPr>
        <p:txBody>
          <a:bodyPr/>
          <a:lstStyle/>
          <a:p>
            <a:fld id="{BBC58E1B-5923-4CAF-B9CC-D14A574623CF}"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12915900" y="9534526"/>
            <a:ext cx="4114800" cy="547688"/>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481631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3924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8416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0929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1412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7373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4537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971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8708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2927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553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637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078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902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3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734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89782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40852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8290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95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571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12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50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2025/4/19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58459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2025/4/19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58607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556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813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51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57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12753477"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880377"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1078802"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7149052"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98534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42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0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2.jp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195578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700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0634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21.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svg"/><Relationship Id="rId17" Type="http://schemas.openxmlformats.org/officeDocument/2006/relationships/image" Target="../media/image11.png"/><Relationship Id="rId2" Type="http://schemas.openxmlformats.org/officeDocument/2006/relationships/image" Target="../media/image3.pn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8.svg"/><Relationship Id="rId15" Type="http://schemas.openxmlformats.org/officeDocument/2006/relationships/image" Target="../media/image10.png"/><Relationship Id="rId10" Type="http://schemas.openxmlformats.org/officeDocument/2006/relationships/image" Target="../media/image7.gif"/><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8.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png"/><Relationship Id="rId3" Type="http://schemas.openxmlformats.org/officeDocument/2006/relationships/image" Target="../media/image21.svg"/><Relationship Id="rId7" Type="http://schemas.openxmlformats.org/officeDocument/2006/relationships/image" Target="../media/image8.svg"/><Relationship Id="rId12"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15.sv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svg"/><Relationship Id="rId18" Type="http://schemas.openxmlformats.org/officeDocument/2006/relationships/image" Target="../media/image29.png"/><Relationship Id="rId3" Type="http://schemas.openxmlformats.org/officeDocument/2006/relationships/image" Target="../media/image21.svg"/><Relationship Id="rId7" Type="http://schemas.openxmlformats.org/officeDocument/2006/relationships/image" Target="../media/image8.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11.png"/><Relationship Id="rId16" Type="http://schemas.openxmlformats.org/officeDocument/2006/relationships/image" Target="../media/image1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7.svg"/><Relationship Id="rId10" Type="http://schemas.openxmlformats.org/officeDocument/2006/relationships/image" Target="../media/image6.png"/><Relationship Id="rId19" Type="http://schemas.openxmlformats.org/officeDocument/2006/relationships/image" Target="../media/image46.sv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5.sv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4.svg"/><Relationship Id="rId5" Type="http://schemas.openxmlformats.org/officeDocument/2006/relationships/image" Target="../media/image6.svg"/><Relationship Id="rId15" Type="http://schemas.openxmlformats.org/officeDocument/2006/relationships/image" Target="../media/image53.sv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41.sv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png"/><Relationship Id="rId3" Type="http://schemas.openxmlformats.org/officeDocument/2006/relationships/image" Target="../media/image21.svg"/><Relationship Id="rId7" Type="http://schemas.openxmlformats.org/officeDocument/2006/relationships/image" Target="../media/image8.svg"/><Relationship Id="rId12"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15.svg"/><Relationship Id="rId15" Type="http://schemas.microsoft.com/office/2007/relationships/hdphoto" Target="../media/hdphoto5.wdp"/><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8.png"/><Relationship Id="rId1" Type="http://schemas.openxmlformats.org/officeDocument/2006/relationships/slideLayout" Target="../slideLayouts/slideLayout30.xml"/><Relationship Id="rId6" Type="http://schemas.openxmlformats.org/officeDocument/2006/relationships/image" Target="../media/image40.png"/><Relationship Id="rId11" Type="http://schemas.microsoft.com/office/2007/relationships/hdphoto" Target="../media/hdphoto6.wdp"/><Relationship Id="rId5" Type="http://schemas.openxmlformats.org/officeDocument/2006/relationships/image" Target="../media/image59.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3.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svg"/><Relationship Id="rId18" Type="http://schemas.openxmlformats.org/officeDocument/2006/relationships/image" Target="../media/image29.png"/><Relationship Id="rId3" Type="http://schemas.openxmlformats.org/officeDocument/2006/relationships/image" Target="../media/image21.svg"/><Relationship Id="rId7" Type="http://schemas.openxmlformats.org/officeDocument/2006/relationships/image" Target="../media/image8.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11.png"/><Relationship Id="rId16" Type="http://schemas.openxmlformats.org/officeDocument/2006/relationships/image" Target="../media/image10.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7.svg"/><Relationship Id="rId10" Type="http://schemas.openxmlformats.org/officeDocument/2006/relationships/image" Target="../media/image6.png"/><Relationship Id="rId19" Type="http://schemas.openxmlformats.org/officeDocument/2006/relationships/image" Target="../media/image46.sv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8.png"/><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59.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63.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8.png"/><Relationship Id="rId1" Type="http://schemas.openxmlformats.org/officeDocument/2006/relationships/slideLayout" Target="../slideLayouts/slideLayout30.xml"/><Relationship Id="rId6" Type="http://schemas.openxmlformats.org/officeDocument/2006/relationships/image" Target="../media/image40.png"/><Relationship Id="rId11" Type="http://schemas.openxmlformats.org/officeDocument/2006/relationships/image" Target="../media/image47.jpeg"/><Relationship Id="rId5" Type="http://schemas.openxmlformats.org/officeDocument/2006/relationships/image" Target="../media/image59.svg"/><Relationship Id="rId10" Type="http://schemas.openxmlformats.org/officeDocument/2006/relationships/image" Target="../media/image46.jpeg"/><Relationship Id="rId4" Type="http://schemas.openxmlformats.org/officeDocument/2006/relationships/image" Target="../media/image39.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g"/><Relationship Id="rId15" Type="http://schemas.microsoft.com/office/2007/relationships/hdphoto" Target="../media/hdphoto4.wdp"/><Relationship Id="rId10" Type="http://schemas.openxmlformats.org/officeDocument/2006/relationships/image" Target="../media/image16.png"/><Relationship Id="rId4" Type="http://schemas.openxmlformats.org/officeDocument/2006/relationships/audio" Target="../media/audio2.wav"/><Relationship Id="rId9" Type="http://schemas.microsoft.com/office/2007/relationships/hdphoto" Target="../media/hdphoto1.wdp"/><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3.sv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5.svg"/><Relationship Id="rId5" Type="http://schemas.openxmlformats.org/officeDocument/2006/relationships/image" Target="../media/image6.sv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73.svg"/><Relationship Id="rId3" Type="http://schemas.openxmlformats.org/officeDocument/2006/relationships/image" Target="../media/image71.svg"/><Relationship Id="rId7" Type="http://schemas.openxmlformats.org/officeDocument/2006/relationships/image" Target="../media/image10.svg"/><Relationship Id="rId12" Type="http://schemas.openxmlformats.org/officeDocument/2006/relationships/image" Target="../media/image11.png"/><Relationship Id="rId17" Type="http://schemas.openxmlformats.org/officeDocument/2006/relationships/image" Target="../media/image49.png"/><Relationship Id="rId2" Type="http://schemas.openxmlformats.org/officeDocument/2006/relationships/image" Target="../media/image48.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5.svg"/><Relationship Id="rId5" Type="http://schemas.openxmlformats.org/officeDocument/2006/relationships/image" Target="../media/image8.svg"/><Relationship Id="rId15" Type="http://schemas.openxmlformats.org/officeDocument/2006/relationships/image" Target="../media/image9.png"/><Relationship Id="rId10" Type="http://schemas.openxmlformats.org/officeDocument/2006/relationships/image" Target="../media/image8.png"/><Relationship Id="rId19"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g"/><Relationship Id="rId15" Type="http://schemas.microsoft.com/office/2007/relationships/hdphoto" Target="../media/hdphoto4.wdp"/><Relationship Id="rId10" Type="http://schemas.openxmlformats.org/officeDocument/2006/relationships/image" Target="../media/image16.png"/><Relationship Id="rId4" Type="http://schemas.openxmlformats.org/officeDocument/2006/relationships/audio" Target="../media/audio2.wav"/><Relationship Id="rId9" Type="http://schemas.microsoft.com/office/2007/relationships/hdphoto" Target="../media/hdphoto1.wd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g"/><Relationship Id="rId15" Type="http://schemas.microsoft.com/office/2007/relationships/hdphoto" Target="../media/hdphoto4.wdp"/><Relationship Id="rId10" Type="http://schemas.openxmlformats.org/officeDocument/2006/relationships/image" Target="../media/image16.png"/><Relationship Id="rId4" Type="http://schemas.openxmlformats.org/officeDocument/2006/relationships/audio" Target="../media/audio2.wav"/><Relationship Id="rId9" Type="http://schemas.microsoft.com/office/2007/relationships/hdphoto" Target="../media/hdphoto1.wdp"/><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svg"/><Relationship Id="rId3" Type="http://schemas.openxmlformats.org/officeDocument/2006/relationships/image" Target="../media/image8.svg"/><Relationship Id="rId7" Type="http://schemas.openxmlformats.org/officeDocument/2006/relationships/image" Target="../media/image6.svg"/><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4.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2.svg"/><Relationship Id="rId5" Type="http://schemas.openxmlformats.org/officeDocument/2006/relationships/image" Target="../media/image30.svg"/><Relationship Id="rId1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0.sv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3" Type="http://schemas.openxmlformats.org/officeDocument/2006/relationships/image" Target="../media/image38.sv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44.svg"/><Relationship Id="rId2" Type="http://schemas.openxmlformats.org/officeDocument/2006/relationships/image" Target="../media/image24.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21.svg"/><Relationship Id="rId10" Type="http://schemas.openxmlformats.org/officeDocument/2006/relationships/image" Target="../media/image41.svg"/><Relationship Id="rId4" Type="http://schemas.openxmlformats.org/officeDocument/2006/relationships/image" Target="../media/image4.png"/><Relationship Id="rId9" Type="http://schemas.openxmlformats.org/officeDocument/2006/relationships/image" Target="../media/image26.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sv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5.svg"/><Relationship Id="rId5" Type="http://schemas.openxmlformats.org/officeDocument/2006/relationships/image" Target="../media/image6.svg"/><Relationship Id="rId1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15.svg"/><Relationship Id="rId4" Type="http://schemas.openxmlformats.org/officeDocument/2006/relationships/image" Target="../media/image8.sv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1.png"/><Relationship Id="rId3" Type="http://schemas.openxmlformats.org/officeDocument/2006/relationships/image" Target="../media/image21.svg"/><Relationship Id="rId7" Type="http://schemas.openxmlformats.org/officeDocument/2006/relationships/image" Target="../media/image8.svg"/><Relationship Id="rId12"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15.sv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5" name="Freeform 5"/>
          <p:cNvSpPr/>
          <p:nvPr/>
        </p:nvSpPr>
        <p:spPr>
          <a:xfrm flipH="1">
            <a:off x="15574514" y="1989755"/>
            <a:ext cx="4952450" cy="7583634"/>
          </a:xfrm>
          <a:custGeom>
            <a:avLst/>
            <a:gdLst/>
            <a:ahLst/>
            <a:cxnLst/>
            <a:rect l="l" t="t" r="r" b="b"/>
            <a:pathLst>
              <a:path w="4952450" h="7583634">
                <a:moveTo>
                  <a:pt x="4952450" y="0"/>
                </a:moveTo>
                <a:lnTo>
                  <a:pt x="0" y="0"/>
                </a:lnTo>
                <a:lnTo>
                  <a:pt x="0" y="7583634"/>
                </a:lnTo>
                <a:lnTo>
                  <a:pt x="4952450" y="7583634"/>
                </a:lnTo>
                <a:lnTo>
                  <a:pt x="495245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120496" y="6370918"/>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4">
              <a:alphaModFix amt="62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6" name="Freeform 16"/>
          <p:cNvSpPr/>
          <p:nvPr/>
        </p:nvSpPr>
        <p:spPr>
          <a:xfrm>
            <a:off x="-3135022" y="9350402"/>
            <a:ext cx="21681195" cy="2286381"/>
          </a:xfrm>
          <a:custGeom>
            <a:avLst/>
            <a:gdLst/>
            <a:ahLst/>
            <a:cxnLst/>
            <a:rect l="l" t="t" r="r" b="b"/>
            <a:pathLst>
              <a:path w="21681195" h="2286381">
                <a:moveTo>
                  <a:pt x="0" y="0"/>
                </a:moveTo>
                <a:lnTo>
                  <a:pt x="21681196" y="0"/>
                </a:lnTo>
                <a:lnTo>
                  <a:pt x="21681196" y="2286381"/>
                </a:lnTo>
                <a:lnTo>
                  <a:pt x="0" y="2286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7" name="Freeform 17"/>
          <p:cNvSpPr/>
          <p:nvPr/>
        </p:nvSpPr>
        <p:spPr>
          <a:xfrm>
            <a:off x="-126956"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a:off x="2453746"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Freeform 19"/>
          <p:cNvSpPr/>
          <p:nvPr/>
        </p:nvSpPr>
        <p:spPr>
          <a:xfrm>
            <a:off x="5034447"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0" name="Freeform 20"/>
          <p:cNvSpPr/>
          <p:nvPr/>
        </p:nvSpPr>
        <p:spPr>
          <a:xfrm>
            <a:off x="7615149"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1" name="Freeform 21"/>
          <p:cNvSpPr/>
          <p:nvPr/>
        </p:nvSpPr>
        <p:spPr>
          <a:xfrm>
            <a:off x="10195850"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2" name="Freeform 22"/>
          <p:cNvSpPr/>
          <p:nvPr/>
        </p:nvSpPr>
        <p:spPr>
          <a:xfrm>
            <a:off x="12776552"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3" name="Freeform 23"/>
          <p:cNvSpPr/>
          <p:nvPr/>
        </p:nvSpPr>
        <p:spPr>
          <a:xfrm>
            <a:off x="15357253" y="8650657"/>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24" name="Picture 24"/>
          <p:cNvPicPr>
            <a:picLocks noChangeAspect="1"/>
          </p:cNvPicPr>
          <p:nvPr/>
        </p:nvPicPr>
        <p:blipFill>
          <a:blip r:embed="rId10"/>
          <a:srcRect/>
          <a:stretch>
            <a:fillRect/>
          </a:stretch>
        </p:blipFill>
        <p:spPr>
          <a:xfrm>
            <a:off x="14549929" y="3775774"/>
            <a:ext cx="3759273" cy="7998453"/>
          </a:xfrm>
          <a:prstGeom prst="rect">
            <a:avLst/>
          </a:prstGeom>
        </p:spPr>
      </p:pic>
      <p:sp>
        <p:nvSpPr>
          <p:cNvPr id="25" name="Freeform 25"/>
          <p:cNvSpPr/>
          <p:nvPr/>
        </p:nvSpPr>
        <p:spPr>
          <a:xfrm>
            <a:off x="13690537" y="-960448"/>
            <a:ext cx="6030101" cy="2450831"/>
          </a:xfrm>
          <a:custGeom>
            <a:avLst/>
            <a:gdLst/>
            <a:ahLst/>
            <a:cxnLst/>
            <a:rect l="l" t="t" r="r" b="b"/>
            <a:pathLst>
              <a:path w="6030101" h="2450831">
                <a:moveTo>
                  <a:pt x="0" y="0"/>
                </a:moveTo>
                <a:lnTo>
                  <a:pt x="6030101" y="0"/>
                </a:lnTo>
                <a:lnTo>
                  <a:pt x="6030101" y="2450831"/>
                </a:lnTo>
                <a:lnTo>
                  <a:pt x="0" y="245083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6" name="Freeform 26"/>
          <p:cNvSpPr/>
          <p:nvPr/>
        </p:nvSpPr>
        <p:spPr>
          <a:xfrm>
            <a:off x="-1825066" y="-63403"/>
            <a:ext cx="6030101" cy="2450831"/>
          </a:xfrm>
          <a:custGeom>
            <a:avLst/>
            <a:gdLst/>
            <a:ahLst/>
            <a:cxnLst/>
            <a:rect l="l" t="t" r="r" b="b"/>
            <a:pathLst>
              <a:path w="6030101" h="2450831">
                <a:moveTo>
                  <a:pt x="0" y="0"/>
                </a:moveTo>
                <a:lnTo>
                  <a:pt x="6030101" y="0"/>
                </a:lnTo>
                <a:lnTo>
                  <a:pt x="6030101" y="2450830"/>
                </a:lnTo>
                <a:lnTo>
                  <a:pt x="0" y="245083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7" name="Freeform 27"/>
          <p:cNvSpPr/>
          <p:nvPr/>
        </p:nvSpPr>
        <p:spPr>
          <a:xfrm>
            <a:off x="-866334" y="6074788"/>
            <a:ext cx="4112638" cy="4452659"/>
          </a:xfrm>
          <a:custGeom>
            <a:avLst/>
            <a:gdLst/>
            <a:ahLst/>
            <a:cxnLst/>
            <a:rect l="l" t="t" r="r" b="b"/>
            <a:pathLst>
              <a:path w="4112638" h="4452659">
                <a:moveTo>
                  <a:pt x="0" y="0"/>
                </a:moveTo>
                <a:lnTo>
                  <a:pt x="4112637" y="0"/>
                </a:lnTo>
                <a:lnTo>
                  <a:pt x="4112637" y="4452659"/>
                </a:lnTo>
                <a:lnTo>
                  <a:pt x="0" y="445265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28" name="Freeform 28"/>
          <p:cNvSpPr/>
          <p:nvPr/>
        </p:nvSpPr>
        <p:spPr>
          <a:xfrm>
            <a:off x="3669570" y="5454605"/>
            <a:ext cx="4587486" cy="4345601"/>
          </a:xfrm>
          <a:custGeom>
            <a:avLst/>
            <a:gdLst/>
            <a:ahLst/>
            <a:cxnLst/>
            <a:rect l="l" t="t" r="r" b="b"/>
            <a:pathLst>
              <a:path w="4587486" h="4345601">
                <a:moveTo>
                  <a:pt x="0" y="0"/>
                </a:moveTo>
                <a:lnTo>
                  <a:pt x="4587487" y="0"/>
                </a:lnTo>
                <a:lnTo>
                  <a:pt x="4587487" y="4345600"/>
                </a:lnTo>
                <a:lnTo>
                  <a:pt x="0" y="43456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29" name="Freeform 29"/>
          <p:cNvSpPr/>
          <p:nvPr/>
        </p:nvSpPr>
        <p:spPr>
          <a:xfrm>
            <a:off x="503083" y="264967"/>
            <a:ext cx="1983938" cy="1983938"/>
          </a:xfrm>
          <a:custGeom>
            <a:avLst/>
            <a:gdLst/>
            <a:ahLst/>
            <a:cxnLst/>
            <a:rect l="l" t="t" r="r" b="b"/>
            <a:pathLst>
              <a:path w="1983938" h="1983938">
                <a:moveTo>
                  <a:pt x="0" y="0"/>
                </a:moveTo>
                <a:lnTo>
                  <a:pt x="1983938" y="0"/>
                </a:lnTo>
                <a:lnTo>
                  <a:pt x="1983938" y="1983938"/>
                </a:lnTo>
                <a:lnTo>
                  <a:pt x="0" y="198393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42" name="TextBox 8">
            <a:extLst>
              <a:ext uri="{FF2B5EF4-FFF2-40B4-BE49-F238E27FC236}">
                <a16:creationId xmlns:a16="http://schemas.microsoft.com/office/drawing/2014/main" id="{AEF00E4B-AA97-4F35-AE6A-1711779EC4B0}"/>
              </a:ext>
            </a:extLst>
          </p:cNvPr>
          <p:cNvSpPr txBox="1"/>
          <p:nvPr/>
        </p:nvSpPr>
        <p:spPr>
          <a:xfrm>
            <a:off x="1050210" y="2918569"/>
            <a:ext cx="15620999" cy="1676549"/>
          </a:xfrm>
          <a:prstGeom prst="rect">
            <a:avLst/>
          </a:prstGeom>
        </p:spPr>
        <p:txBody>
          <a:bodyPr wrap="square" lIns="0" tIns="0" rIns="0" bIns="0" rtlCol="0" anchor="t">
            <a:spAutoFit/>
          </a:bodyPr>
          <a:lstStyle/>
          <a:p>
            <a:pPr marL="0" marR="0" lvl="0" indent="0" algn="ctr" defTabSz="914400" rtl="0" eaLnBrk="1" fontAlgn="auto" latinLnBrk="0" hangingPunct="1">
              <a:lnSpc>
                <a:spcPts val="12517"/>
              </a:lnSpc>
              <a:spcBef>
                <a:spcPts val="0"/>
              </a:spcBef>
              <a:spcAft>
                <a:spcPts val="0"/>
              </a:spcAft>
              <a:buClrTx/>
              <a:buSzTx/>
              <a:buFontTx/>
              <a:buNone/>
              <a:tabLst/>
              <a:defRPr/>
            </a:pPr>
            <a:r>
              <a:rPr lang="en-US" sz="15300" b="1" dirty="0">
                <a:solidFill>
                  <a:schemeClr val="accent2">
                    <a:lumMod val="75000"/>
                  </a:schemeClr>
                </a:solidFill>
                <a:latin typeface="Times New Roman" panose="02020603050405020304" pitchFamily="18" charset="0"/>
                <a:ea typeface="Signika Bold"/>
                <a:cs typeface="Times New Roman" panose="02020603050405020304" pitchFamily="18" charset="0"/>
                <a:sym typeface="Signika Bold"/>
              </a:rPr>
              <a:t>KHỞI ĐỘNG</a:t>
            </a:r>
            <a:endParaRPr kumimoji="0" lang="en-US" sz="153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Signika Bold"/>
              <a:cs typeface="Times New Roman" panose="02020603050405020304" pitchFamily="18" charset="0"/>
              <a:sym typeface="Signika Bold"/>
            </a:endParaRPr>
          </a:p>
        </p:txBody>
      </p:sp>
    </p:spTree>
    <p:extLst>
      <p:ext uri="{BB962C8B-B14F-4D97-AF65-F5344CB8AC3E}">
        <p14:creationId xmlns:p14="http://schemas.microsoft.com/office/powerpoint/2010/main" val="859151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par>
                          <p:cTn id="11" fill="hold">
                            <p:stCondLst>
                              <p:cond delay="1000"/>
                            </p:stCondLst>
                            <p:childTnLst>
                              <p:par>
                                <p:cTn id="12" presetID="26" presetClass="emph" presetSubtype="0" repeatCount="4000" fill="hold" grpId="1" nodeType="afterEffect">
                                  <p:stCondLst>
                                    <p:cond delay="0"/>
                                  </p:stCondLst>
                                  <p:childTnLst>
                                    <p:animEffect transition="out" filter="fade">
                                      <p:cBhvr>
                                        <p:cTn id="13" dur="500" tmFilter="0, 0; .2, .5; .8, .5; 1, 0"/>
                                        <p:tgtEl>
                                          <p:spTgt spid="42"/>
                                        </p:tgtEl>
                                      </p:cBhvr>
                                    </p:animEffect>
                                    <p:animScale>
                                      <p:cBhvr>
                                        <p:cTn id="14"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7" name="Freeform 27"/>
          <p:cNvSpPr/>
          <p:nvPr/>
        </p:nvSpPr>
        <p:spPr>
          <a:xfrm>
            <a:off x="-261518" y="-200581"/>
            <a:ext cx="1450148" cy="1422192"/>
          </a:xfrm>
          <a:custGeom>
            <a:avLst/>
            <a:gdLst/>
            <a:ahLst/>
            <a:cxnLst/>
            <a:rect l="l" t="t" r="r" b="b"/>
            <a:pathLst>
              <a:path w="1983938" h="1983938">
                <a:moveTo>
                  <a:pt x="0" y="0"/>
                </a:moveTo>
                <a:lnTo>
                  <a:pt x="1983938" y="0"/>
                </a:lnTo>
                <a:lnTo>
                  <a:pt x="1983938" y="1983938"/>
                </a:lnTo>
                <a:lnTo>
                  <a:pt x="0" y="19839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1980" y="6202754"/>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4">
              <a:alphaModFix amt="62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321980"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2258722"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a:off x="4839423" y="8640241"/>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7474357"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270693" y="8640241"/>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a:off x="17851395"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4" name="Freeform 14"/>
          <p:cNvSpPr/>
          <p:nvPr/>
        </p:nvSpPr>
        <p:spPr>
          <a:xfrm>
            <a:off x="15587708" y="4809460"/>
            <a:ext cx="2816999" cy="4818815"/>
          </a:xfrm>
          <a:custGeom>
            <a:avLst/>
            <a:gdLst/>
            <a:ahLst/>
            <a:cxnLst/>
            <a:rect l="l" t="t" r="r" b="b"/>
            <a:pathLst>
              <a:path w="2816999" h="4818815">
                <a:moveTo>
                  <a:pt x="0" y="0"/>
                </a:moveTo>
                <a:lnTo>
                  <a:pt x="2816999" y="0"/>
                </a:lnTo>
                <a:lnTo>
                  <a:pt x="2816999" y="4818815"/>
                </a:lnTo>
                <a:lnTo>
                  <a:pt x="0" y="4818815"/>
                </a:lnTo>
                <a:lnTo>
                  <a:pt x="0" y="0"/>
                </a:lnTo>
                <a:close/>
              </a:path>
            </a:pathLst>
          </a:custGeom>
          <a:blipFill>
            <a:blip r:embed="rId8"/>
            <a:stretch>
              <a:fillRect/>
            </a:stretch>
          </a:blipFill>
        </p:spPr>
        <p:txBody>
          <a:bodyPr/>
          <a:lstStyle/>
          <a:p>
            <a:endParaRPr lang="en-US"/>
          </a:p>
        </p:txBody>
      </p:sp>
      <p:sp>
        <p:nvSpPr>
          <p:cNvPr id="21" name="Freeform 21"/>
          <p:cNvSpPr/>
          <p:nvPr/>
        </p:nvSpPr>
        <p:spPr>
          <a:xfrm>
            <a:off x="-1447800" y="9180918"/>
            <a:ext cx="21681195" cy="2286381"/>
          </a:xfrm>
          <a:custGeom>
            <a:avLst/>
            <a:gdLst/>
            <a:ahLst/>
            <a:cxnLst/>
            <a:rect l="l" t="t" r="r" b="b"/>
            <a:pathLst>
              <a:path w="21681195" h="2286381">
                <a:moveTo>
                  <a:pt x="0" y="0"/>
                </a:moveTo>
                <a:lnTo>
                  <a:pt x="21681195" y="0"/>
                </a:lnTo>
                <a:lnTo>
                  <a:pt x="21681195" y="2286381"/>
                </a:lnTo>
                <a:lnTo>
                  <a:pt x="0" y="228638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534569" y="228100"/>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13994467" y="1510060"/>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9">
            <a:extLst>
              <a:ext uri="{FF2B5EF4-FFF2-40B4-BE49-F238E27FC236}">
                <a16:creationId xmlns:a16="http://schemas.microsoft.com/office/drawing/2014/main" id="{D8115E2B-ABB0-4B99-B49D-92D0B52FD119}"/>
              </a:ext>
            </a:extLst>
          </p:cNvPr>
          <p:cNvSpPr/>
          <p:nvPr/>
        </p:nvSpPr>
        <p:spPr>
          <a:xfrm>
            <a:off x="517669" y="548547"/>
            <a:ext cx="17144999" cy="9227938"/>
          </a:xfrm>
          <a:custGeom>
            <a:avLst/>
            <a:gdLst/>
            <a:ahLst/>
            <a:cxnLst/>
            <a:rect l="l" t="t" r="r" b="b"/>
            <a:pathLst>
              <a:path w="2390459" h="1023809">
                <a:moveTo>
                  <a:pt x="14501" y="0"/>
                </a:moveTo>
                <a:lnTo>
                  <a:pt x="2375959" y="0"/>
                </a:lnTo>
                <a:cubicBezTo>
                  <a:pt x="2383967" y="0"/>
                  <a:pt x="2390459" y="6492"/>
                  <a:pt x="2390459" y="14501"/>
                </a:cubicBezTo>
                <a:lnTo>
                  <a:pt x="2390459" y="1009308"/>
                </a:lnTo>
                <a:cubicBezTo>
                  <a:pt x="2390459" y="1017317"/>
                  <a:pt x="2383967" y="1023809"/>
                  <a:pt x="2375959" y="1023809"/>
                </a:cubicBezTo>
                <a:lnTo>
                  <a:pt x="14501" y="1023809"/>
                </a:lnTo>
                <a:cubicBezTo>
                  <a:pt x="10655" y="1023809"/>
                  <a:pt x="6967" y="1022281"/>
                  <a:pt x="4247" y="1019562"/>
                </a:cubicBezTo>
                <a:cubicBezTo>
                  <a:pt x="1528" y="1016842"/>
                  <a:pt x="0" y="1013154"/>
                  <a:pt x="0" y="1009308"/>
                </a:cubicBezTo>
                <a:lnTo>
                  <a:pt x="0" y="14501"/>
                </a:lnTo>
                <a:cubicBezTo>
                  <a:pt x="0" y="6492"/>
                  <a:pt x="6492" y="0"/>
                  <a:pt x="14501" y="0"/>
                </a:cubicBezTo>
                <a:close/>
              </a:path>
            </a:pathLst>
          </a:custGeom>
          <a:solidFill>
            <a:schemeClr val="bg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2BBC763-E097-F45C-CCED-472838435D9B}"/>
              </a:ext>
            </a:extLst>
          </p:cNvPr>
          <p:cNvPicPr>
            <a:picLocks noChangeAspect="1"/>
          </p:cNvPicPr>
          <p:nvPr/>
        </p:nvPicPr>
        <p:blipFill>
          <a:blip r:embed="rId13"/>
          <a:stretch>
            <a:fillRect/>
          </a:stretch>
        </p:blipFill>
        <p:spPr>
          <a:xfrm>
            <a:off x="1295400" y="1485900"/>
            <a:ext cx="15547347" cy="6400800"/>
          </a:xfrm>
          <a:prstGeom prst="rect">
            <a:avLst/>
          </a:prstGeom>
        </p:spPr>
      </p:pic>
    </p:spTree>
    <p:extLst>
      <p:ext uri="{BB962C8B-B14F-4D97-AF65-F5344CB8AC3E}">
        <p14:creationId xmlns:p14="http://schemas.microsoft.com/office/powerpoint/2010/main" val="1213584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7" name="Freeform 27"/>
          <p:cNvSpPr/>
          <p:nvPr/>
        </p:nvSpPr>
        <p:spPr>
          <a:xfrm>
            <a:off x="-282866" y="-203326"/>
            <a:ext cx="1450148" cy="1422192"/>
          </a:xfrm>
          <a:custGeom>
            <a:avLst/>
            <a:gdLst/>
            <a:ahLst/>
            <a:cxnLst/>
            <a:rect l="l" t="t" r="r" b="b"/>
            <a:pathLst>
              <a:path w="1983938" h="1983938">
                <a:moveTo>
                  <a:pt x="0" y="0"/>
                </a:moveTo>
                <a:lnTo>
                  <a:pt x="1983938" y="0"/>
                </a:lnTo>
                <a:lnTo>
                  <a:pt x="1983938" y="1983938"/>
                </a:lnTo>
                <a:lnTo>
                  <a:pt x="0" y="19839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321980" y="76118"/>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321980" y="6202754"/>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6">
              <a:alphaModFix amt="62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Freeform 6"/>
          <p:cNvSpPr/>
          <p:nvPr/>
        </p:nvSpPr>
        <p:spPr>
          <a:xfrm>
            <a:off x="-321980"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7" name="Freeform 7"/>
          <p:cNvSpPr/>
          <p:nvPr/>
        </p:nvSpPr>
        <p:spPr>
          <a:xfrm>
            <a:off x="2258722"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4839423" y="8640241"/>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a:off x="7474357"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15270693" y="8640241"/>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17851395"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a:off x="15587708" y="4809460"/>
            <a:ext cx="2816999" cy="4818815"/>
          </a:xfrm>
          <a:custGeom>
            <a:avLst/>
            <a:gdLst/>
            <a:ahLst/>
            <a:cxnLst/>
            <a:rect l="l" t="t" r="r" b="b"/>
            <a:pathLst>
              <a:path w="2816999" h="4818815">
                <a:moveTo>
                  <a:pt x="0" y="0"/>
                </a:moveTo>
                <a:lnTo>
                  <a:pt x="2816999" y="0"/>
                </a:lnTo>
                <a:lnTo>
                  <a:pt x="2816999" y="4818815"/>
                </a:lnTo>
                <a:lnTo>
                  <a:pt x="0" y="4818815"/>
                </a:lnTo>
                <a:lnTo>
                  <a:pt x="0" y="0"/>
                </a:lnTo>
                <a:close/>
              </a:path>
            </a:pathLst>
          </a:custGeom>
          <a:blipFill>
            <a:blip r:embed="rId10"/>
            <a:stretch>
              <a:fillRect/>
            </a:stretch>
          </a:blipFill>
        </p:spPr>
        <p:txBody>
          <a:bodyPr/>
          <a:lstStyle/>
          <a:p>
            <a:endParaRPr lang="en-US"/>
          </a:p>
        </p:txBody>
      </p:sp>
      <p:sp>
        <p:nvSpPr>
          <p:cNvPr id="21" name="Freeform 21"/>
          <p:cNvSpPr/>
          <p:nvPr/>
        </p:nvSpPr>
        <p:spPr>
          <a:xfrm>
            <a:off x="-1447800" y="9180918"/>
            <a:ext cx="21681195" cy="2286381"/>
          </a:xfrm>
          <a:custGeom>
            <a:avLst/>
            <a:gdLst/>
            <a:ahLst/>
            <a:cxnLst/>
            <a:rect l="l" t="t" r="r" b="b"/>
            <a:pathLst>
              <a:path w="21681195" h="2286381">
                <a:moveTo>
                  <a:pt x="0" y="0"/>
                </a:moveTo>
                <a:lnTo>
                  <a:pt x="21681195" y="0"/>
                </a:lnTo>
                <a:lnTo>
                  <a:pt x="21681195" y="2286381"/>
                </a:lnTo>
                <a:lnTo>
                  <a:pt x="0" y="228638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35" name="Freeform 35"/>
          <p:cNvSpPr/>
          <p:nvPr/>
        </p:nvSpPr>
        <p:spPr>
          <a:xfrm>
            <a:off x="13994467" y="1510060"/>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6" name="Freeform 9">
            <a:extLst>
              <a:ext uri="{FF2B5EF4-FFF2-40B4-BE49-F238E27FC236}">
                <a16:creationId xmlns:a16="http://schemas.microsoft.com/office/drawing/2014/main" id="{D8115E2B-ABB0-4B99-B49D-92D0B52FD119}"/>
              </a:ext>
            </a:extLst>
          </p:cNvPr>
          <p:cNvSpPr/>
          <p:nvPr/>
        </p:nvSpPr>
        <p:spPr>
          <a:xfrm>
            <a:off x="517669" y="485590"/>
            <a:ext cx="17144999" cy="9227938"/>
          </a:xfrm>
          <a:custGeom>
            <a:avLst/>
            <a:gdLst/>
            <a:ahLst/>
            <a:cxnLst/>
            <a:rect l="l" t="t" r="r" b="b"/>
            <a:pathLst>
              <a:path w="2390459" h="1023809">
                <a:moveTo>
                  <a:pt x="14501" y="0"/>
                </a:moveTo>
                <a:lnTo>
                  <a:pt x="2375959" y="0"/>
                </a:lnTo>
                <a:cubicBezTo>
                  <a:pt x="2383967" y="0"/>
                  <a:pt x="2390459" y="6492"/>
                  <a:pt x="2390459" y="14501"/>
                </a:cubicBezTo>
                <a:lnTo>
                  <a:pt x="2390459" y="1009308"/>
                </a:lnTo>
                <a:cubicBezTo>
                  <a:pt x="2390459" y="1017317"/>
                  <a:pt x="2383967" y="1023809"/>
                  <a:pt x="2375959" y="1023809"/>
                </a:cubicBezTo>
                <a:lnTo>
                  <a:pt x="14501" y="1023809"/>
                </a:lnTo>
                <a:cubicBezTo>
                  <a:pt x="10655" y="1023809"/>
                  <a:pt x="6967" y="1022281"/>
                  <a:pt x="4247" y="1019562"/>
                </a:cubicBezTo>
                <a:cubicBezTo>
                  <a:pt x="1528" y="1016842"/>
                  <a:pt x="0" y="1013154"/>
                  <a:pt x="0" y="1009308"/>
                </a:cubicBezTo>
                <a:lnTo>
                  <a:pt x="0" y="14501"/>
                </a:lnTo>
                <a:cubicBezTo>
                  <a:pt x="0" y="6492"/>
                  <a:pt x="6492" y="0"/>
                  <a:pt x="14501" y="0"/>
                </a:cubicBezTo>
                <a:close/>
              </a:path>
            </a:pathLst>
          </a:custGeom>
          <a:solidFill>
            <a:schemeClr val="bg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6BB0676-465B-E999-2C07-703677DB4145}"/>
              </a:ext>
            </a:extLst>
          </p:cNvPr>
          <p:cNvPicPr>
            <a:picLocks noChangeAspect="1"/>
          </p:cNvPicPr>
          <p:nvPr/>
        </p:nvPicPr>
        <p:blipFill>
          <a:blip r:embed="rId13"/>
          <a:stretch>
            <a:fillRect/>
          </a:stretch>
        </p:blipFill>
        <p:spPr>
          <a:xfrm>
            <a:off x="990600" y="1485900"/>
            <a:ext cx="15747510" cy="6400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9" name="Freeform 29"/>
          <p:cNvSpPr/>
          <p:nvPr/>
        </p:nvSpPr>
        <p:spPr>
          <a:xfrm>
            <a:off x="198016" y="76881"/>
            <a:ext cx="1983938" cy="1983938"/>
          </a:xfrm>
          <a:custGeom>
            <a:avLst/>
            <a:gdLst/>
            <a:ahLst/>
            <a:cxnLst/>
            <a:rect l="l" t="t" r="r" b="b"/>
            <a:pathLst>
              <a:path w="1983938" h="1983938">
                <a:moveTo>
                  <a:pt x="0" y="0"/>
                </a:moveTo>
                <a:lnTo>
                  <a:pt x="1983938" y="0"/>
                </a:lnTo>
                <a:lnTo>
                  <a:pt x="1983938" y="1983938"/>
                </a:lnTo>
                <a:lnTo>
                  <a:pt x="0" y="19839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5574514" y="1989755"/>
            <a:ext cx="4952450" cy="7583634"/>
          </a:xfrm>
          <a:custGeom>
            <a:avLst/>
            <a:gdLst/>
            <a:ahLst/>
            <a:cxnLst/>
            <a:rect l="l" t="t" r="r" b="b"/>
            <a:pathLst>
              <a:path w="4952450" h="7583634">
                <a:moveTo>
                  <a:pt x="4952450" y="0"/>
                </a:moveTo>
                <a:lnTo>
                  <a:pt x="0" y="0"/>
                </a:lnTo>
                <a:lnTo>
                  <a:pt x="0" y="7583634"/>
                </a:lnTo>
                <a:lnTo>
                  <a:pt x="4952450" y="7583634"/>
                </a:lnTo>
                <a:lnTo>
                  <a:pt x="495245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0496" y="6370918"/>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6">
              <a:alphaModFix amt="62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a:off x="-3135022" y="9350402"/>
            <a:ext cx="21681195" cy="2286381"/>
          </a:xfrm>
          <a:custGeom>
            <a:avLst/>
            <a:gdLst/>
            <a:ahLst/>
            <a:cxnLst/>
            <a:rect l="l" t="t" r="r" b="b"/>
            <a:pathLst>
              <a:path w="21681195" h="2286381">
                <a:moveTo>
                  <a:pt x="0" y="0"/>
                </a:moveTo>
                <a:lnTo>
                  <a:pt x="21681196" y="0"/>
                </a:lnTo>
                <a:lnTo>
                  <a:pt x="21681196" y="2286381"/>
                </a:lnTo>
                <a:lnTo>
                  <a:pt x="0" y="228638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a:off x="-126956"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8" name="Freeform 18"/>
          <p:cNvSpPr/>
          <p:nvPr/>
        </p:nvSpPr>
        <p:spPr>
          <a:xfrm>
            <a:off x="2453746"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Freeform 19"/>
          <p:cNvSpPr/>
          <p:nvPr/>
        </p:nvSpPr>
        <p:spPr>
          <a:xfrm>
            <a:off x="5034447"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a:off x="7615149"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0195850"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2" name="Freeform 22"/>
          <p:cNvSpPr/>
          <p:nvPr/>
        </p:nvSpPr>
        <p:spPr>
          <a:xfrm>
            <a:off x="12776552"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3" name="Freeform 23"/>
          <p:cNvSpPr/>
          <p:nvPr/>
        </p:nvSpPr>
        <p:spPr>
          <a:xfrm>
            <a:off x="15357253" y="8650657"/>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5" name="Freeform 25"/>
          <p:cNvSpPr/>
          <p:nvPr/>
        </p:nvSpPr>
        <p:spPr>
          <a:xfrm>
            <a:off x="13690537" y="-960448"/>
            <a:ext cx="6030101" cy="2450831"/>
          </a:xfrm>
          <a:custGeom>
            <a:avLst/>
            <a:gdLst/>
            <a:ahLst/>
            <a:cxnLst/>
            <a:rect l="l" t="t" r="r" b="b"/>
            <a:pathLst>
              <a:path w="6030101" h="2450831">
                <a:moveTo>
                  <a:pt x="0" y="0"/>
                </a:moveTo>
                <a:lnTo>
                  <a:pt x="6030101" y="0"/>
                </a:lnTo>
                <a:lnTo>
                  <a:pt x="6030101" y="2450831"/>
                </a:lnTo>
                <a:lnTo>
                  <a:pt x="0" y="2450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6" name="Freeform 26"/>
          <p:cNvSpPr/>
          <p:nvPr/>
        </p:nvSpPr>
        <p:spPr>
          <a:xfrm>
            <a:off x="480320" y="315843"/>
            <a:ext cx="6030101" cy="2450831"/>
          </a:xfrm>
          <a:custGeom>
            <a:avLst/>
            <a:gdLst/>
            <a:ahLst/>
            <a:cxnLst/>
            <a:rect l="l" t="t" r="r" b="b"/>
            <a:pathLst>
              <a:path w="6030101" h="2450831">
                <a:moveTo>
                  <a:pt x="0" y="0"/>
                </a:moveTo>
                <a:lnTo>
                  <a:pt x="6030101" y="0"/>
                </a:lnTo>
                <a:lnTo>
                  <a:pt x="6030101" y="2450830"/>
                </a:lnTo>
                <a:lnTo>
                  <a:pt x="0" y="245083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7" name="Freeform 27"/>
          <p:cNvSpPr/>
          <p:nvPr/>
        </p:nvSpPr>
        <p:spPr>
          <a:xfrm>
            <a:off x="-866334" y="6074788"/>
            <a:ext cx="4112638" cy="4452659"/>
          </a:xfrm>
          <a:custGeom>
            <a:avLst/>
            <a:gdLst/>
            <a:ahLst/>
            <a:cxnLst/>
            <a:rect l="l" t="t" r="r" b="b"/>
            <a:pathLst>
              <a:path w="4112638" h="4452659">
                <a:moveTo>
                  <a:pt x="0" y="0"/>
                </a:moveTo>
                <a:lnTo>
                  <a:pt x="4112637" y="0"/>
                </a:lnTo>
                <a:lnTo>
                  <a:pt x="4112637" y="4452659"/>
                </a:lnTo>
                <a:lnTo>
                  <a:pt x="0" y="445265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8" name="Freeform 28"/>
          <p:cNvSpPr/>
          <p:nvPr/>
        </p:nvSpPr>
        <p:spPr>
          <a:xfrm>
            <a:off x="4015009" y="5680475"/>
            <a:ext cx="4587486" cy="4345601"/>
          </a:xfrm>
          <a:custGeom>
            <a:avLst/>
            <a:gdLst/>
            <a:ahLst/>
            <a:cxnLst/>
            <a:rect l="l" t="t" r="r" b="b"/>
            <a:pathLst>
              <a:path w="4587486" h="4345601">
                <a:moveTo>
                  <a:pt x="0" y="0"/>
                </a:moveTo>
                <a:lnTo>
                  <a:pt x="4587487" y="0"/>
                </a:lnTo>
                <a:lnTo>
                  <a:pt x="4587487" y="4345600"/>
                </a:lnTo>
                <a:lnTo>
                  <a:pt x="0" y="43456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43" name="Freeform 21">
            <a:extLst>
              <a:ext uri="{FF2B5EF4-FFF2-40B4-BE49-F238E27FC236}">
                <a16:creationId xmlns:a16="http://schemas.microsoft.com/office/drawing/2014/main" id="{94B23A6C-DD85-4F3C-992B-9D65409550DB}"/>
              </a:ext>
            </a:extLst>
          </p:cNvPr>
          <p:cNvSpPr/>
          <p:nvPr/>
        </p:nvSpPr>
        <p:spPr>
          <a:xfrm flipH="1">
            <a:off x="10978681" y="6074788"/>
            <a:ext cx="5025731" cy="5225240"/>
          </a:xfrm>
          <a:custGeom>
            <a:avLst/>
            <a:gdLst/>
            <a:ahLst/>
            <a:cxnLst/>
            <a:rect l="l" t="t" r="r" b="b"/>
            <a:pathLst>
              <a:path w="5025731" h="5225240">
                <a:moveTo>
                  <a:pt x="5025731" y="0"/>
                </a:moveTo>
                <a:lnTo>
                  <a:pt x="0" y="0"/>
                </a:lnTo>
                <a:lnTo>
                  <a:pt x="0" y="5225239"/>
                </a:lnTo>
                <a:lnTo>
                  <a:pt x="5025731" y="5225239"/>
                </a:lnTo>
                <a:lnTo>
                  <a:pt x="5025731"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3EBF4BD8-335C-B5A3-6E6D-3AF51F117BDC}"/>
              </a:ext>
            </a:extLst>
          </p:cNvPr>
          <p:cNvPicPr>
            <a:picLocks noChangeAspect="1"/>
          </p:cNvPicPr>
          <p:nvPr/>
        </p:nvPicPr>
        <p:blipFill>
          <a:blip r:embed="rId20"/>
          <a:stretch>
            <a:fillRect/>
          </a:stretch>
        </p:blipFill>
        <p:spPr>
          <a:xfrm>
            <a:off x="2133600" y="1943100"/>
            <a:ext cx="12985605" cy="34201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81376" y="7138713"/>
            <a:ext cx="14502653" cy="2603911"/>
          </a:xfrm>
          <a:custGeom>
            <a:avLst/>
            <a:gdLst/>
            <a:ahLst/>
            <a:cxnLst/>
            <a:rect l="l" t="t" r="r" b="b"/>
            <a:pathLst>
              <a:path w="14502653" h="2603911">
                <a:moveTo>
                  <a:pt x="0" y="0"/>
                </a:moveTo>
                <a:lnTo>
                  <a:pt x="14502653" y="0"/>
                </a:lnTo>
                <a:lnTo>
                  <a:pt x="14502653" y="2603911"/>
                </a:lnTo>
                <a:lnTo>
                  <a:pt x="0" y="2603911"/>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956024" y="3262512"/>
            <a:ext cx="4899090" cy="7501924"/>
          </a:xfrm>
          <a:custGeom>
            <a:avLst/>
            <a:gdLst/>
            <a:ahLst/>
            <a:cxnLst/>
            <a:rect l="l" t="t" r="r" b="b"/>
            <a:pathLst>
              <a:path w="4899090" h="7501924">
                <a:moveTo>
                  <a:pt x="0" y="0"/>
                </a:moveTo>
                <a:lnTo>
                  <a:pt x="4899090" y="0"/>
                </a:lnTo>
                <a:lnTo>
                  <a:pt x="4899090" y="7501924"/>
                </a:lnTo>
                <a:lnTo>
                  <a:pt x="0" y="75019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414063" y="9650308"/>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7556629" y="-2123605"/>
            <a:ext cx="6764648" cy="11773912"/>
          </a:xfrm>
          <a:custGeom>
            <a:avLst/>
            <a:gdLst/>
            <a:ahLst/>
            <a:cxnLst/>
            <a:rect l="l" t="t" r="r" b="b"/>
            <a:pathLst>
              <a:path w="6764648" h="11773912">
                <a:moveTo>
                  <a:pt x="0" y="0"/>
                </a:moveTo>
                <a:lnTo>
                  <a:pt x="6764648" y="0"/>
                </a:lnTo>
                <a:lnTo>
                  <a:pt x="6764648" y="11773913"/>
                </a:lnTo>
                <a:lnTo>
                  <a:pt x="0" y="11773913"/>
                </a:lnTo>
                <a:lnTo>
                  <a:pt x="0" y="0"/>
                </a:lnTo>
                <a:close/>
              </a:path>
            </a:pathLst>
          </a:custGeom>
          <a:blipFill>
            <a:blip r:embed="rId8">
              <a:alphaModFix amt="64000"/>
              <a:extLst>
                <a:ext uri="{96DAC541-7B7A-43D3-8B79-37D633B846F1}">
                  <asvg:svgBlip xmlns="" xmlns:asvg="http://schemas.microsoft.com/office/drawing/2016/SVG/main" r:embed="rId9"/>
                </a:ext>
              </a:extLst>
            </a:blip>
            <a:stretch>
              <a:fillRect/>
            </a:stretch>
          </a:blipFill>
        </p:spPr>
        <p:txBody>
          <a:bodyPr/>
          <a:lstStyle/>
          <a:p>
            <a:endParaRPr lang="en-US"/>
          </a:p>
        </p:txBody>
      </p:sp>
      <p:grpSp>
        <p:nvGrpSpPr>
          <p:cNvPr id="6" name="Group 6"/>
          <p:cNvGrpSpPr/>
          <p:nvPr/>
        </p:nvGrpSpPr>
        <p:grpSpPr>
          <a:xfrm>
            <a:off x="1776138" y="1520256"/>
            <a:ext cx="9349062" cy="5942082"/>
            <a:chOff x="0" y="0"/>
            <a:chExt cx="1467068" cy="996473"/>
          </a:xfrm>
        </p:grpSpPr>
        <p:sp>
          <p:nvSpPr>
            <p:cNvPr id="7" name="Freeform 7"/>
            <p:cNvSpPr/>
            <p:nvPr/>
          </p:nvSpPr>
          <p:spPr>
            <a:xfrm>
              <a:off x="0" y="0"/>
              <a:ext cx="1467068" cy="996473"/>
            </a:xfrm>
            <a:custGeom>
              <a:avLst/>
              <a:gdLst/>
              <a:ahLst/>
              <a:cxnLst/>
              <a:rect l="l" t="t" r="r" b="b"/>
              <a:pathLst>
                <a:path w="1467068" h="996473">
                  <a:moveTo>
                    <a:pt x="15952" y="0"/>
                  </a:moveTo>
                  <a:lnTo>
                    <a:pt x="1451116" y="0"/>
                  </a:lnTo>
                  <a:cubicBezTo>
                    <a:pt x="1455346" y="0"/>
                    <a:pt x="1459404" y="1681"/>
                    <a:pt x="1462396" y="4672"/>
                  </a:cubicBezTo>
                  <a:cubicBezTo>
                    <a:pt x="1465387" y="7664"/>
                    <a:pt x="1467068" y="11721"/>
                    <a:pt x="1467068" y="15952"/>
                  </a:cubicBezTo>
                  <a:lnTo>
                    <a:pt x="1467068" y="980520"/>
                  </a:lnTo>
                  <a:cubicBezTo>
                    <a:pt x="1467068" y="989331"/>
                    <a:pt x="1459926" y="996473"/>
                    <a:pt x="1451116" y="996473"/>
                  </a:cubicBezTo>
                  <a:lnTo>
                    <a:pt x="15952" y="996473"/>
                  </a:lnTo>
                  <a:cubicBezTo>
                    <a:pt x="11721" y="996473"/>
                    <a:pt x="7664" y="994792"/>
                    <a:pt x="4672" y="991800"/>
                  </a:cubicBezTo>
                  <a:cubicBezTo>
                    <a:pt x="1681" y="988809"/>
                    <a:pt x="0" y="984751"/>
                    <a:pt x="0" y="980520"/>
                  </a:cubicBezTo>
                  <a:lnTo>
                    <a:pt x="0" y="15952"/>
                  </a:lnTo>
                  <a:cubicBezTo>
                    <a:pt x="0" y="11721"/>
                    <a:pt x="1681" y="7664"/>
                    <a:pt x="4672" y="4672"/>
                  </a:cubicBezTo>
                  <a:cubicBezTo>
                    <a:pt x="7664" y="1681"/>
                    <a:pt x="11721" y="0"/>
                    <a:pt x="15952" y="0"/>
                  </a:cubicBezTo>
                  <a:close/>
                </a:path>
              </a:pathLst>
            </a:custGeom>
            <a:solidFill>
              <a:srgbClr val="FAFDFF"/>
            </a:solidFill>
          </p:spPr>
          <p:txBody>
            <a:bodyPr/>
            <a:lstStyle/>
            <a:p>
              <a:endParaRPr lang="en-US"/>
            </a:p>
          </p:txBody>
        </p:sp>
        <p:sp>
          <p:nvSpPr>
            <p:cNvPr id="8" name="TextBox 8"/>
            <p:cNvSpPr txBox="1"/>
            <p:nvPr/>
          </p:nvSpPr>
          <p:spPr>
            <a:xfrm>
              <a:off x="0" y="-47625"/>
              <a:ext cx="1467068" cy="1044098"/>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flipH="1">
            <a:off x="13302484" y="-1686883"/>
            <a:ext cx="6764648" cy="11773912"/>
          </a:xfrm>
          <a:custGeom>
            <a:avLst/>
            <a:gdLst/>
            <a:ahLst/>
            <a:cxnLst/>
            <a:rect l="l" t="t" r="r" b="b"/>
            <a:pathLst>
              <a:path w="6764648" h="11773912">
                <a:moveTo>
                  <a:pt x="6764648" y="0"/>
                </a:moveTo>
                <a:lnTo>
                  <a:pt x="0" y="0"/>
                </a:lnTo>
                <a:lnTo>
                  <a:pt x="0" y="11773912"/>
                </a:lnTo>
                <a:lnTo>
                  <a:pt x="6764648" y="11773912"/>
                </a:lnTo>
                <a:lnTo>
                  <a:pt x="6764648" y="0"/>
                </a:lnTo>
                <a:close/>
              </a:path>
            </a:pathLst>
          </a:custGeom>
          <a:blipFill>
            <a:blip r:embed="rId8">
              <a:alphaModFix amt="64000"/>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11"/>
          <p:cNvSpPr/>
          <p:nvPr/>
        </p:nvSpPr>
        <p:spPr>
          <a:xfrm>
            <a:off x="1237209" y="7656582"/>
            <a:ext cx="7741475" cy="2913610"/>
          </a:xfrm>
          <a:custGeom>
            <a:avLst/>
            <a:gdLst/>
            <a:ahLst/>
            <a:cxnLst/>
            <a:rect l="l" t="t" r="r" b="b"/>
            <a:pathLst>
              <a:path w="7741475" h="2913610">
                <a:moveTo>
                  <a:pt x="0" y="0"/>
                </a:moveTo>
                <a:lnTo>
                  <a:pt x="7741475" y="0"/>
                </a:lnTo>
                <a:lnTo>
                  <a:pt x="7741475" y="2913610"/>
                </a:lnTo>
                <a:lnTo>
                  <a:pt x="0" y="291361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2" name="Freeform 12"/>
          <p:cNvSpPr/>
          <p:nvPr/>
        </p:nvSpPr>
        <p:spPr>
          <a:xfrm>
            <a:off x="-823159" y="43034"/>
            <a:ext cx="5011526" cy="2036848"/>
          </a:xfrm>
          <a:custGeom>
            <a:avLst/>
            <a:gdLst/>
            <a:ahLst/>
            <a:cxnLst/>
            <a:rect l="l" t="t" r="r" b="b"/>
            <a:pathLst>
              <a:path w="5011526" h="2036848">
                <a:moveTo>
                  <a:pt x="0" y="0"/>
                </a:moveTo>
                <a:lnTo>
                  <a:pt x="5011526" y="0"/>
                </a:lnTo>
                <a:lnTo>
                  <a:pt x="5011526" y="2036848"/>
                </a:lnTo>
                <a:lnTo>
                  <a:pt x="0" y="203684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9" name="Freeform 19"/>
          <p:cNvSpPr/>
          <p:nvPr/>
        </p:nvSpPr>
        <p:spPr>
          <a:xfrm flipH="1">
            <a:off x="10820400" y="2171700"/>
            <a:ext cx="7835014" cy="8592736"/>
          </a:xfrm>
          <a:custGeom>
            <a:avLst/>
            <a:gdLst/>
            <a:ahLst/>
            <a:cxnLst/>
            <a:rect l="l" t="t" r="r" b="b"/>
            <a:pathLst>
              <a:path w="9089704" h="9379620">
                <a:moveTo>
                  <a:pt x="9089705" y="0"/>
                </a:moveTo>
                <a:lnTo>
                  <a:pt x="0" y="0"/>
                </a:lnTo>
                <a:lnTo>
                  <a:pt x="0" y="9379620"/>
                </a:lnTo>
                <a:lnTo>
                  <a:pt x="9089705" y="9379620"/>
                </a:lnTo>
                <a:lnTo>
                  <a:pt x="9089705"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AE5B7EE6-8670-4F15-A279-3C2C52A400D7}"/>
              </a:ext>
            </a:extLst>
          </p:cNvPr>
          <p:cNvSpPr txBox="1"/>
          <p:nvPr/>
        </p:nvSpPr>
        <p:spPr>
          <a:xfrm>
            <a:off x="2011852" y="2517276"/>
            <a:ext cx="8656148" cy="4154984"/>
          </a:xfrm>
          <a:prstGeom prst="rect">
            <a:avLst/>
          </a:prstGeom>
          <a:noFill/>
        </p:spPr>
        <p:txBody>
          <a:bodyPr wrap="square" rtlCol="0">
            <a:spAutoFit/>
          </a:bodyPr>
          <a:lstStyle/>
          <a:p>
            <a:pPr algn="ctr"/>
            <a:r>
              <a:rPr lang="en-US" sz="6600" dirty="0">
                <a:solidFill>
                  <a:srgbClr val="000000"/>
                </a:solidFill>
                <a:latin typeface="Cambria" panose="02040503050406030204" pitchFamily="18" charset="0"/>
                <a:ea typeface="Cambria" panose="02040503050406030204" pitchFamily="18" charset="0"/>
              </a:rPr>
              <a:t>2. </a:t>
            </a:r>
            <a:r>
              <a:rPr lang="en-US" sz="6600" dirty="0" err="1">
                <a:solidFill>
                  <a:srgbClr val="000000"/>
                </a:solidFill>
                <a:latin typeface="Cambria" panose="02040503050406030204" pitchFamily="18" charset="0"/>
                <a:ea typeface="Cambria" panose="02040503050406030204" pitchFamily="18" charset="0"/>
              </a:rPr>
              <a:t>Nêu</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một</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hoạt</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động</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em</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đã</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hoặc</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sẽ</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tham</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gia</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để</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xây</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dựng</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thế</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giới</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hoà</a:t>
            </a:r>
            <a:r>
              <a:rPr lang="en-US" sz="6600" dirty="0">
                <a:solidFill>
                  <a:srgbClr val="000000"/>
                </a:solidFill>
                <a:latin typeface="Cambria" panose="02040503050406030204" pitchFamily="18" charset="0"/>
                <a:ea typeface="Cambria" panose="02040503050406030204" pitchFamily="18" charset="0"/>
              </a:rPr>
              <a:t> </a:t>
            </a:r>
            <a:r>
              <a:rPr lang="en-US" sz="6600" dirty="0" err="1">
                <a:solidFill>
                  <a:srgbClr val="000000"/>
                </a:solidFill>
                <a:latin typeface="Cambria" panose="02040503050406030204" pitchFamily="18" charset="0"/>
                <a:ea typeface="Cambria" panose="02040503050406030204" pitchFamily="18" charset="0"/>
              </a:rPr>
              <a:t>bình</a:t>
            </a:r>
            <a:r>
              <a:rPr lang="en-US" sz="6600" dirty="0">
                <a:solidFill>
                  <a:srgbClr val="000000"/>
                </a:solidFill>
                <a:latin typeface="Cambria" panose="02040503050406030204" pitchFamily="18" charset="0"/>
                <a:ea typeface="Cambria" panose="02040503050406030204" pitchFamily="18" charset="0"/>
              </a:rPr>
              <a:t>.</a:t>
            </a:r>
            <a:endParaRPr lang="en-US" sz="6600" b="1" dirty="0">
              <a:solidFill>
                <a:srgbClr val="00B05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7" name="Freeform 27"/>
          <p:cNvSpPr/>
          <p:nvPr/>
        </p:nvSpPr>
        <p:spPr>
          <a:xfrm>
            <a:off x="228600" y="44711"/>
            <a:ext cx="1450148" cy="1422192"/>
          </a:xfrm>
          <a:custGeom>
            <a:avLst/>
            <a:gdLst/>
            <a:ahLst/>
            <a:cxnLst/>
            <a:rect l="l" t="t" r="r" b="b"/>
            <a:pathLst>
              <a:path w="1983938" h="1983938">
                <a:moveTo>
                  <a:pt x="0" y="0"/>
                </a:moveTo>
                <a:lnTo>
                  <a:pt x="1983938" y="0"/>
                </a:lnTo>
                <a:lnTo>
                  <a:pt x="1983938" y="1983938"/>
                </a:lnTo>
                <a:lnTo>
                  <a:pt x="0" y="19839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24089" y="419100"/>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1980" y="6202754"/>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6">
              <a:alphaModFix amt="62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Freeform 6"/>
          <p:cNvSpPr/>
          <p:nvPr/>
        </p:nvSpPr>
        <p:spPr>
          <a:xfrm>
            <a:off x="-321980"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7" name="Freeform 7"/>
          <p:cNvSpPr/>
          <p:nvPr/>
        </p:nvSpPr>
        <p:spPr>
          <a:xfrm>
            <a:off x="2258722"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4839423" y="8640241"/>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a:off x="7474357"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270693" y="8640241"/>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17851395"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a:off x="15587708" y="4809460"/>
            <a:ext cx="2816999" cy="4818815"/>
          </a:xfrm>
          <a:custGeom>
            <a:avLst/>
            <a:gdLst/>
            <a:ahLst/>
            <a:cxnLst/>
            <a:rect l="l" t="t" r="r" b="b"/>
            <a:pathLst>
              <a:path w="2816999" h="4818815">
                <a:moveTo>
                  <a:pt x="0" y="0"/>
                </a:moveTo>
                <a:lnTo>
                  <a:pt x="2816999" y="0"/>
                </a:lnTo>
                <a:lnTo>
                  <a:pt x="2816999" y="4818815"/>
                </a:lnTo>
                <a:lnTo>
                  <a:pt x="0" y="4818815"/>
                </a:lnTo>
                <a:lnTo>
                  <a:pt x="0" y="0"/>
                </a:lnTo>
                <a:close/>
              </a:path>
            </a:pathLst>
          </a:custGeom>
          <a:blipFill>
            <a:blip r:embed="rId10"/>
            <a:stretch>
              <a:fillRect/>
            </a:stretch>
          </a:blipFill>
        </p:spPr>
        <p:txBody>
          <a:bodyPr/>
          <a:lstStyle/>
          <a:p>
            <a:endParaRPr lang="en-US"/>
          </a:p>
        </p:txBody>
      </p:sp>
      <p:sp>
        <p:nvSpPr>
          <p:cNvPr id="21" name="Freeform 21"/>
          <p:cNvSpPr/>
          <p:nvPr/>
        </p:nvSpPr>
        <p:spPr>
          <a:xfrm>
            <a:off x="-1447800" y="9180918"/>
            <a:ext cx="21681195" cy="2286381"/>
          </a:xfrm>
          <a:custGeom>
            <a:avLst/>
            <a:gdLst/>
            <a:ahLst/>
            <a:cxnLst/>
            <a:rect l="l" t="t" r="r" b="b"/>
            <a:pathLst>
              <a:path w="21681195" h="2286381">
                <a:moveTo>
                  <a:pt x="0" y="0"/>
                </a:moveTo>
                <a:lnTo>
                  <a:pt x="21681195" y="0"/>
                </a:lnTo>
                <a:lnTo>
                  <a:pt x="21681195" y="2286381"/>
                </a:lnTo>
                <a:lnTo>
                  <a:pt x="0" y="228638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13994467" y="1510060"/>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9">
            <a:extLst>
              <a:ext uri="{FF2B5EF4-FFF2-40B4-BE49-F238E27FC236}">
                <a16:creationId xmlns:a16="http://schemas.microsoft.com/office/drawing/2014/main" id="{BA9AE47A-2C14-4871-A69A-6F51783A853C}"/>
              </a:ext>
            </a:extLst>
          </p:cNvPr>
          <p:cNvSpPr txBox="1"/>
          <p:nvPr/>
        </p:nvSpPr>
        <p:spPr>
          <a:xfrm>
            <a:off x="1475054" y="304109"/>
            <a:ext cx="8610600" cy="36002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B050"/>
                </a:solidFill>
                <a:effectLst/>
                <a:uLnTx/>
                <a:uFillTx/>
                <a:latin typeface="#9Slide07 SVNNexa Rust Slab Bla" panose="020B0606040200020203" pitchFamily="34" charset="0"/>
                <a:ea typeface="+mn-ea"/>
                <a:cs typeface="+mn-cs"/>
              </a:rPr>
              <a:t>chia sẻ</a:t>
            </a:r>
            <a:r>
              <a:rPr kumimoji="0" lang="en-US" sz="8000" b="0" i="0" u="none" strike="noStrike" kern="1200" cap="none" spc="0" normalizeH="0" noProof="0">
                <a:ln>
                  <a:noFill/>
                </a:ln>
                <a:solidFill>
                  <a:srgbClr val="00B050"/>
                </a:solidFill>
                <a:effectLst/>
                <a:uLnTx/>
                <a:uFillTx/>
                <a:latin typeface="#9Slide07 SVNNexa Rust Slab Bla" panose="020B0606040200020203" pitchFamily="34" charset="0"/>
                <a:ea typeface="+mn-ea"/>
                <a:cs typeface="+mn-cs"/>
              </a:rPr>
              <a:t> </a:t>
            </a:r>
            <a:r>
              <a:rPr kumimoji="0" lang="en-US" sz="8000" b="0" i="0" u="none" strike="noStrike" kern="1200" cap="none" spc="0" normalizeH="0" baseline="0" noProof="0">
                <a:ln>
                  <a:noFill/>
                </a:ln>
                <a:solidFill>
                  <a:srgbClr val="00B050"/>
                </a:solidFill>
                <a:effectLst/>
                <a:uLnTx/>
                <a:uFillTx/>
                <a:latin typeface="#9Slide07 SVNNexa Rust Slab Bla" panose="020B0606040200020203" pitchFamily="34" charset="0"/>
                <a:ea typeface="+mn-ea"/>
                <a:cs typeface="+mn-cs"/>
              </a:rPr>
              <a:t>trước lớp</a:t>
            </a:r>
            <a:endParaRPr kumimoji="0" lang="en-US" sz="8000" b="0" i="0" u="none" strike="noStrike" kern="1200" cap="none" spc="0" normalizeH="0" baseline="0" noProof="0" dirty="0">
              <a:ln>
                <a:noFill/>
              </a:ln>
              <a:solidFill>
                <a:srgbClr val="00B050"/>
              </a:solidFill>
              <a:effectLst/>
              <a:uLnTx/>
              <a:uFillTx/>
              <a:latin typeface="#9Slide05 SVNClementine" panose="020F0502020204030203" pitchFamily="34" charset="0"/>
              <a:ea typeface="+mn-ea"/>
              <a:cs typeface="+mn-cs"/>
            </a:endParaRPr>
          </a:p>
        </p:txBody>
      </p:sp>
      <p:sp>
        <p:nvSpPr>
          <p:cNvPr id="19" name="Freeform 6">
            <a:extLst>
              <a:ext uri="{FF2B5EF4-FFF2-40B4-BE49-F238E27FC236}">
                <a16:creationId xmlns:a16="http://schemas.microsoft.com/office/drawing/2014/main" id="{BFB7A850-F1DA-4FA0-AF8D-26BE17771F28}"/>
              </a:ext>
            </a:extLst>
          </p:cNvPr>
          <p:cNvSpPr/>
          <p:nvPr/>
        </p:nvSpPr>
        <p:spPr>
          <a:xfrm flipH="1">
            <a:off x="8660321" y="1527378"/>
            <a:ext cx="9111757" cy="9199685"/>
          </a:xfrm>
          <a:custGeom>
            <a:avLst/>
            <a:gdLst/>
            <a:ahLst/>
            <a:cxnLst/>
            <a:rect l="l" t="t" r="r" b="b"/>
            <a:pathLst>
              <a:path w="8106156" h="8229600">
                <a:moveTo>
                  <a:pt x="0" y="0"/>
                </a:moveTo>
                <a:lnTo>
                  <a:pt x="8106156" y="0"/>
                </a:lnTo>
                <a:lnTo>
                  <a:pt x="8106156" y="8229600"/>
                </a:lnTo>
                <a:lnTo>
                  <a:pt x="0" y="8229600"/>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1BADA5FD-AF27-4DDD-9224-57BCB2E869F8}"/>
              </a:ext>
            </a:extLst>
          </p:cNvPr>
          <p:cNvGrpSpPr/>
          <p:nvPr/>
        </p:nvGrpSpPr>
        <p:grpSpPr>
          <a:xfrm>
            <a:off x="515923" y="4445067"/>
            <a:ext cx="8431077" cy="5239789"/>
            <a:chOff x="1854074" y="5335961"/>
            <a:chExt cx="7626840" cy="4515880"/>
          </a:xfrm>
        </p:grpSpPr>
        <p:pic>
          <p:nvPicPr>
            <p:cNvPr id="23" name="Picture 22">
              <a:extLst>
                <a:ext uri="{FF2B5EF4-FFF2-40B4-BE49-F238E27FC236}">
                  <a16:creationId xmlns:a16="http://schemas.microsoft.com/office/drawing/2014/main" id="{48B119FF-EA1A-42CD-A7EB-15B3CE60B659}"/>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19688" y1="34844" x2="39219" y2="49375"/>
                          <a14:foregroundMark x1="40469" y1="37969" x2="52031" y2="49375"/>
                          <a14:foregroundMark x1="52031" y1="49375" x2="60781" y2="53750"/>
                          <a14:foregroundMark x1="32031" y1="39844" x2="25313" y2="45156"/>
                        </a14:backgroundRemoval>
                      </a14:imgEffect>
                    </a14:imgLayer>
                  </a14:imgProps>
                </a:ext>
              </a:extLst>
            </a:blip>
            <a:srcRect t="18665" b="23114"/>
            <a:stretch/>
          </p:blipFill>
          <p:spPr>
            <a:xfrm rot="10800000">
              <a:off x="1854074" y="5335961"/>
              <a:ext cx="7626840" cy="4515880"/>
            </a:xfrm>
            <a:prstGeom prst="rect">
              <a:avLst/>
            </a:prstGeom>
          </p:spPr>
        </p:pic>
        <p:sp>
          <p:nvSpPr>
            <p:cNvPr id="25" name="TextBox 21">
              <a:extLst>
                <a:ext uri="{FF2B5EF4-FFF2-40B4-BE49-F238E27FC236}">
                  <a16:creationId xmlns:a16="http://schemas.microsoft.com/office/drawing/2014/main" id="{6672C38B-EDCF-4735-8D8C-2F734E397898}"/>
                </a:ext>
              </a:extLst>
            </p:cNvPr>
            <p:cNvSpPr txBox="1"/>
            <p:nvPr/>
          </p:nvSpPr>
          <p:spPr>
            <a:xfrm>
              <a:off x="3018660" y="6506230"/>
              <a:ext cx="5297665" cy="26260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Glacial Indifference"/>
                  <a:ea typeface="Glacial Indifference"/>
                  <a:cs typeface="Glacial Indifference"/>
                  <a:sym typeface="Glacial Indifference"/>
                </a:rPr>
                <a:t>Các bạn khác chú ý lắng nghe và nhận xét</a:t>
              </a:r>
            </a:p>
          </p:txBody>
        </p:sp>
      </p:grpSp>
    </p:spTree>
    <p:extLst>
      <p:ext uri="{BB962C8B-B14F-4D97-AF65-F5344CB8AC3E}">
        <p14:creationId xmlns:p14="http://schemas.microsoft.com/office/powerpoint/2010/main" val="1344789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64B30"/>
        </a:solidFill>
        <a:effectLst/>
      </p:bgPr>
    </p:bg>
    <p:spTree>
      <p:nvGrpSpPr>
        <p:cNvPr id="1" name=""/>
        <p:cNvGrpSpPr/>
        <p:nvPr/>
      </p:nvGrpSpPr>
      <p:grpSpPr>
        <a:xfrm>
          <a:off x="0" y="0"/>
          <a:ext cx="0" cy="0"/>
          <a:chOff x="0" y="0"/>
          <a:chExt cx="0" cy="0"/>
        </a:xfrm>
      </p:grpSpPr>
      <p:sp>
        <p:nvSpPr>
          <p:cNvPr id="16" name="Freeform 16"/>
          <p:cNvSpPr/>
          <p:nvPr/>
        </p:nvSpPr>
        <p:spPr>
          <a:xfrm>
            <a:off x="8482102" y="-305385"/>
            <a:ext cx="2921139" cy="1518992"/>
          </a:xfrm>
          <a:custGeom>
            <a:avLst/>
            <a:gdLst/>
            <a:ahLst/>
            <a:cxnLst/>
            <a:rect l="l" t="t" r="r" b="b"/>
            <a:pathLst>
              <a:path w="2921139" h="1518992">
                <a:moveTo>
                  <a:pt x="0" y="0"/>
                </a:moveTo>
                <a:lnTo>
                  <a:pt x="2921139" y="0"/>
                </a:lnTo>
                <a:lnTo>
                  <a:pt x="2921139" y="1518992"/>
                </a:lnTo>
                <a:lnTo>
                  <a:pt x="0" y="15189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4021" y="3695541"/>
            <a:ext cx="8512053" cy="5562759"/>
          </a:xfrm>
          <a:custGeom>
            <a:avLst/>
            <a:gdLst/>
            <a:ahLst/>
            <a:cxnLst/>
            <a:rect l="l" t="t" r="r" b="b"/>
            <a:pathLst>
              <a:path w="8512053" h="5562759">
                <a:moveTo>
                  <a:pt x="0" y="0"/>
                </a:moveTo>
                <a:lnTo>
                  <a:pt x="8512053" y="0"/>
                </a:lnTo>
                <a:lnTo>
                  <a:pt x="8512053" y="5562759"/>
                </a:lnTo>
                <a:lnTo>
                  <a:pt x="0" y="55627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3820574" y="3732450"/>
            <a:ext cx="8512053" cy="5562759"/>
          </a:xfrm>
          <a:custGeom>
            <a:avLst/>
            <a:gdLst/>
            <a:ahLst/>
            <a:cxnLst/>
            <a:rect l="l" t="t" r="r" b="b"/>
            <a:pathLst>
              <a:path w="8512053" h="5562759">
                <a:moveTo>
                  <a:pt x="8512052" y="0"/>
                </a:moveTo>
                <a:lnTo>
                  <a:pt x="0" y="0"/>
                </a:lnTo>
                <a:lnTo>
                  <a:pt x="0" y="5562760"/>
                </a:lnTo>
                <a:lnTo>
                  <a:pt x="8512052" y="5562760"/>
                </a:lnTo>
                <a:lnTo>
                  <a:pt x="851205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39102" y="9113639"/>
            <a:ext cx="18366203" cy="3230761"/>
            <a:chOff x="0" y="-38100"/>
            <a:chExt cx="4837189" cy="850900"/>
          </a:xfrm>
        </p:grpSpPr>
        <p:sp>
          <p:nvSpPr>
            <p:cNvPr id="12" name="Freeform 12"/>
            <p:cNvSpPr/>
            <p:nvPr/>
          </p:nvSpPr>
          <p:spPr>
            <a:xfrm>
              <a:off x="0" y="0"/>
              <a:ext cx="4837189" cy="270933"/>
            </a:xfrm>
            <a:custGeom>
              <a:avLst/>
              <a:gdLst/>
              <a:ahLst/>
              <a:cxnLst/>
              <a:rect l="l" t="t" r="r" b="b"/>
              <a:pathLst>
                <a:path w="4837189" h="812800">
                  <a:moveTo>
                    <a:pt x="0" y="0"/>
                  </a:moveTo>
                  <a:lnTo>
                    <a:pt x="4837189" y="0"/>
                  </a:lnTo>
                  <a:lnTo>
                    <a:pt x="4837189" y="812800"/>
                  </a:lnTo>
                  <a:lnTo>
                    <a:pt x="0" y="812800"/>
                  </a:lnTo>
                  <a:close/>
                </a:path>
              </a:pathLst>
            </a:custGeom>
            <a:solidFill>
              <a:srgbClr val="5D904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4837189"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609600" y="512852"/>
            <a:ext cx="17144999" cy="9227938"/>
          </a:xfrm>
          <a:custGeom>
            <a:avLst/>
            <a:gdLst/>
            <a:ahLst/>
            <a:cxnLst/>
            <a:rect l="l" t="t" r="r" b="b"/>
            <a:pathLst>
              <a:path w="2390459" h="1023809">
                <a:moveTo>
                  <a:pt x="14501" y="0"/>
                </a:moveTo>
                <a:lnTo>
                  <a:pt x="2375959" y="0"/>
                </a:lnTo>
                <a:cubicBezTo>
                  <a:pt x="2383967" y="0"/>
                  <a:pt x="2390459" y="6492"/>
                  <a:pt x="2390459" y="14501"/>
                </a:cubicBezTo>
                <a:lnTo>
                  <a:pt x="2390459" y="1009308"/>
                </a:lnTo>
                <a:cubicBezTo>
                  <a:pt x="2390459" y="1017317"/>
                  <a:pt x="2383967" y="1023809"/>
                  <a:pt x="2375959" y="1023809"/>
                </a:cubicBezTo>
                <a:lnTo>
                  <a:pt x="14501" y="1023809"/>
                </a:lnTo>
                <a:cubicBezTo>
                  <a:pt x="10655" y="1023809"/>
                  <a:pt x="6967" y="1022281"/>
                  <a:pt x="4247" y="1019562"/>
                </a:cubicBezTo>
                <a:cubicBezTo>
                  <a:pt x="1528" y="1016842"/>
                  <a:pt x="0" y="1013154"/>
                  <a:pt x="0" y="1009308"/>
                </a:cubicBezTo>
                <a:lnTo>
                  <a:pt x="0" y="14501"/>
                </a:lnTo>
                <a:cubicBezTo>
                  <a:pt x="0" y="6492"/>
                  <a:pt x="6492" y="0"/>
                  <a:pt x="14501" y="0"/>
                </a:cubicBezTo>
                <a:close/>
              </a:path>
            </a:pathLst>
          </a:custGeom>
          <a:solidFill>
            <a:schemeClr val="bg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316281" flipH="1" flipV="1">
            <a:off x="286360" y="644517"/>
            <a:ext cx="1484680" cy="1174247"/>
          </a:xfrm>
          <a:custGeom>
            <a:avLst/>
            <a:gdLst/>
            <a:ahLst/>
            <a:cxnLst/>
            <a:rect l="l" t="t" r="r" b="b"/>
            <a:pathLst>
              <a:path w="1484680" h="1174247">
                <a:moveTo>
                  <a:pt x="1484680" y="1174247"/>
                </a:moveTo>
                <a:lnTo>
                  <a:pt x="0" y="1174247"/>
                </a:lnTo>
                <a:lnTo>
                  <a:pt x="0" y="0"/>
                </a:lnTo>
                <a:lnTo>
                  <a:pt x="1484680" y="0"/>
                </a:lnTo>
                <a:lnTo>
                  <a:pt x="1484680" y="1174247"/>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0" y="8863256"/>
            <a:ext cx="1660220" cy="1270823"/>
          </a:xfrm>
          <a:custGeom>
            <a:avLst/>
            <a:gdLst/>
            <a:ahLst/>
            <a:cxnLst/>
            <a:rect l="l" t="t" r="r" b="b"/>
            <a:pathLst>
              <a:path w="1660220" h="1270823">
                <a:moveTo>
                  <a:pt x="0" y="0"/>
                </a:moveTo>
                <a:lnTo>
                  <a:pt x="1660220" y="0"/>
                </a:lnTo>
                <a:lnTo>
                  <a:pt x="1660220" y="1270823"/>
                </a:lnTo>
                <a:lnTo>
                  <a:pt x="0" y="12708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627780" y="356379"/>
            <a:ext cx="1660220" cy="1270823"/>
          </a:xfrm>
          <a:custGeom>
            <a:avLst/>
            <a:gdLst/>
            <a:ahLst/>
            <a:cxnLst/>
            <a:rect l="l" t="t" r="r" b="b"/>
            <a:pathLst>
              <a:path w="1660220" h="1270823">
                <a:moveTo>
                  <a:pt x="0" y="0"/>
                </a:moveTo>
                <a:lnTo>
                  <a:pt x="1660220" y="0"/>
                </a:lnTo>
                <a:lnTo>
                  <a:pt x="1660220" y="1270823"/>
                </a:lnTo>
                <a:lnTo>
                  <a:pt x="0" y="12708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10316281" flipV="1">
            <a:off x="16732481" y="8783967"/>
            <a:ext cx="1484680" cy="1174247"/>
          </a:xfrm>
          <a:custGeom>
            <a:avLst/>
            <a:gdLst/>
            <a:ahLst/>
            <a:cxnLst/>
            <a:rect l="l" t="t" r="r" b="b"/>
            <a:pathLst>
              <a:path w="1484680" h="1174247">
                <a:moveTo>
                  <a:pt x="0" y="1174247"/>
                </a:moveTo>
                <a:lnTo>
                  <a:pt x="1484680" y="1174247"/>
                </a:lnTo>
                <a:lnTo>
                  <a:pt x="1484680" y="0"/>
                </a:lnTo>
                <a:lnTo>
                  <a:pt x="0" y="0"/>
                </a:lnTo>
                <a:lnTo>
                  <a:pt x="0" y="1174247"/>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0B2F5101-5A44-4414-FBB6-6B8D6F738497}"/>
              </a:ext>
            </a:extLst>
          </p:cNvPr>
          <p:cNvSpPr/>
          <p:nvPr/>
        </p:nvSpPr>
        <p:spPr>
          <a:xfrm>
            <a:off x="1066800" y="1638299"/>
            <a:ext cx="16611600" cy="6858001"/>
          </a:xfrm>
          <a:prstGeom prst="roundRect">
            <a:avLst/>
          </a:prstGeom>
          <a:solidFill>
            <a:schemeClr val="accent6">
              <a:lumMod val="60000"/>
              <a:lumOff val="4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12">
            <a:extLst>
              <a:ext uri="{FF2B5EF4-FFF2-40B4-BE49-F238E27FC236}">
                <a16:creationId xmlns:a16="http://schemas.microsoft.com/office/drawing/2014/main" id="{E819E250-7F3D-CB52-B76E-7CD4F598F5D8}"/>
              </a:ext>
            </a:extLst>
          </p:cNvPr>
          <p:cNvSpPr txBox="1"/>
          <p:nvPr/>
        </p:nvSpPr>
        <p:spPr>
          <a:xfrm>
            <a:off x="1600200" y="1943100"/>
            <a:ext cx="15316200" cy="6093976"/>
          </a:xfrm>
          <a:prstGeom prst="rect">
            <a:avLst/>
          </a:prstGeom>
        </p:spPr>
        <p:txBody>
          <a:bodyPr wrap="square" lIns="0" tIns="0" rIns="0" bIns="0" rtlCol="0" anchor="t">
            <a:spAutoFit/>
          </a:bodyPr>
          <a:lstStyle/>
          <a:p>
            <a:pPr lvl="0" algn="just">
              <a:defRPr/>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mazing Grotesk Semi-Bold"/>
              </a:rPr>
              <a:t>+ Tham gia các cuộc thi viết thư UPU Quốc tế để tuyên truyền về hoà bình và khát vọng hoà bình.</a:t>
            </a:r>
          </a:p>
          <a:p>
            <a:pPr lvl="0" algn="just">
              <a:defRPr/>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mazing Grotesk Semi-Bold"/>
              </a:rPr>
              <a:t>+ Nghiên cứu về lịch sử các cuộc chiến tranh và hậu quả năng nề của chúng để nỗ lực rèn luyện bản thân, sẵn sàng tham gia bảo vệ hoà bình khi đủ điều kiện.</a:t>
            </a:r>
          </a:p>
          <a:p>
            <a:pPr lvl="0" algn="just">
              <a:defRPr/>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mazing Grotesk Semi-Bold"/>
              </a:rPr>
              <a:t>+ Vận động gia đình, người thân, bạn bè sẵn sàng tham gia bảo vệ hoà bình.</a:t>
            </a:r>
          </a:p>
          <a:p>
            <a:pPr lvl="0" algn="just">
              <a:defRPr/>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mazing Grotesk Semi-Bold"/>
              </a:rPr>
              <a:t>+ Lên án, phê phán các cuộc chiến tranh phi nghĩa và xung đột sắc tộc thông qua bài viết, bài thơ và tác phẩm hội hoạ,...</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mazing Grotesk Semi-Bold"/>
            </a:endParaRPr>
          </a:p>
        </p:txBody>
      </p:sp>
      <p:pic>
        <p:nvPicPr>
          <p:cNvPr id="8" name="Picture 7">
            <a:extLst>
              <a:ext uri="{FF2B5EF4-FFF2-40B4-BE49-F238E27FC236}">
                <a16:creationId xmlns:a16="http://schemas.microsoft.com/office/drawing/2014/main" id="{7CD82C91-EBDD-507A-7973-C0A45A988C9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556" b="93778" l="9778" r="89778">
                        <a14:foregroundMark x1="58222" y1="35556" x2="58222" y2="39111"/>
                        <a14:foregroundMark x1="37778" y1="37333" x2="37778" y2="37333"/>
                        <a14:foregroundMark x1="57778" y1="7556" x2="57778" y2="7556"/>
                        <a14:foregroundMark x1="64889" y1="90222" x2="64889" y2="90222"/>
                        <a14:foregroundMark x1="61333" y1="54667" x2="61333" y2="63556"/>
                        <a14:foregroundMark x1="47111" y1="74222" x2="47111" y2="74222"/>
                        <a14:foregroundMark x1="64444" y1="93778" x2="64444" y2="93778"/>
                        <a14:foregroundMark x1="60889" y1="45778" x2="64889" y2="56889"/>
                        <a14:foregroundMark x1="52444" y1="70222" x2="49778" y2="75556"/>
                        <a14:foregroundMark x1="36444" y1="62667" x2="36444" y2="62667"/>
                        <a14:foregroundMark x1="35111" y1="60889" x2="35111" y2="60889"/>
                        <a14:foregroundMark x1="32444" y1="60889" x2="32444" y2="60889"/>
                        <a14:foregroundMark x1="45778" y1="61333" x2="45778" y2="61333"/>
                        <a14:foregroundMark x1="41778" y1="60889" x2="41778" y2="60889"/>
                        <a14:foregroundMark x1="40889" y1="63556" x2="40889" y2="63556"/>
                        <a14:foregroundMark x1="33333" y1="63111" x2="33333" y2="63111"/>
                      </a14:backgroundRemoval>
                    </a14:imgEffect>
                  </a14:imgLayer>
                </a14:imgProps>
              </a:ext>
            </a:extLst>
          </a:blip>
          <a:stretch>
            <a:fillRect/>
          </a:stretch>
        </p:blipFill>
        <p:spPr>
          <a:xfrm flipH="1">
            <a:off x="228599" y="-24653"/>
            <a:ext cx="2154909" cy="2120153"/>
          </a:xfrm>
          <a:prstGeom prst="rect">
            <a:avLst/>
          </a:prstGeom>
        </p:spPr>
      </p:pic>
    </p:spTree>
    <p:extLst>
      <p:ext uri="{BB962C8B-B14F-4D97-AF65-F5344CB8AC3E}">
        <p14:creationId xmlns:p14="http://schemas.microsoft.com/office/powerpoint/2010/main" val="510893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9" name="Freeform 29"/>
          <p:cNvSpPr/>
          <p:nvPr/>
        </p:nvSpPr>
        <p:spPr>
          <a:xfrm>
            <a:off x="198016" y="76881"/>
            <a:ext cx="1983938" cy="1983938"/>
          </a:xfrm>
          <a:custGeom>
            <a:avLst/>
            <a:gdLst/>
            <a:ahLst/>
            <a:cxnLst/>
            <a:rect l="l" t="t" r="r" b="b"/>
            <a:pathLst>
              <a:path w="1983938" h="1983938">
                <a:moveTo>
                  <a:pt x="0" y="0"/>
                </a:moveTo>
                <a:lnTo>
                  <a:pt x="1983938" y="0"/>
                </a:lnTo>
                <a:lnTo>
                  <a:pt x="1983938" y="1983938"/>
                </a:lnTo>
                <a:lnTo>
                  <a:pt x="0" y="19839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574514" y="1989755"/>
            <a:ext cx="4952450" cy="7583634"/>
          </a:xfrm>
          <a:custGeom>
            <a:avLst/>
            <a:gdLst/>
            <a:ahLst/>
            <a:cxnLst/>
            <a:rect l="l" t="t" r="r" b="b"/>
            <a:pathLst>
              <a:path w="4952450" h="7583634">
                <a:moveTo>
                  <a:pt x="4952450" y="0"/>
                </a:moveTo>
                <a:lnTo>
                  <a:pt x="0" y="0"/>
                </a:lnTo>
                <a:lnTo>
                  <a:pt x="0" y="7583634"/>
                </a:lnTo>
                <a:lnTo>
                  <a:pt x="4952450" y="7583634"/>
                </a:lnTo>
                <a:lnTo>
                  <a:pt x="495245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0496" y="6370918"/>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6">
              <a:alphaModFix amt="62000"/>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3135022" y="9350402"/>
            <a:ext cx="21681195" cy="2286381"/>
          </a:xfrm>
          <a:custGeom>
            <a:avLst/>
            <a:gdLst/>
            <a:ahLst/>
            <a:cxnLst/>
            <a:rect l="l" t="t" r="r" b="b"/>
            <a:pathLst>
              <a:path w="21681195" h="2286381">
                <a:moveTo>
                  <a:pt x="0" y="0"/>
                </a:moveTo>
                <a:lnTo>
                  <a:pt x="21681196" y="0"/>
                </a:lnTo>
                <a:lnTo>
                  <a:pt x="21681196" y="2286381"/>
                </a:lnTo>
                <a:lnTo>
                  <a:pt x="0" y="228638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6956"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2453746"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034447"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7615149"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0195850"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776552" y="8650657"/>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357253" y="8650657"/>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3690537" y="-960448"/>
            <a:ext cx="6030101" cy="2450831"/>
          </a:xfrm>
          <a:custGeom>
            <a:avLst/>
            <a:gdLst/>
            <a:ahLst/>
            <a:cxnLst/>
            <a:rect l="l" t="t" r="r" b="b"/>
            <a:pathLst>
              <a:path w="6030101" h="2450831">
                <a:moveTo>
                  <a:pt x="0" y="0"/>
                </a:moveTo>
                <a:lnTo>
                  <a:pt x="6030101" y="0"/>
                </a:lnTo>
                <a:lnTo>
                  <a:pt x="6030101" y="2450831"/>
                </a:lnTo>
                <a:lnTo>
                  <a:pt x="0" y="2450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480320" y="315843"/>
            <a:ext cx="6030101" cy="2450831"/>
          </a:xfrm>
          <a:custGeom>
            <a:avLst/>
            <a:gdLst/>
            <a:ahLst/>
            <a:cxnLst/>
            <a:rect l="l" t="t" r="r" b="b"/>
            <a:pathLst>
              <a:path w="6030101" h="2450831">
                <a:moveTo>
                  <a:pt x="0" y="0"/>
                </a:moveTo>
                <a:lnTo>
                  <a:pt x="6030101" y="0"/>
                </a:lnTo>
                <a:lnTo>
                  <a:pt x="6030101" y="2450830"/>
                </a:lnTo>
                <a:lnTo>
                  <a:pt x="0" y="245083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866334" y="6074788"/>
            <a:ext cx="4112638" cy="4452659"/>
          </a:xfrm>
          <a:custGeom>
            <a:avLst/>
            <a:gdLst/>
            <a:ahLst/>
            <a:cxnLst/>
            <a:rect l="l" t="t" r="r" b="b"/>
            <a:pathLst>
              <a:path w="4112638" h="4452659">
                <a:moveTo>
                  <a:pt x="0" y="0"/>
                </a:moveTo>
                <a:lnTo>
                  <a:pt x="4112637" y="0"/>
                </a:lnTo>
                <a:lnTo>
                  <a:pt x="4112637" y="4452659"/>
                </a:lnTo>
                <a:lnTo>
                  <a:pt x="0" y="445265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4015009" y="5680475"/>
            <a:ext cx="4587486" cy="4345601"/>
          </a:xfrm>
          <a:custGeom>
            <a:avLst/>
            <a:gdLst/>
            <a:ahLst/>
            <a:cxnLst/>
            <a:rect l="l" t="t" r="r" b="b"/>
            <a:pathLst>
              <a:path w="4587486" h="4345601">
                <a:moveTo>
                  <a:pt x="0" y="0"/>
                </a:moveTo>
                <a:lnTo>
                  <a:pt x="4587487" y="0"/>
                </a:lnTo>
                <a:lnTo>
                  <a:pt x="4587487" y="4345600"/>
                </a:lnTo>
                <a:lnTo>
                  <a:pt x="0" y="43456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21">
            <a:extLst>
              <a:ext uri="{FF2B5EF4-FFF2-40B4-BE49-F238E27FC236}">
                <a16:creationId xmlns:a16="http://schemas.microsoft.com/office/drawing/2014/main" id="{94B23A6C-DD85-4F3C-992B-9D65409550DB}"/>
              </a:ext>
            </a:extLst>
          </p:cNvPr>
          <p:cNvSpPr/>
          <p:nvPr/>
        </p:nvSpPr>
        <p:spPr>
          <a:xfrm flipH="1">
            <a:off x="10978681" y="6074788"/>
            <a:ext cx="5025731" cy="5225240"/>
          </a:xfrm>
          <a:custGeom>
            <a:avLst/>
            <a:gdLst/>
            <a:ahLst/>
            <a:cxnLst/>
            <a:rect l="l" t="t" r="r" b="b"/>
            <a:pathLst>
              <a:path w="5025731" h="5225240">
                <a:moveTo>
                  <a:pt x="5025731" y="0"/>
                </a:moveTo>
                <a:lnTo>
                  <a:pt x="0" y="0"/>
                </a:lnTo>
                <a:lnTo>
                  <a:pt x="0" y="5225239"/>
                </a:lnTo>
                <a:lnTo>
                  <a:pt x="5025731" y="5225239"/>
                </a:lnTo>
                <a:lnTo>
                  <a:pt x="5025731"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yellow and pink text on a black background&#10;&#10;AI-generated content may be incorrect.">
            <a:extLst>
              <a:ext uri="{FF2B5EF4-FFF2-40B4-BE49-F238E27FC236}">
                <a16:creationId xmlns:a16="http://schemas.microsoft.com/office/drawing/2014/main" id="{E587377F-925C-58D2-1C15-514472DE874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57600" y="1257300"/>
            <a:ext cx="11569092" cy="3886200"/>
          </a:xfrm>
          <a:prstGeom prst="rect">
            <a:avLst/>
          </a:prstGeom>
        </p:spPr>
      </p:pic>
    </p:spTree>
    <p:extLst>
      <p:ext uri="{BB962C8B-B14F-4D97-AF65-F5344CB8AC3E}">
        <p14:creationId xmlns:p14="http://schemas.microsoft.com/office/powerpoint/2010/main" val="1294997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396241"/>
            <a:ext cx="18181320" cy="989075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895600" y="2247900"/>
            <a:ext cx="12572999" cy="6740307"/>
          </a:xfrm>
          <a:prstGeom prst="rect">
            <a:avLst/>
          </a:prstGeom>
          <a:noFill/>
        </p:spPr>
        <p:txBody>
          <a:bodyPr wrap="square">
            <a:spAutoFit/>
          </a:bodyPr>
          <a:lstStyle/>
          <a:p>
            <a:pPr algn="just" defTabSz="1371600">
              <a:defRPr/>
            </a:pPr>
            <a:r>
              <a:rPr lang="vi-VN" sz="5400" b="1" dirty="0">
                <a:solidFill>
                  <a:srgbClr val="002060"/>
                </a:solidFill>
                <a:latin typeface="Cambria" panose="02040503050406030204" pitchFamily="18" charset="0"/>
                <a:ea typeface="Cambria" panose="02040503050406030204" pitchFamily="18" charset="0"/>
              </a:rPr>
              <a:t>1. Sưu tầm và chia sẻ một câu chuyện hoặc hình ảnh về hoạt động chống chiến tranh, bảo vệ hoà bình cho mọi người.</a:t>
            </a:r>
          </a:p>
          <a:p>
            <a:pPr algn="just" defTabSz="1371600">
              <a:defRPr/>
            </a:pPr>
            <a:r>
              <a:rPr lang="vi-VN" sz="5400" b="1" dirty="0">
                <a:solidFill>
                  <a:srgbClr val="002060"/>
                </a:solidFill>
                <a:latin typeface="Cambria" panose="02040503050406030204" pitchFamily="18" charset="0"/>
                <a:ea typeface="Cambria" panose="02040503050406030204" pitchFamily="18" charset="0"/>
              </a:rPr>
              <a:t>2. Thể hiện mong ước của em về một thế giới hoà bình, không có chiến tranh thông qua một trong các hình thức sau; vẽ tranh viết thư</a:t>
            </a:r>
            <a:endParaRPr lang="vi-VN" sz="5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5537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64B30"/>
        </a:solidFill>
        <a:effectLst/>
      </p:bgPr>
    </p:bg>
    <p:spTree>
      <p:nvGrpSpPr>
        <p:cNvPr id="1" name=""/>
        <p:cNvGrpSpPr/>
        <p:nvPr/>
      </p:nvGrpSpPr>
      <p:grpSpPr>
        <a:xfrm>
          <a:off x="0" y="0"/>
          <a:ext cx="0" cy="0"/>
          <a:chOff x="0" y="0"/>
          <a:chExt cx="0" cy="0"/>
        </a:xfrm>
      </p:grpSpPr>
      <p:sp>
        <p:nvSpPr>
          <p:cNvPr id="16" name="Freeform 16"/>
          <p:cNvSpPr/>
          <p:nvPr/>
        </p:nvSpPr>
        <p:spPr>
          <a:xfrm>
            <a:off x="8482102" y="-305385"/>
            <a:ext cx="2921139" cy="1518992"/>
          </a:xfrm>
          <a:custGeom>
            <a:avLst/>
            <a:gdLst/>
            <a:ahLst/>
            <a:cxnLst/>
            <a:rect l="l" t="t" r="r" b="b"/>
            <a:pathLst>
              <a:path w="2921139" h="1518992">
                <a:moveTo>
                  <a:pt x="0" y="0"/>
                </a:moveTo>
                <a:lnTo>
                  <a:pt x="2921139" y="0"/>
                </a:lnTo>
                <a:lnTo>
                  <a:pt x="2921139" y="1518992"/>
                </a:lnTo>
                <a:lnTo>
                  <a:pt x="0" y="15189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4021" y="3695541"/>
            <a:ext cx="8512053" cy="5562759"/>
          </a:xfrm>
          <a:custGeom>
            <a:avLst/>
            <a:gdLst/>
            <a:ahLst/>
            <a:cxnLst/>
            <a:rect l="l" t="t" r="r" b="b"/>
            <a:pathLst>
              <a:path w="8512053" h="5562759">
                <a:moveTo>
                  <a:pt x="0" y="0"/>
                </a:moveTo>
                <a:lnTo>
                  <a:pt x="8512053" y="0"/>
                </a:lnTo>
                <a:lnTo>
                  <a:pt x="8512053" y="5562759"/>
                </a:lnTo>
                <a:lnTo>
                  <a:pt x="0" y="55627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3820574" y="3732450"/>
            <a:ext cx="8512053" cy="5562759"/>
          </a:xfrm>
          <a:custGeom>
            <a:avLst/>
            <a:gdLst/>
            <a:ahLst/>
            <a:cxnLst/>
            <a:rect l="l" t="t" r="r" b="b"/>
            <a:pathLst>
              <a:path w="8512053" h="5562759">
                <a:moveTo>
                  <a:pt x="8512052" y="0"/>
                </a:moveTo>
                <a:lnTo>
                  <a:pt x="0" y="0"/>
                </a:lnTo>
                <a:lnTo>
                  <a:pt x="0" y="5562760"/>
                </a:lnTo>
                <a:lnTo>
                  <a:pt x="8512052" y="5562760"/>
                </a:lnTo>
                <a:lnTo>
                  <a:pt x="851205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39102" y="9113639"/>
            <a:ext cx="18366203" cy="3230761"/>
            <a:chOff x="0" y="-38100"/>
            <a:chExt cx="4837189" cy="850900"/>
          </a:xfrm>
        </p:grpSpPr>
        <p:sp>
          <p:nvSpPr>
            <p:cNvPr id="12" name="Freeform 12"/>
            <p:cNvSpPr/>
            <p:nvPr/>
          </p:nvSpPr>
          <p:spPr>
            <a:xfrm>
              <a:off x="0" y="0"/>
              <a:ext cx="4837189" cy="270933"/>
            </a:xfrm>
            <a:custGeom>
              <a:avLst/>
              <a:gdLst/>
              <a:ahLst/>
              <a:cxnLst/>
              <a:rect l="l" t="t" r="r" b="b"/>
              <a:pathLst>
                <a:path w="4837189" h="812800">
                  <a:moveTo>
                    <a:pt x="0" y="0"/>
                  </a:moveTo>
                  <a:lnTo>
                    <a:pt x="4837189" y="0"/>
                  </a:lnTo>
                  <a:lnTo>
                    <a:pt x="4837189" y="812800"/>
                  </a:lnTo>
                  <a:lnTo>
                    <a:pt x="0" y="812800"/>
                  </a:lnTo>
                  <a:close/>
                </a:path>
              </a:pathLst>
            </a:custGeom>
            <a:solidFill>
              <a:srgbClr val="5D904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4837189"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609600" y="512852"/>
            <a:ext cx="17144999" cy="9227938"/>
          </a:xfrm>
          <a:custGeom>
            <a:avLst/>
            <a:gdLst/>
            <a:ahLst/>
            <a:cxnLst/>
            <a:rect l="l" t="t" r="r" b="b"/>
            <a:pathLst>
              <a:path w="2390459" h="1023809">
                <a:moveTo>
                  <a:pt x="14501" y="0"/>
                </a:moveTo>
                <a:lnTo>
                  <a:pt x="2375959" y="0"/>
                </a:lnTo>
                <a:cubicBezTo>
                  <a:pt x="2383967" y="0"/>
                  <a:pt x="2390459" y="6492"/>
                  <a:pt x="2390459" y="14501"/>
                </a:cubicBezTo>
                <a:lnTo>
                  <a:pt x="2390459" y="1009308"/>
                </a:lnTo>
                <a:cubicBezTo>
                  <a:pt x="2390459" y="1017317"/>
                  <a:pt x="2383967" y="1023809"/>
                  <a:pt x="2375959" y="1023809"/>
                </a:cubicBezTo>
                <a:lnTo>
                  <a:pt x="14501" y="1023809"/>
                </a:lnTo>
                <a:cubicBezTo>
                  <a:pt x="10655" y="1023809"/>
                  <a:pt x="6967" y="1022281"/>
                  <a:pt x="4247" y="1019562"/>
                </a:cubicBezTo>
                <a:cubicBezTo>
                  <a:pt x="1528" y="1016842"/>
                  <a:pt x="0" y="1013154"/>
                  <a:pt x="0" y="1009308"/>
                </a:cubicBezTo>
                <a:lnTo>
                  <a:pt x="0" y="14501"/>
                </a:lnTo>
                <a:cubicBezTo>
                  <a:pt x="0" y="6492"/>
                  <a:pt x="6492" y="0"/>
                  <a:pt x="14501" y="0"/>
                </a:cubicBezTo>
                <a:close/>
              </a:path>
            </a:pathLst>
          </a:custGeom>
          <a:solidFill>
            <a:schemeClr val="bg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316281" flipH="1" flipV="1">
            <a:off x="286360" y="644517"/>
            <a:ext cx="1484680" cy="1174247"/>
          </a:xfrm>
          <a:custGeom>
            <a:avLst/>
            <a:gdLst/>
            <a:ahLst/>
            <a:cxnLst/>
            <a:rect l="l" t="t" r="r" b="b"/>
            <a:pathLst>
              <a:path w="1484680" h="1174247">
                <a:moveTo>
                  <a:pt x="1484680" y="1174247"/>
                </a:moveTo>
                <a:lnTo>
                  <a:pt x="0" y="1174247"/>
                </a:lnTo>
                <a:lnTo>
                  <a:pt x="0" y="0"/>
                </a:lnTo>
                <a:lnTo>
                  <a:pt x="1484680" y="0"/>
                </a:lnTo>
                <a:lnTo>
                  <a:pt x="1484680" y="1174247"/>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0" y="8863256"/>
            <a:ext cx="1660220" cy="1270823"/>
          </a:xfrm>
          <a:custGeom>
            <a:avLst/>
            <a:gdLst/>
            <a:ahLst/>
            <a:cxnLst/>
            <a:rect l="l" t="t" r="r" b="b"/>
            <a:pathLst>
              <a:path w="1660220" h="1270823">
                <a:moveTo>
                  <a:pt x="0" y="0"/>
                </a:moveTo>
                <a:lnTo>
                  <a:pt x="1660220" y="0"/>
                </a:lnTo>
                <a:lnTo>
                  <a:pt x="1660220" y="1270823"/>
                </a:lnTo>
                <a:lnTo>
                  <a:pt x="0" y="12708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627780" y="356379"/>
            <a:ext cx="1660220" cy="1270823"/>
          </a:xfrm>
          <a:custGeom>
            <a:avLst/>
            <a:gdLst/>
            <a:ahLst/>
            <a:cxnLst/>
            <a:rect l="l" t="t" r="r" b="b"/>
            <a:pathLst>
              <a:path w="1660220" h="1270823">
                <a:moveTo>
                  <a:pt x="0" y="0"/>
                </a:moveTo>
                <a:lnTo>
                  <a:pt x="1660220" y="0"/>
                </a:lnTo>
                <a:lnTo>
                  <a:pt x="1660220" y="1270823"/>
                </a:lnTo>
                <a:lnTo>
                  <a:pt x="0" y="12708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10316281" flipV="1">
            <a:off x="16732481" y="8783967"/>
            <a:ext cx="1484680" cy="1174247"/>
          </a:xfrm>
          <a:custGeom>
            <a:avLst/>
            <a:gdLst/>
            <a:ahLst/>
            <a:cxnLst/>
            <a:rect l="l" t="t" r="r" b="b"/>
            <a:pathLst>
              <a:path w="1484680" h="1174247">
                <a:moveTo>
                  <a:pt x="0" y="1174247"/>
                </a:moveTo>
                <a:lnTo>
                  <a:pt x="1484680" y="1174247"/>
                </a:lnTo>
                <a:lnTo>
                  <a:pt x="1484680" y="0"/>
                </a:lnTo>
                <a:lnTo>
                  <a:pt x="0" y="0"/>
                </a:lnTo>
                <a:lnTo>
                  <a:pt x="0" y="1174247"/>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Em hãy sưu tầm hình ảnh về hoạt động bảo vệ hoà bình, chống chiến tranh của nhân dân">
            <a:extLst>
              <a:ext uri="{FF2B5EF4-FFF2-40B4-BE49-F238E27FC236}">
                <a16:creationId xmlns:a16="http://schemas.microsoft.com/office/drawing/2014/main" id="{AA913C88-120F-8062-54F9-5A7135EA3B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2095500"/>
            <a:ext cx="7166455"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501B2F-ECA8-297D-7597-3EE27E54E8A6}"/>
              </a:ext>
            </a:extLst>
          </p:cNvPr>
          <p:cNvSpPr txBox="1"/>
          <p:nvPr/>
        </p:nvSpPr>
        <p:spPr>
          <a:xfrm>
            <a:off x="8610600" y="2324100"/>
            <a:ext cx="8153400" cy="6001643"/>
          </a:xfrm>
          <a:prstGeom prst="rect">
            <a:avLst/>
          </a:prstGeom>
          <a:noFill/>
        </p:spPr>
        <p:txBody>
          <a:bodyPr wrap="square" rtlCol="0">
            <a:spAutoFit/>
          </a:bodyPr>
          <a:lstStyle/>
          <a:p>
            <a:pPr algn="just"/>
            <a:r>
              <a:rPr lang="en-US" sz="4800" b="0" i="0" dirty="0" err="1">
                <a:solidFill>
                  <a:srgbClr val="000000"/>
                </a:solidFill>
                <a:effectLst/>
                <a:latin typeface="Cambria" panose="02040503050406030204" pitchFamily="18" charset="0"/>
                <a:ea typeface="Cambria" panose="02040503050406030204" pitchFamily="18" charset="0"/>
              </a:rPr>
              <a:t>Việt</a:t>
            </a:r>
            <a:r>
              <a:rPr lang="en-US" sz="4800" b="0" i="0" dirty="0">
                <a:solidFill>
                  <a:srgbClr val="000000"/>
                </a:solidFill>
                <a:effectLst/>
                <a:latin typeface="Cambria" panose="02040503050406030204" pitchFamily="18" charset="0"/>
                <a:ea typeface="Cambria" panose="02040503050406030204" pitchFamily="18" charset="0"/>
              </a:rPr>
              <a:t> Nam </a:t>
            </a:r>
            <a:r>
              <a:rPr lang="en-US" sz="4800" b="0" i="0" dirty="0" err="1">
                <a:solidFill>
                  <a:srgbClr val="000000"/>
                </a:solidFill>
                <a:effectLst/>
                <a:latin typeface="Cambria" panose="02040503050406030204" pitchFamily="18" charset="0"/>
                <a:ea typeface="Cambria" panose="02040503050406030204" pitchFamily="18" charset="0"/>
              </a:rPr>
              <a:t>là</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thành</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viên</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có</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trách</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nhiệm</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trong</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cộng</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đồng</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quốc</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tế</a:t>
            </a:r>
            <a:r>
              <a:rPr lang="en-US" sz="4800" b="0" i="0" dirty="0">
                <a:solidFill>
                  <a:srgbClr val="000000"/>
                </a:solidFill>
                <a:effectLst/>
                <a:latin typeface="Cambria" panose="02040503050406030204" pitchFamily="18" charset="0"/>
                <a:ea typeface="Cambria" panose="02040503050406030204" pitchFamily="18" charset="0"/>
              </a:rPr>
              <a:t>. Trong </a:t>
            </a:r>
            <a:r>
              <a:rPr lang="en-US" sz="4800" b="0" i="0" dirty="0" err="1">
                <a:solidFill>
                  <a:srgbClr val="000000"/>
                </a:solidFill>
                <a:effectLst/>
                <a:latin typeface="Cambria" panose="02040503050406030204" pitchFamily="18" charset="0"/>
                <a:ea typeface="Cambria" panose="02040503050406030204" pitchFamily="18" charset="0"/>
              </a:rPr>
              <a:t>thời</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gian</a:t>
            </a:r>
            <a:r>
              <a:rPr lang="en-US" sz="4800" b="0" i="0" dirty="0">
                <a:solidFill>
                  <a:srgbClr val="000000"/>
                </a:solidFill>
                <a:effectLst/>
                <a:latin typeface="Cambria" panose="02040503050406030204" pitchFamily="18" charset="0"/>
                <a:ea typeface="Cambria" panose="02040503050406030204" pitchFamily="18" charset="0"/>
              </a:rPr>
              <a:t> qua, </a:t>
            </a:r>
            <a:r>
              <a:rPr lang="en-US" sz="4800" b="0" i="0" dirty="0" err="1">
                <a:solidFill>
                  <a:srgbClr val="000000"/>
                </a:solidFill>
                <a:effectLst/>
                <a:latin typeface="Cambria" panose="02040503050406030204" pitchFamily="18" charset="0"/>
                <a:ea typeface="Cambria" panose="02040503050406030204" pitchFamily="18" charset="0"/>
              </a:rPr>
              <a:t>Việt</a:t>
            </a:r>
            <a:r>
              <a:rPr lang="en-US" sz="4800" b="0" i="0" dirty="0">
                <a:solidFill>
                  <a:srgbClr val="000000"/>
                </a:solidFill>
                <a:effectLst/>
                <a:latin typeface="Cambria" panose="02040503050406030204" pitchFamily="18" charset="0"/>
                <a:ea typeface="Cambria" panose="02040503050406030204" pitchFamily="18" charset="0"/>
              </a:rPr>
              <a:t> Nam </a:t>
            </a:r>
            <a:r>
              <a:rPr lang="en-US" sz="4800" b="0" i="0" dirty="0" err="1">
                <a:solidFill>
                  <a:srgbClr val="000000"/>
                </a:solidFill>
                <a:effectLst/>
                <a:latin typeface="Cambria" panose="02040503050406030204" pitchFamily="18" charset="0"/>
                <a:ea typeface="Cambria" panose="02040503050406030204" pitchFamily="18" charset="0"/>
              </a:rPr>
              <a:t>đã</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có</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nhiều</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đóng</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góp</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thiết</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thực</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vào</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việc</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giải</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quyết</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các</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vấn</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đề</a:t>
            </a:r>
            <a:r>
              <a:rPr lang="en-US" sz="4800" b="0" i="0" dirty="0">
                <a:solidFill>
                  <a:srgbClr val="000000"/>
                </a:solidFill>
                <a:effectLst/>
                <a:latin typeface="Cambria" panose="02040503050406030204" pitchFamily="18" charset="0"/>
                <a:ea typeface="Cambria" panose="02040503050406030204" pitchFamily="18" charset="0"/>
              </a:rPr>
              <a:t> an </a:t>
            </a:r>
            <a:r>
              <a:rPr lang="en-US" sz="4800" b="0" i="0" dirty="0" err="1">
                <a:solidFill>
                  <a:srgbClr val="000000"/>
                </a:solidFill>
                <a:effectLst/>
                <a:latin typeface="Cambria" panose="02040503050406030204" pitchFamily="18" charset="0"/>
                <a:ea typeface="Cambria" panose="02040503050406030204" pitchFamily="18" charset="0"/>
              </a:rPr>
              <a:t>ninh</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bảo</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vệ</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hòa</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bình</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ổn</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định</a:t>
            </a:r>
            <a:r>
              <a:rPr lang="en-US" sz="4800" b="0" i="0" dirty="0">
                <a:solidFill>
                  <a:srgbClr val="000000"/>
                </a:solidFill>
                <a:effectLst/>
                <a:latin typeface="Cambria" panose="02040503050406030204" pitchFamily="18" charset="0"/>
                <a:ea typeface="Cambria" panose="02040503050406030204" pitchFamily="18" charset="0"/>
              </a:rPr>
              <a:t> ở </a:t>
            </a:r>
            <a:r>
              <a:rPr lang="en-US" sz="4800" b="0" i="0" dirty="0" err="1">
                <a:solidFill>
                  <a:srgbClr val="000000"/>
                </a:solidFill>
                <a:effectLst/>
                <a:latin typeface="Cambria" panose="02040503050406030204" pitchFamily="18" charset="0"/>
                <a:ea typeface="Cambria" panose="02040503050406030204" pitchFamily="18" charset="0"/>
              </a:rPr>
              <a:t>khu</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vực</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và</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trên</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thế</a:t>
            </a:r>
            <a:r>
              <a:rPr lang="en-US" sz="4800" b="0" i="0" dirty="0">
                <a:solidFill>
                  <a:srgbClr val="000000"/>
                </a:solidFill>
                <a:effectLst/>
                <a:latin typeface="Cambria" panose="02040503050406030204" pitchFamily="18" charset="0"/>
                <a:ea typeface="Cambria" panose="02040503050406030204" pitchFamily="18" charset="0"/>
              </a:rPr>
              <a:t> </a:t>
            </a:r>
            <a:r>
              <a:rPr lang="en-US" sz="4800" b="0" i="0" dirty="0" err="1">
                <a:solidFill>
                  <a:srgbClr val="000000"/>
                </a:solidFill>
                <a:effectLst/>
                <a:latin typeface="Cambria" panose="02040503050406030204" pitchFamily="18" charset="0"/>
                <a:ea typeface="Cambria" panose="02040503050406030204" pitchFamily="18" charset="0"/>
              </a:rPr>
              <a:t>giới</a:t>
            </a:r>
            <a:r>
              <a:rPr lang="en-US" sz="4800" b="0" i="0" dirty="0">
                <a:solidFill>
                  <a:srgbClr val="000000"/>
                </a:solidFill>
                <a:effectLst/>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3024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64B30"/>
        </a:solidFill>
        <a:effectLst/>
      </p:bgPr>
    </p:bg>
    <p:spTree>
      <p:nvGrpSpPr>
        <p:cNvPr id="1" name=""/>
        <p:cNvGrpSpPr/>
        <p:nvPr/>
      </p:nvGrpSpPr>
      <p:grpSpPr>
        <a:xfrm>
          <a:off x="0" y="0"/>
          <a:ext cx="0" cy="0"/>
          <a:chOff x="0" y="0"/>
          <a:chExt cx="0" cy="0"/>
        </a:xfrm>
      </p:grpSpPr>
      <p:sp>
        <p:nvSpPr>
          <p:cNvPr id="16" name="Freeform 16"/>
          <p:cNvSpPr/>
          <p:nvPr/>
        </p:nvSpPr>
        <p:spPr>
          <a:xfrm>
            <a:off x="8482102" y="-305385"/>
            <a:ext cx="2921139" cy="1518992"/>
          </a:xfrm>
          <a:custGeom>
            <a:avLst/>
            <a:gdLst/>
            <a:ahLst/>
            <a:cxnLst/>
            <a:rect l="l" t="t" r="r" b="b"/>
            <a:pathLst>
              <a:path w="2921139" h="1518992">
                <a:moveTo>
                  <a:pt x="0" y="0"/>
                </a:moveTo>
                <a:lnTo>
                  <a:pt x="2921139" y="0"/>
                </a:lnTo>
                <a:lnTo>
                  <a:pt x="2921139" y="1518992"/>
                </a:lnTo>
                <a:lnTo>
                  <a:pt x="0" y="15189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4021" y="3695541"/>
            <a:ext cx="8512053" cy="5562759"/>
          </a:xfrm>
          <a:custGeom>
            <a:avLst/>
            <a:gdLst/>
            <a:ahLst/>
            <a:cxnLst/>
            <a:rect l="l" t="t" r="r" b="b"/>
            <a:pathLst>
              <a:path w="8512053" h="5562759">
                <a:moveTo>
                  <a:pt x="0" y="0"/>
                </a:moveTo>
                <a:lnTo>
                  <a:pt x="8512053" y="0"/>
                </a:lnTo>
                <a:lnTo>
                  <a:pt x="8512053" y="5562759"/>
                </a:lnTo>
                <a:lnTo>
                  <a:pt x="0" y="55627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3820574" y="3732450"/>
            <a:ext cx="8512053" cy="5562759"/>
          </a:xfrm>
          <a:custGeom>
            <a:avLst/>
            <a:gdLst/>
            <a:ahLst/>
            <a:cxnLst/>
            <a:rect l="l" t="t" r="r" b="b"/>
            <a:pathLst>
              <a:path w="8512053" h="5562759">
                <a:moveTo>
                  <a:pt x="8512052" y="0"/>
                </a:moveTo>
                <a:lnTo>
                  <a:pt x="0" y="0"/>
                </a:lnTo>
                <a:lnTo>
                  <a:pt x="0" y="5562760"/>
                </a:lnTo>
                <a:lnTo>
                  <a:pt x="8512052" y="5562760"/>
                </a:lnTo>
                <a:lnTo>
                  <a:pt x="851205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39102" y="9113639"/>
            <a:ext cx="18366203" cy="3230761"/>
            <a:chOff x="0" y="-38100"/>
            <a:chExt cx="4837189" cy="850900"/>
          </a:xfrm>
        </p:grpSpPr>
        <p:sp>
          <p:nvSpPr>
            <p:cNvPr id="12" name="Freeform 12"/>
            <p:cNvSpPr/>
            <p:nvPr/>
          </p:nvSpPr>
          <p:spPr>
            <a:xfrm>
              <a:off x="0" y="0"/>
              <a:ext cx="4837189" cy="270933"/>
            </a:xfrm>
            <a:custGeom>
              <a:avLst/>
              <a:gdLst/>
              <a:ahLst/>
              <a:cxnLst/>
              <a:rect l="l" t="t" r="r" b="b"/>
              <a:pathLst>
                <a:path w="4837189" h="812800">
                  <a:moveTo>
                    <a:pt x="0" y="0"/>
                  </a:moveTo>
                  <a:lnTo>
                    <a:pt x="4837189" y="0"/>
                  </a:lnTo>
                  <a:lnTo>
                    <a:pt x="4837189" y="812800"/>
                  </a:lnTo>
                  <a:lnTo>
                    <a:pt x="0" y="812800"/>
                  </a:lnTo>
                  <a:close/>
                </a:path>
              </a:pathLst>
            </a:custGeom>
            <a:solidFill>
              <a:srgbClr val="5D904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4837189"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609600" y="512852"/>
            <a:ext cx="17144999" cy="9227938"/>
          </a:xfrm>
          <a:custGeom>
            <a:avLst/>
            <a:gdLst/>
            <a:ahLst/>
            <a:cxnLst/>
            <a:rect l="l" t="t" r="r" b="b"/>
            <a:pathLst>
              <a:path w="2390459" h="1023809">
                <a:moveTo>
                  <a:pt x="14501" y="0"/>
                </a:moveTo>
                <a:lnTo>
                  <a:pt x="2375959" y="0"/>
                </a:lnTo>
                <a:cubicBezTo>
                  <a:pt x="2383967" y="0"/>
                  <a:pt x="2390459" y="6492"/>
                  <a:pt x="2390459" y="14501"/>
                </a:cubicBezTo>
                <a:lnTo>
                  <a:pt x="2390459" y="1009308"/>
                </a:lnTo>
                <a:cubicBezTo>
                  <a:pt x="2390459" y="1017317"/>
                  <a:pt x="2383967" y="1023809"/>
                  <a:pt x="2375959" y="1023809"/>
                </a:cubicBezTo>
                <a:lnTo>
                  <a:pt x="14501" y="1023809"/>
                </a:lnTo>
                <a:cubicBezTo>
                  <a:pt x="10655" y="1023809"/>
                  <a:pt x="6967" y="1022281"/>
                  <a:pt x="4247" y="1019562"/>
                </a:cubicBezTo>
                <a:cubicBezTo>
                  <a:pt x="1528" y="1016842"/>
                  <a:pt x="0" y="1013154"/>
                  <a:pt x="0" y="1009308"/>
                </a:cubicBezTo>
                <a:lnTo>
                  <a:pt x="0" y="14501"/>
                </a:lnTo>
                <a:cubicBezTo>
                  <a:pt x="0" y="6492"/>
                  <a:pt x="6492" y="0"/>
                  <a:pt x="14501" y="0"/>
                </a:cubicBezTo>
                <a:close/>
              </a:path>
            </a:pathLst>
          </a:custGeom>
          <a:solidFill>
            <a:schemeClr val="bg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316281" flipH="1" flipV="1">
            <a:off x="286360" y="644517"/>
            <a:ext cx="1484680" cy="1174247"/>
          </a:xfrm>
          <a:custGeom>
            <a:avLst/>
            <a:gdLst/>
            <a:ahLst/>
            <a:cxnLst/>
            <a:rect l="l" t="t" r="r" b="b"/>
            <a:pathLst>
              <a:path w="1484680" h="1174247">
                <a:moveTo>
                  <a:pt x="1484680" y="1174247"/>
                </a:moveTo>
                <a:lnTo>
                  <a:pt x="0" y="1174247"/>
                </a:lnTo>
                <a:lnTo>
                  <a:pt x="0" y="0"/>
                </a:lnTo>
                <a:lnTo>
                  <a:pt x="1484680" y="0"/>
                </a:lnTo>
                <a:lnTo>
                  <a:pt x="1484680" y="1174247"/>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0" y="8863256"/>
            <a:ext cx="1660220" cy="1270823"/>
          </a:xfrm>
          <a:custGeom>
            <a:avLst/>
            <a:gdLst/>
            <a:ahLst/>
            <a:cxnLst/>
            <a:rect l="l" t="t" r="r" b="b"/>
            <a:pathLst>
              <a:path w="1660220" h="1270823">
                <a:moveTo>
                  <a:pt x="0" y="0"/>
                </a:moveTo>
                <a:lnTo>
                  <a:pt x="1660220" y="0"/>
                </a:lnTo>
                <a:lnTo>
                  <a:pt x="1660220" y="1270823"/>
                </a:lnTo>
                <a:lnTo>
                  <a:pt x="0" y="12708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627780" y="356379"/>
            <a:ext cx="1660220" cy="1270823"/>
          </a:xfrm>
          <a:custGeom>
            <a:avLst/>
            <a:gdLst/>
            <a:ahLst/>
            <a:cxnLst/>
            <a:rect l="l" t="t" r="r" b="b"/>
            <a:pathLst>
              <a:path w="1660220" h="1270823">
                <a:moveTo>
                  <a:pt x="0" y="0"/>
                </a:moveTo>
                <a:lnTo>
                  <a:pt x="1660220" y="0"/>
                </a:lnTo>
                <a:lnTo>
                  <a:pt x="1660220" y="1270823"/>
                </a:lnTo>
                <a:lnTo>
                  <a:pt x="0" y="12708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10316281" flipV="1">
            <a:off x="16732481" y="8783967"/>
            <a:ext cx="1484680" cy="1174247"/>
          </a:xfrm>
          <a:custGeom>
            <a:avLst/>
            <a:gdLst/>
            <a:ahLst/>
            <a:cxnLst/>
            <a:rect l="l" t="t" r="r" b="b"/>
            <a:pathLst>
              <a:path w="1484680" h="1174247">
                <a:moveTo>
                  <a:pt x="0" y="1174247"/>
                </a:moveTo>
                <a:lnTo>
                  <a:pt x="1484680" y="1174247"/>
                </a:lnTo>
                <a:lnTo>
                  <a:pt x="1484680" y="0"/>
                </a:lnTo>
                <a:lnTo>
                  <a:pt x="0" y="0"/>
                </a:lnTo>
                <a:lnTo>
                  <a:pt x="0" y="1174247"/>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2" name="Picture 4" descr="Cuộc thi vẽ tranh với chủ đề &quot;Thành phố hòa bình&quot; | Tiểu học Hợp Đức">
            <a:extLst>
              <a:ext uri="{FF2B5EF4-FFF2-40B4-BE49-F238E27FC236}">
                <a16:creationId xmlns:a16="http://schemas.microsoft.com/office/drawing/2014/main" id="{A7033C76-E146-B415-EEED-18BC104A69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642604" y="605296"/>
            <a:ext cx="6172200" cy="82382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ƯỞNG ỨNG CUỘC THI VẼ TRANH DÀNH CHO THIẾU NHI VỚI CHỦ ĐỀ &quot; THÀNH PHỐ HÒA  BÌNH - PEACEFUL TOWNS&quot; | TH &amp; THCS Đông Hải 2">
            <a:extLst>
              <a:ext uri="{FF2B5EF4-FFF2-40B4-BE49-F238E27FC236}">
                <a16:creationId xmlns:a16="http://schemas.microsoft.com/office/drawing/2014/main" id="{4917BDDD-C9BF-5EA1-D484-C99BF8953A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2600" y="1714500"/>
            <a:ext cx="8286406"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642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71DF121A-55BA-4C03-B3FE-34211221DCD6}"/>
              </a:ext>
            </a:extLst>
          </p:cNvPr>
          <p:cNvGrpSpPr/>
          <p:nvPr/>
        </p:nvGrpSpPr>
        <p:grpSpPr>
          <a:xfrm>
            <a:off x="-19758" y="-16825"/>
            <a:ext cx="18301172" cy="10293878"/>
            <a:chOff x="0" y="0"/>
            <a:chExt cx="12192000" cy="6858000"/>
          </a:xfrm>
        </p:grpSpPr>
        <p:pic>
          <p:nvPicPr>
            <p:cNvPr id="38" name="Picture 37">
              <a:extLst>
                <a:ext uri="{FF2B5EF4-FFF2-40B4-BE49-F238E27FC236}">
                  <a16:creationId xmlns:a16="http://schemas.microsoft.com/office/drawing/2014/main" id="{E0293DAB-9AE8-4BD6-856F-FD4DF4809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ounded Rectangle 15">
              <a:extLst>
                <a:ext uri="{FF2B5EF4-FFF2-40B4-BE49-F238E27FC236}">
                  <a16:creationId xmlns:a16="http://schemas.microsoft.com/office/drawing/2014/main" id="{74A189EB-A322-4F52-854F-65A86FED3243}"/>
                </a:ext>
              </a:extLst>
            </p:cNvPr>
            <p:cNvSpPr/>
            <p:nvPr/>
          </p:nvSpPr>
          <p:spPr>
            <a:xfrm>
              <a:off x="304800" y="173182"/>
              <a:ext cx="11582400" cy="6511636"/>
            </a:xfrm>
            <a:prstGeom prst="roundRect">
              <a:avLst>
                <a:gd name="adj" fmla="val 9705"/>
              </a:avLst>
            </a:prstGeom>
            <a:solidFill>
              <a:schemeClr val="bg1">
                <a:alpha val="88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
        <p:nvSpPr>
          <p:cNvPr id="13" name="Rectangle: Rounded Corners 12">
            <a:extLst>
              <a:ext uri="{FF2B5EF4-FFF2-40B4-BE49-F238E27FC236}">
                <a16:creationId xmlns:a16="http://schemas.microsoft.com/office/drawing/2014/main" id="{54C547A1-378D-4B7A-837B-F272F1232286}"/>
              </a:ext>
            </a:extLst>
          </p:cNvPr>
          <p:cNvSpPr/>
          <p:nvPr/>
        </p:nvSpPr>
        <p:spPr>
          <a:xfrm>
            <a:off x="614987" y="644143"/>
            <a:ext cx="16952498" cy="2609759"/>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endParaRPr lang="en-US" sz="165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628ADF2-2621-427F-A231-4104FB9F6B3A}"/>
              </a:ext>
            </a:extLst>
          </p:cNvPr>
          <p:cNvSpPr txBox="1"/>
          <p:nvPr/>
        </p:nvSpPr>
        <p:spPr>
          <a:xfrm>
            <a:off x="914400" y="1181100"/>
            <a:ext cx="16343111" cy="784830"/>
          </a:xfrm>
          <a:prstGeom prst="rect">
            <a:avLst/>
          </a:prstGeom>
          <a:noFill/>
          <a:ln>
            <a:noFill/>
          </a:ln>
        </p:spPr>
        <p:txBody>
          <a:bodyPr wrap="square" lIns="0" tIns="0" rIns="0" bIns="0" rtlCol="0">
            <a:spAutoFit/>
          </a:bodyPr>
          <a:lstStyle/>
          <a:p>
            <a:pPr algn="ctr" defTabSz="1371600">
              <a:defRPr/>
            </a:pPr>
            <a:r>
              <a:rPr lang="en-US" sz="51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Câu</a:t>
            </a:r>
            <a:r>
              <a:rPr lang="en-US" sz="51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1 :  Liên </a:t>
            </a:r>
            <a:r>
              <a:rPr lang="en-US" sz="51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Hợp</a:t>
            </a:r>
            <a:r>
              <a:rPr lang="en-US" sz="51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1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Quốc</a:t>
            </a:r>
            <a:r>
              <a:rPr lang="en-US" sz="51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1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được</a:t>
            </a:r>
            <a:r>
              <a:rPr lang="en-US" sz="51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1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thành</a:t>
            </a:r>
            <a:r>
              <a:rPr lang="en-US" sz="51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1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lập</a:t>
            </a:r>
            <a:r>
              <a:rPr lang="en-US" sz="51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1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ngày</a:t>
            </a:r>
            <a:r>
              <a:rPr lang="en-US" sz="51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1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nào</a:t>
            </a:r>
            <a:r>
              <a:rPr lang="en-US" sz="51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26" name="ĐÚNG">
            <a:extLst>
              <a:ext uri="{FF2B5EF4-FFF2-40B4-BE49-F238E27FC236}">
                <a16:creationId xmlns:a16="http://schemas.microsoft.com/office/drawing/2014/main" id="{80F9AF24-B320-43F6-886D-6C35E401252F}"/>
              </a:ext>
            </a:extLst>
          </p:cNvPr>
          <p:cNvSpPr/>
          <p:nvPr/>
        </p:nvSpPr>
        <p:spPr>
          <a:xfrm>
            <a:off x="1640868" y="3891325"/>
            <a:ext cx="7081620" cy="2578436"/>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24/10/1945</a:t>
            </a:r>
            <a:endParaRPr lang="en-US" sz="5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9" name="SAI">
            <a:extLst>
              <a:ext uri="{FF2B5EF4-FFF2-40B4-BE49-F238E27FC236}">
                <a16:creationId xmlns:a16="http://schemas.microsoft.com/office/drawing/2014/main" id="{98C63B72-E2F8-427C-875E-90A854A48A09}"/>
              </a:ext>
            </a:extLst>
          </p:cNvPr>
          <p:cNvSpPr/>
          <p:nvPr/>
        </p:nvSpPr>
        <p:spPr>
          <a:xfrm>
            <a:off x="1577880" y="6865205"/>
            <a:ext cx="6672051" cy="2578434"/>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24/10/1954</a:t>
            </a:r>
            <a:endParaRPr lang="en-US" sz="5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1" name="SAI">
            <a:extLst>
              <a:ext uri="{FF2B5EF4-FFF2-40B4-BE49-F238E27FC236}">
                <a16:creationId xmlns:a16="http://schemas.microsoft.com/office/drawing/2014/main" id="{C807782F-BC22-4E8C-A380-EDBA9EB1C139}"/>
              </a:ext>
            </a:extLst>
          </p:cNvPr>
          <p:cNvSpPr/>
          <p:nvPr/>
        </p:nvSpPr>
        <p:spPr>
          <a:xfrm>
            <a:off x="10351037" y="3859782"/>
            <a:ext cx="6313343" cy="2449248"/>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24/11/1945</a:t>
            </a:r>
            <a:endParaRPr lang="en-US" sz="5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32" name="Đúng">
            <a:extLst>
              <a:ext uri="{FF2B5EF4-FFF2-40B4-BE49-F238E27FC236}">
                <a16:creationId xmlns:a16="http://schemas.microsoft.com/office/drawing/2014/main" id="{6502F777-7D53-4973-A038-30EB0290E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8164" y="4835882"/>
            <a:ext cx="1584279" cy="1646699"/>
          </a:xfrm>
          <a:prstGeom prst="rect">
            <a:avLst/>
          </a:prstGeom>
        </p:spPr>
      </p:pic>
      <p:pic>
        <p:nvPicPr>
          <p:cNvPr id="34" name="Sai">
            <a:extLst>
              <a:ext uri="{FF2B5EF4-FFF2-40B4-BE49-F238E27FC236}">
                <a16:creationId xmlns:a16="http://schemas.microsoft.com/office/drawing/2014/main" id="{982497CE-02E0-42F4-8BB7-14328306D7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64173" y="4954346"/>
            <a:ext cx="1538858" cy="1501439"/>
          </a:xfrm>
          <a:prstGeom prst="rect">
            <a:avLst/>
          </a:prstGeom>
        </p:spPr>
      </p:pic>
      <p:sp>
        <p:nvSpPr>
          <p:cNvPr id="40" name="SAI">
            <a:extLst>
              <a:ext uri="{FF2B5EF4-FFF2-40B4-BE49-F238E27FC236}">
                <a16:creationId xmlns:a16="http://schemas.microsoft.com/office/drawing/2014/main" id="{AD04B015-6CF3-4D46-8F33-15E53BA5E168}"/>
              </a:ext>
            </a:extLst>
          </p:cNvPr>
          <p:cNvSpPr/>
          <p:nvPr/>
        </p:nvSpPr>
        <p:spPr>
          <a:xfrm>
            <a:off x="10434253" y="6937645"/>
            <a:ext cx="5955167" cy="2382674"/>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24/12/1945</a:t>
            </a:r>
            <a:endParaRPr lang="en-US" sz="5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1" name="Sai">
            <a:extLst>
              <a:ext uri="{FF2B5EF4-FFF2-40B4-BE49-F238E27FC236}">
                <a16:creationId xmlns:a16="http://schemas.microsoft.com/office/drawing/2014/main" id="{28A3A4AD-015F-4DEA-8215-F83103B60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29319" y="7989400"/>
            <a:ext cx="1649559" cy="1609448"/>
          </a:xfrm>
          <a:prstGeom prst="rect">
            <a:avLst/>
          </a:prstGeom>
        </p:spPr>
      </p:pic>
      <p:pic>
        <p:nvPicPr>
          <p:cNvPr id="42" name="A - 9Slide.vn">
            <a:extLst>
              <a:ext uri="{FF2B5EF4-FFF2-40B4-BE49-F238E27FC236}">
                <a16:creationId xmlns:a16="http://schemas.microsoft.com/office/drawing/2014/main" id="{3A6186E6-ABBF-4C5A-BA8B-80A29AD3C84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21" b="89683" l="2105" r="89942">
                        <a14:foregroundMark x1="8304" y1="27778" x2="6433" y2="66270"/>
                        <a14:foregroundMark x1="7018" y1="33333" x2="2105" y2="57937"/>
                        <a14:foregroundMark x1="5380" y1="32540" x2="2105" y2="56349"/>
                        <a14:foregroundMark x1="5380" y1="30556" x2="13333" y2="54762"/>
                        <a14:foregroundMark x1="13333" y1="54762" x2="13450" y2="57143"/>
                        <a14:foregroundMark x1="9123" y1="22222" x2="15088" y2="56349"/>
                        <a14:foregroundMark x1="10994" y1="24206" x2="16140" y2="57937"/>
                        <a14:foregroundMark x1="16140" y1="57937" x2="16140" y2="57937"/>
                        <a14:foregroundMark x1="11345" y1="26984" x2="17544" y2="48810"/>
                        <a14:foregroundMark x1="11579" y1="23413" x2="13918" y2="68651"/>
                        <a14:foregroundMark x1="13918" y1="68651" x2="9123" y2="71825"/>
                      </a14:backgroundRemoval>
                    </a14:imgEffect>
                  </a14:imgLayer>
                </a14:imgProps>
              </a:ext>
              <a:ext uri="{28A0092B-C50C-407E-A947-70E740481C1C}">
                <a14:useLocalDpi xmlns:a14="http://schemas.microsoft.com/office/drawing/2010/main" val="0"/>
              </a:ext>
            </a:extLst>
          </a:blip>
          <a:srcRect r="68193"/>
          <a:stretch/>
        </p:blipFill>
        <p:spPr>
          <a:xfrm>
            <a:off x="597878" y="3899338"/>
            <a:ext cx="2486946" cy="2304488"/>
          </a:xfrm>
          <a:prstGeom prst="rect">
            <a:avLst/>
          </a:prstGeom>
        </p:spPr>
      </p:pic>
      <p:pic>
        <p:nvPicPr>
          <p:cNvPr id="46" name="D - 9Slide.vn">
            <a:extLst>
              <a:ext uri="{FF2B5EF4-FFF2-40B4-BE49-F238E27FC236}">
                <a16:creationId xmlns:a16="http://schemas.microsoft.com/office/drawing/2014/main" id="{E2400475-746A-4B80-AFD8-D42894D12B0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21" b="89683" l="1054" r="89930">
                        <a14:foregroundMark x1="8665" y1="29762" x2="5386" y2="73016"/>
                        <a14:foregroundMark x1="7260" y1="29762" x2="1054" y2="50794"/>
                        <a14:foregroundMark x1="7260" y1="25397" x2="2693" y2="37302"/>
                        <a14:foregroundMark x1="6674" y1="23413" x2="12881" y2="34524"/>
                        <a14:foregroundMark x1="8665" y1="24206" x2="12881" y2="31746"/>
                        <a14:foregroundMark x1="9719" y1="21429" x2="11827" y2="26984"/>
                        <a14:foregroundMark x1="12178" y1="26984" x2="12412" y2="29762"/>
                        <a14:foregroundMark x1="10773" y1="28968" x2="12881" y2="59921"/>
                        <a14:foregroundMark x1="11827" y1="54762" x2="7494" y2="61905"/>
                        <a14:foregroundMark x1="2108" y1="53571" x2="5855" y2="69048"/>
                        <a14:foregroundMark x1="8080" y1="69048" x2="9133" y2="69048"/>
                        <a14:foregroundMark x1="13700" y1="33333" x2="12763" y2="67460"/>
                        <a14:foregroundMark x1="12763" y1="67460" x2="10539" y2="70238"/>
                        <a14:foregroundMark x1="6206" y1="74603" x2="16745" y2="68254"/>
                        <a14:foregroundMark x1="16745" y1="68254" x2="16745" y2="66667"/>
                        <a14:foregroundMark x1="16745" y1="55556" x2="15105" y2="50794"/>
                        <a14:foregroundMark x1="9368" y1="42857" x2="9368" y2="54762"/>
                        <a14:foregroundMark x1="9368" y1="54762" x2="9368" y2="54762"/>
                      </a14:backgroundRemoval>
                    </a14:imgEffect>
                  </a14:imgLayer>
                </a14:imgProps>
              </a:ext>
              <a:ext uri="{28A0092B-C50C-407E-A947-70E740481C1C}">
                <a14:useLocalDpi xmlns:a14="http://schemas.microsoft.com/office/drawing/2010/main" val="0"/>
              </a:ext>
            </a:extLst>
          </a:blip>
          <a:srcRect r="68156"/>
          <a:stretch/>
        </p:blipFill>
        <p:spPr>
          <a:xfrm>
            <a:off x="9439391" y="6954215"/>
            <a:ext cx="2486946" cy="2304488"/>
          </a:xfrm>
          <a:prstGeom prst="rect">
            <a:avLst/>
          </a:prstGeom>
        </p:spPr>
      </p:pic>
      <p:pic>
        <p:nvPicPr>
          <p:cNvPr id="47" name="B - 9Slide.vn">
            <a:extLst>
              <a:ext uri="{FF2B5EF4-FFF2-40B4-BE49-F238E27FC236}">
                <a16:creationId xmlns:a16="http://schemas.microsoft.com/office/drawing/2014/main" id="{D28F3C1C-0D81-4B2E-A04A-CA35112A793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21" b="89683" l="234" r="89930">
                        <a14:foregroundMark x1="7494" y1="40476" x2="7963" y2="69841"/>
                        <a14:foregroundMark x1="5621" y1="29365" x2="6089" y2="61508"/>
                        <a14:foregroundMark x1="4801" y1="37698" x2="3747" y2="72619"/>
                        <a14:foregroundMark x1="8314" y1="28571" x2="13466" y2="69048"/>
                        <a14:foregroundMark x1="9368" y1="25000" x2="16159" y2="55952"/>
                        <a14:foregroundMark x1="10187" y1="22222" x2="234" y2="53175"/>
                        <a14:foregroundMark x1="3396" y1="33333" x2="3747" y2="60714"/>
                        <a14:foregroundMark x1="5035" y1="26984" x2="13934" y2="62698"/>
                        <a14:foregroundMark x1="13934" y1="62698" x2="13934" y2="62698"/>
                        <a14:foregroundMark x1="8782" y1="25000" x2="14988" y2="48810"/>
                        <a14:foregroundMark x1="7494" y1="22222" x2="17447" y2="36905"/>
                        <a14:foregroundMark x1="14286" y1="32143" x2="12061" y2="67857"/>
                        <a14:foregroundMark x1="12061" y1="67857" x2="11007" y2="67857"/>
                        <a14:foregroundMark x1="14754" y1="67857" x2="4801" y2="75397"/>
                      </a14:backgroundRemoval>
                    </a14:imgEffect>
                  </a14:imgLayer>
                </a14:imgProps>
              </a:ext>
              <a:ext uri="{28A0092B-C50C-407E-A947-70E740481C1C}">
                <a14:useLocalDpi xmlns:a14="http://schemas.microsoft.com/office/drawing/2010/main" val="0"/>
              </a:ext>
            </a:extLst>
          </a:blip>
          <a:srcRect r="68156"/>
          <a:stretch/>
        </p:blipFill>
        <p:spPr>
          <a:xfrm>
            <a:off x="9537414" y="3891325"/>
            <a:ext cx="2486946" cy="2304488"/>
          </a:xfrm>
          <a:prstGeom prst="rect">
            <a:avLst/>
          </a:prstGeom>
        </p:spPr>
      </p:pic>
      <p:pic>
        <p:nvPicPr>
          <p:cNvPr id="48" name="C - 9Slide.vn">
            <a:extLst>
              <a:ext uri="{FF2B5EF4-FFF2-40B4-BE49-F238E27FC236}">
                <a16:creationId xmlns:a16="http://schemas.microsoft.com/office/drawing/2014/main" id="{AD1A0DCE-42A3-4C41-8F31-722F33694D6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921" b="89683" l="1988" r="89942">
                        <a14:foregroundMark x1="6316" y1="29365" x2="8187" y2="66667"/>
                        <a14:foregroundMark x1="3860" y1="34921" x2="4211" y2="62302"/>
                        <a14:foregroundMark x1="10409" y1="34921" x2="12515" y2="63889"/>
                        <a14:foregroundMark x1="11462" y1="23016" x2="15556" y2="55952"/>
                        <a14:foregroundMark x1="10643" y1="30159" x2="1988" y2="29365"/>
                        <a14:foregroundMark x1="8187" y1="21825" x2="2339" y2="63889"/>
                        <a14:foregroundMark x1="8772" y1="23810" x2="14386" y2="63095"/>
                        <a14:foregroundMark x1="14386" y1="63095" x2="10643" y2="75000"/>
                        <a14:foregroundMark x1="10409" y1="75000" x2="10409" y2="75000"/>
                        <a14:foregroundMark x1="9357" y1="21825" x2="16257" y2="49603"/>
                        <a14:foregroundMark x1="16257" y1="49603" x2="14386" y2="53968"/>
                        <a14:foregroundMark x1="16023" y1="29365" x2="17427" y2="54762"/>
                        <a14:backgroundMark x1="11696" y1="6349" x2="10643" y2="11111"/>
                        <a14:backgroundMark x1="10643" y1="11111" x2="10643" y2="11111"/>
                      </a14:backgroundRemoval>
                    </a14:imgEffect>
                  </a14:imgLayer>
                </a14:imgProps>
              </a:ext>
              <a:ext uri="{28A0092B-C50C-407E-A947-70E740481C1C}">
                <a14:useLocalDpi xmlns:a14="http://schemas.microsoft.com/office/drawing/2010/main" val="0"/>
              </a:ext>
            </a:extLst>
          </a:blip>
          <a:srcRect l="-2284" t="279" r="73547" b="-279"/>
          <a:stretch/>
        </p:blipFill>
        <p:spPr>
          <a:xfrm>
            <a:off x="334876" y="7013602"/>
            <a:ext cx="2194346" cy="2304488"/>
          </a:xfrm>
          <a:prstGeom prst="rect">
            <a:avLst/>
          </a:prstGeom>
        </p:spPr>
      </p:pic>
      <p:pic>
        <p:nvPicPr>
          <p:cNvPr id="33" name="Sai">
            <a:extLst>
              <a:ext uri="{FF2B5EF4-FFF2-40B4-BE49-F238E27FC236}">
                <a16:creationId xmlns:a16="http://schemas.microsoft.com/office/drawing/2014/main" id="{62431D45-5DFA-4F8C-9D2A-F4069712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0077" y="8172645"/>
            <a:ext cx="1664717" cy="1624236"/>
          </a:xfrm>
          <a:prstGeom prst="rect">
            <a:avLst/>
          </a:prstGeom>
        </p:spPr>
      </p:pic>
    </p:spTree>
    <p:extLst>
      <p:ext uri="{BB962C8B-B14F-4D97-AF65-F5344CB8AC3E}">
        <p14:creationId xmlns:p14="http://schemas.microsoft.com/office/powerpoint/2010/main" val="30579326"/>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4" presetClass="entr" presetSubtype="1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par>
                                <p:cTn id="27" presetID="14" presetClass="entr" presetSubtype="1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randombar(horizontal)">
                                      <p:cBhvr>
                                        <p:cTn id="29" dur="500"/>
                                        <p:tgtEl>
                                          <p:spTgt spid="47"/>
                                        </p:tgtEl>
                                      </p:cBhvr>
                                    </p:animEffect>
                                  </p:childTnLst>
                                </p:cTn>
                              </p:par>
                              <p:par>
                                <p:cTn id="30" presetID="14" presetClass="entr" presetSubtype="1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randombar(horizontal)">
                                      <p:cBhvr>
                                        <p:cTn id="32" dur="500"/>
                                        <p:tgtEl>
                                          <p:spTgt spid="48"/>
                                        </p:tgtEl>
                                      </p:cBhvr>
                                    </p:animEffect>
                                  </p:childTnLst>
                                </p:cTn>
                              </p:par>
                              <p:par>
                                <p:cTn id="33" presetID="14" presetClass="entr" presetSubtype="1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randombar(horizontal)">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subTnLst>
                                    <p:audio>
                                      <p:cMediaNode>
                                        <p:cTn display="0" masterRel="sameClick">
                                          <p:stCondLst>
                                            <p:cond evt="begin" delay="0">
                                              <p:tn val="5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subTnLst>
                                    <p:audio>
                                      <p:cMediaNode>
                                        <p:cTn display="0" masterRel="sameClick">
                                          <p:stCondLst>
                                            <p:cond evt="begin" delay="0">
                                              <p:tn val="6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40"/>
                  </p:tgtEl>
                </p:cond>
              </p:nextCondLst>
            </p:seq>
          </p:childTnLst>
        </p:cTn>
      </p:par>
    </p:tnLst>
    <p:bldLst>
      <p:bldP spid="13" grpId="0" animBg="1"/>
      <p:bldP spid="14" grpId="0"/>
      <p:bldP spid="26" grpId="0" animBg="1"/>
      <p:bldP spid="29" grpId="0" animBg="1"/>
      <p:bldP spid="31"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81376" y="7138713"/>
            <a:ext cx="14502653" cy="2603911"/>
          </a:xfrm>
          <a:custGeom>
            <a:avLst/>
            <a:gdLst/>
            <a:ahLst/>
            <a:cxnLst/>
            <a:rect l="l" t="t" r="r" b="b"/>
            <a:pathLst>
              <a:path w="14502653" h="2603911">
                <a:moveTo>
                  <a:pt x="0" y="0"/>
                </a:moveTo>
                <a:lnTo>
                  <a:pt x="14502653" y="0"/>
                </a:lnTo>
                <a:lnTo>
                  <a:pt x="14502653" y="2603911"/>
                </a:lnTo>
                <a:lnTo>
                  <a:pt x="0" y="2603911"/>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956024" y="3262512"/>
            <a:ext cx="4899090" cy="7501924"/>
          </a:xfrm>
          <a:custGeom>
            <a:avLst/>
            <a:gdLst/>
            <a:ahLst/>
            <a:cxnLst/>
            <a:rect l="l" t="t" r="r" b="b"/>
            <a:pathLst>
              <a:path w="4899090" h="7501924">
                <a:moveTo>
                  <a:pt x="0" y="0"/>
                </a:moveTo>
                <a:lnTo>
                  <a:pt x="4899090" y="0"/>
                </a:lnTo>
                <a:lnTo>
                  <a:pt x="4899090" y="7501924"/>
                </a:lnTo>
                <a:lnTo>
                  <a:pt x="0" y="75019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414063" y="9650308"/>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776138" y="1409700"/>
            <a:ext cx="12016062" cy="6052638"/>
            <a:chOff x="0" y="0"/>
            <a:chExt cx="1467068" cy="996473"/>
          </a:xfrm>
        </p:grpSpPr>
        <p:sp>
          <p:nvSpPr>
            <p:cNvPr id="7" name="Freeform 7"/>
            <p:cNvSpPr/>
            <p:nvPr/>
          </p:nvSpPr>
          <p:spPr>
            <a:xfrm>
              <a:off x="0" y="0"/>
              <a:ext cx="1467068" cy="996473"/>
            </a:xfrm>
            <a:custGeom>
              <a:avLst/>
              <a:gdLst/>
              <a:ahLst/>
              <a:cxnLst/>
              <a:rect l="l" t="t" r="r" b="b"/>
              <a:pathLst>
                <a:path w="1467068" h="996473">
                  <a:moveTo>
                    <a:pt x="15952" y="0"/>
                  </a:moveTo>
                  <a:lnTo>
                    <a:pt x="1451116" y="0"/>
                  </a:lnTo>
                  <a:cubicBezTo>
                    <a:pt x="1455346" y="0"/>
                    <a:pt x="1459404" y="1681"/>
                    <a:pt x="1462396" y="4672"/>
                  </a:cubicBezTo>
                  <a:cubicBezTo>
                    <a:pt x="1465387" y="7664"/>
                    <a:pt x="1467068" y="11721"/>
                    <a:pt x="1467068" y="15952"/>
                  </a:cubicBezTo>
                  <a:lnTo>
                    <a:pt x="1467068" y="980520"/>
                  </a:lnTo>
                  <a:cubicBezTo>
                    <a:pt x="1467068" y="989331"/>
                    <a:pt x="1459926" y="996473"/>
                    <a:pt x="1451116" y="996473"/>
                  </a:cubicBezTo>
                  <a:lnTo>
                    <a:pt x="15952" y="996473"/>
                  </a:lnTo>
                  <a:cubicBezTo>
                    <a:pt x="11721" y="996473"/>
                    <a:pt x="7664" y="994792"/>
                    <a:pt x="4672" y="991800"/>
                  </a:cubicBezTo>
                  <a:cubicBezTo>
                    <a:pt x="1681" y="988809"/>
                    <a:pt x="0" y="984751"/>
                    <a:pt x="0" y="980520"/>
                  </a:cubicBezTo>
                  <a:lnTo>
                    <a:pt x="0" y="15952"/>
                  </a:lnTo>
                  <a:cubicBezTo>
                    <a:pt x="0" y="11721"/>
                    <a:pt x="1681" y="7664"/>
                    <a:pt x="4672" y="4672"/>
                  </a:cubicBezTo>
                  <a:cubicBezTo>
                    <a:pt x="7664" y="1681"/>
                    <a:pt x="11721" y="0"/>
                    <a:pt x="15952" y="0"/>
                  </a:cubicBezTo>
                  <a:close/>
                </a:path>
              </a:pathLst>
            </a:custGeom>
            <a:solidFill>
              <a:srgbClr val="FAFDFF"/>
            </a:solidFill>
          </p:spPr>
          <p:txBody>
            <a:bodyPr/>
            <a:lstStyle/>
            <a:p>
              <a:endParaRPr lang="en-US"/>
            </a:p>
          </p:txBody>
        </p:sp>
        <p:sp>
          <p:nvSpPr>
            <p:cNvPr id="8" name="TextBox 8"/>
            <p:cNvSpPr txBox="1"/>
            <p:nvPr/>
          </p:nvSpPr>
          <p:spPr>
            <a:xfrm>
              <a:off x="0" y="-47625"/>
              <a:ext cx="1467068" cy="1044098"/>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237209" y="7656582"/>
            <a:ext cx="7741475" cy="2913610"/>
          </a:xfrm>
          <a:custGeom>
            <a:avLst/>
            <a:gdLst/>
            <a:ahLst/>
            <a:cxnLst/>
            <a:rect l="l" t="t" r="r" b="b"/>
            <a:pathLst>
              <a:path w="7741475" h="2913610">
                <a:moveTo>
                  <a:pt x="0" y="0"/>
                </a:moveTo>
                <a:lnTo>
                  <a:pt x="7741475" y="0"/>
                </a:lnTo>
                <a:lnTo>
                  <a:pt x="7741475" y="2913610"/>
                </a:lnTo>
                <a:lnTo>
                  <a:pt x="0" y="291361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823159" y="43034"/>
            <a:ext cx="5011526" cy="2036848"/>
          </a:xfrm>
          <a:custGeom>
            <a:avLst/>
            <a:gdLst/>
            <a:ahLst/>
            <a:cxnLst/>
            <a:rect l="l" t="t" r="r" b="b"/>
            <a:pathLst>
              <a:path w="5011526" h="2036848">
                <a:moveTo>
                  <a:pt x="0" y="0"/>
                </a:moveTo>
                <a:lnTo>
                  <a:pt x="5011526" y="0"/>
                </a:lnTo>
                <a:lnTo>
                  <a:pt x="5011526" y="2036848"/>
                </a:lnTo>
                <a:lnTo>
                  <a:pt x="0" y="203684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flipH="1">
            <a:off x="11329677" y="3585533"/>
            <a:ext cx="7570438" cy="7210076"/>
          </a:xfrm>
          <a:custGeom>
            <a:avLst/>
            <a:gdLst/>
            <a:ahLst/>
            <a:cxnLst/>
            <a:rect l="l" t="t" r="r" b="b"/>
            <a:pathLst>
              <a:path w="9089704" h="9379620">
                <a:moveTo>
                  <a:pt x="9089705" y="0"/>
                </a:moveTo>
                <a:lnTo>
                  <a:pt x="0" y="0"/>
                </a:lnTo>
                <a:lnTo>
                  <a:pt x="0" y="9379620"/>
                </a:lnTo>
                <a:lnTo>
                  <a:pt x="9089705" y="9379620"/>
                </a:lnTo>
                <a:lnTo>
                  <a:pt x="9089705"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E5B7EE6-8670-4F15-A279-3C2C52A400D7}"/>
              </a:ext>
            </a:extLst>
          </p:cNvPr>
          <p:cNvSpPr txBox="1"/>
          <p:nvPr/>
        </p:nvSpPr>
        <p:spPr>
          <a:xfrm>
            <a:off x="1158665" y="2333228"/>
            <a:ext cx="78985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a:noFill/>
                </a:ln>
                <a:effectLst/>
                <a:uLnTx/>
                <a:uFillTx/>
                <a:latin typeface="Arial" panose="020B0604020202020204" pitchFamily="34" charset="0"/>
                <a:ea typeface="+mn-ea"/>
                <a:cs typeface="+mn-cs"/>
              </a:rPr>
              <a:t> </a:t>
            </a:r>
            <a:r>
              <a:rPr kumimoji="0" lang="en-US" sz="72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14" name="TextBox 13">
            <a:extLst>
              <a:ext uri="{FF2B5EF4-FFF2-40B4-BE49-F238E27FC236}">
                <a16:creationId xmlns:a16="http://schemas.microsoft.com/office/drawing/2014/main" id="{131F1A2C-C003-4410-AC6C-D6AC11FDD144}"/>
              </a:ext>
            </a:extLst>
          </p:cNvPr>
          <p:cNvSpPr txBox="1"/>
          <p:nvPr/>
        </p:nvSpPr>
        <p:spPr>
          <a:xfrm>
            <a:off x="2725947" y="4976195"/>
            <a:ext cx="78985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a:noFill/>
                </a:ln>
                <a:effectLst/>
                <a:uLnTx/>
                <a:uFillTx/>
                <a:latin typeface="Arial" panose="020B0604020202020204" pitchFamily="34" charset="0"/>
                <a:ea typeface="+mn-ea"/>
                <a:cs typeface="+mn-cs"/>
              </a:rPr>
              <a:t> </a:t>
            </a:r>
            <a:r>
              <a:rPr kumimoji="0" lang="en-US" sz="72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15" name="TextBox 23">
            <a:extLst>
              <a:ext uri="{FF2B5EF4-FFF2-40B4-BE49-F238E27FC236}">
                <a16:creationId xmlns:a16="http://schemas.microsoft.com/office/drawing/2014/main" id="{5CC44CD9-D3AC-4B4D-B9A2-017C4AD9D70A}"/>
              </a:ext>
            </a:extLst>
          </p:cNvPr>
          <p:cNvSpPr txBox="1"/>
          <p:nvPr/>
        </p:nvSpPr>
        <p:spPr>
          <a:xfrm>
            <a:off x="5623599" y="704554"/>
            <a:ext cx="8433139" cy="892424"/>
          </a:xfrm>
          <a:prstGeom prst="rect">
            <a:avLst/>
          </a:prstGeom>
        </p:spPr>
        <p:txBody>
          <a:bodyPr wrap="square" lIns="0" tIns="0" rIns="0" bIns="0" rtlCol="0" anchor="t">
            <a:spAutoFit/>
          </a:bodyPr>
          <a:lstStyle/>
          <a:p>
            <a:pPr marL="0" marR="0" lvl="0" indent="0" algn="l" defTabSz="914400" rtl="0" eaLnBrk="1" fontAlgn="auto" latinLnBrk="0" hangingPunct="1">
              <a:lnSpc>
                <a:spcPts val="6615"/>
              </a:lnSpc>
              <a:spcBef>
                <a:spcPts val="0"/>
              </a:spcBef>
              <a:spcAft>
                <a:spcPts val="0"/>
              </a:spcAft>
              <a:buClrTx/>
              <a:buSzTx/>
              <a:buFontTx/>
              <a:buNone/>
              <a:tabLst/>
              <a:defRPr/>
            </a:pPr>
            <a:r>
              <a:rPr kumimoji="0" lang="en-US" sz="9600" b="1" i="0" u="none" strike="noStrike" kern="1200" cap="none" spc="0" normalizeH="0" baseline="0" noProof="0">
                <a:ln>
                  <a:noFill/>
                </a:ln>
                <a:solidFill>
                  <a:schemeClr val="accent2">
                    <a:lumMod val="75000"/>
                  </a:schemeClr>
                </a:solidFill>
                <a:effectLst/>
                <a:uLnTx/>
                <a:uFillTx/>
                <a:latin typeface="UTM Rockwell" panose="02040603050506020204" pitchFamily="18" charset="0"/>
                <a:ea typeface="Signika Bold"/>
                <a:cs typeface="Signika Bold"/>
                <a:sym typeface="Signika Bold"/>
              </a:rPr>
              <a:t>Dặn</a:t>
            </a:r>
            <a:r>
              <a:rPr kumimoji="0" lang="en-US" sz="9600" b="1" i="0" u="none" strike="noStrike" kern="1200" cap="none" spc="0" normalizeH="0" noProof="0">
                <a:ln>
                  <a:noFill/>
                </a:ln>
                <a:solidFill>
                  <a:schemeClr val="accent2">
                    <a:lumMod val="75000"/>
                  </a:schemeClr>
                </a:solidFill>
                <a:effectLst/>
                <a:uLnTx/>
                <a:uFillTx/>
                <a:latin typeface="UTM Rockwell" panose="02040603050506020204" pitchFamily="18" charset="0"/>
                <a:ea typeface="Signika Bold"/>
                <a:cs typeface="Signika Bold"/>
                <a:sym typeface="Signika Bold"/>
              </a:rPr>
              <a:t> dò</a:t>
            </a:r>
            <a:endParaRPr kumimoji="0" lang="en-US" sz="9600" b="1" i="0" u="none" strike="noStrike" kern="1200" cap="none" spc="0" normalizeH="0" baseline="0" noProof="0">
              <a:ln>
                <a:noFill/>
              </a:ln>
              <a:solidFill>
                <a:schemeClr val="accent2">
                  <a:lumMod val="75000"/>
                </a:schemeClr>
              </a:solidFill>
              <a:effectLst/>
              <a:uLnTx/>
              <a:uFillTx/>
              <a:latin typeface="UTM Rockwell" panose="02040603050506020204" pitchFamily="18" charset="0"/>
              <a:ea typeface="Signika Bold"/>
              <a:cs typeface="Signika Bold"/>
              <a:sym typeface="Signika Bold"/>
            </a:endParaRPr>
          </a:p>
        </p:txBody>
      </p:sp>
    </p:spTree>
    <p:extLst>
      <p:ext uri="{BB962C8B-B14F-4D97-AF65-F5344CB8AC3E}">
        <p14:creationId xmlns:p14="http://schemas.microsoft.com/office/powerpoint/2010/main" val="312917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3005763" y="2029854"/>
            <a:ext cx="1230102" cy="1544648"/>
          </a:xfrm>
          <a:custGeom>
            <a:avLst/>
            <a:gdLst/>
            <a:ahLst/>
            <a:cxnLst/>
            <a:rect l="l" t="t" r="r" b="b"/>
            <a:pathLst>
              <a:path w="1230102" h="1544648">
                <a:moveTo>
                  <a:pt x="0" y="0"/>
                </a:moveTo>
                <a:lnTo>
                  <a:pt x="1230102" y="0"/>
                </a:lnTo>
                <a:lnTo>
                  <a:pt x="1230102" y="1544648"/>
                </a:lnTo>
                <a:lnTo>
                  <a:pt x="0" y="15446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2533086" y="5581931"/>
            <a:ext cx="21621080" cy="3882005"/>
          </a:xfrm>
          <a:custGeom>
            <a:avLst/>
            <a:gdLst/>
            <a:ahLst/>
            <a:cxnLst/>
            <a:rect l="l" t="t" r="r" b="b"/>
            <a:pathLst>
              <a:path w="21621080" h="3882005">
                <a:moveTo>
                  <a:pt x="0" y="0"/>
                </a:moveTo>
                <a:lnTo>
                  <a:pt x="21621079" y="0"/>
                </a:lnTo>
                <a:lnTo>
                  <a:pt x="21621079" y="3882005"/>
                </a:lnTo>
                <a:lnTo>
                  <a:pt x="0" y="3882005"/>
                </a:lnTo>
                <a:lnTo>
                  <a:pt x="0" y="0"/>
                </a:lnTo>
                <a:close/>
              </a:path>
            </a:pathLst>
          </a:custGeom>
          <a:blipFill>
            <a:blip r:embed="rId4">
              <a:alphaModFix amt="62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4052135" y="2029854"/>
            <a:ext cx="1230102" cy="1544648"/>
          </a:xfrm>
          <a:custGeom>
            <a:avLst/>
            <a:gdLst/>
            <a:ahLst/>
            <a:cxnLst/>
            <a:rect l="l" t="t" r="r" b="b"/>
            <a:pathLst>
              <a:path w="1230102" h="1544648">
                <a:moveTo>
                  <a:pt x="1230102" y="0"/>
                </a:moveTo>
                <a:lnTo>
                  <a:pt x="0" y="0"/>
                </a:lnTo>
                <a:lnTo>
                  <a:pt x="0" y="1544648"/>
                </a:lnTo>
                <a:lnTo>
                  <a:pt x="1230102" y="1544648"/>
                </a:lnTo>
                <a:lnTo>
                  <a:pt x="1230102"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1575378" y="9305994"/>
            <a:ext cx="21681195" cy="2286381"/>
          </a:xfrm>
          <a:custGeom>
            <a:avLst/>
            <a:gdLst/>
            <a:ahLst/>
            <a:cxnLst/>
            <a:rect l="l" t="t" r="r" b="b"/>
            <a:pathLst>
              <a:path w="21681195" h="2286381">
                <a:moveTo>
                  <a:pt x="0" y="0"/>
                </a:moveTo>
                <a:lnTo>
                  <a:pt x="21681195" y="0"/>
                </a:lnTo>
                <a:lnTo>
                  <a:pt x="21681195" y="2286380"/>
                </a:lnTo>
                <a:lnTo>
                  <a:pt x="0" y="22863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2324376"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291132"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a:off x="7200023"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a:off x="4584515"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11"/>
          <p:cNvSpPr/>
          <p:nvPr/>
        </p:nvSpPr>
        <p:spPr>
          <a:xfrm>
            <a:off x="12075669"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9460162"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16951316"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a:off x="14335809"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5" name="Freeform 15"/>
          <p:cNvSpPr/>
          <p:nvPr/>
        </p:nvSpPr>
        <p:spPr>
          <a:xfrm>
            <a:off x="14667186" y="423101"/>
            <a:ext cx="4016343" cy="1632373"/>
          </a:xfrm>
          <a:custGeom>
            <a:avLst/>
            <a:gdLst/>
            <a:ahLst/>
            <a:cxnLst/>
            <a:rect l="l" t="t" r="r" b="b"/>
            <a:pathLst>
              <a:path w="4016343" h="1632373">
                <a:moveTo>
                  <a:pt x="0" y="0"/>
                </a:moveTo>
                <a:lnTo>
                  <a:pt x="4016343" y="0"/>
                </a:lnTo>
                <a:lnTo>
                  <a:pt x="4016343" y="1632373"/>
                </a:lnTo>
                <a:lnTo>
                  <a:pt x="0" y="163237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6" name="Freeform 16"/>
          <p:cNvSpPr/>
          <p:nvPr/>
        </p:nvSpPr>
        <p:spPr>
          <a:xfrm>
            <a:off x="-764336" y="603975"/>
            <a:ext cx="4549288" cy="1848980"/>
          </a:xfrm>
          <a:custGeom>
            <a:avLst/>
            <a:gdLst/>
            <a:ahLst/>
            <a:cxnLst/>
            <a:rect l="l" t="t" r="r" b="b"/>
            <a:pathLst>
              <a:path w="4549288" h="1848980">
                <a:moveTo>
                  <a:pt x="0" y="0"/>
                </a:moveTo>
                <a:lnTo>
                  <a:pt x="4549288" y="0"/>
                </a:lnTo>
                <a:lnTo>
                  <a:pt x="4549288" y="1848980"/>
                </a:lnTo>
                <a:lnTo>
                  <a:pt x="0" y="18489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028700" y="423101"/>
            <a:ext cx="2029854" cy="2029854"/>
          </a:xfrm>
          <a:custGeom>
            <a:avLst/>
            <a:gdLst/>
            <a:ahLst/>
            <a:cxnLst/>
            <a:rect l="l" t="t" r="r" b="b"/>
            <a:pathLst>
              <a:path w="2029854" h="2029854">
                <a:moveTo>
                  <a:pt x="0" y="0"/>
                </a:moveTo>
                <a:lnTo>
                  <a:pt x="2029854" y="0"/>
                </a:lnTo>
                <a:lnTo>
                  <a:pt x="2029854" y="2029854"/>
                </a:lnTo>
                <a:lnTo>
                  <a:pt x="0" y="202985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8" name="Freeform 18"/>
          <p:cNvSpPr/>
          <p:nvPr/>
        </p:nvSpPr>
        <p:spPr>
          <a:xfrm>
            <a:off x="-573177" y="3574502"/>
            <a:ext cx="3516039" cy="6014607"/>
          </a:xfrm>
          <a:custGeom>
            <a:avLst/>
            <a:gdLst/>
            <a:ahLst/>
            <a:cxnLst/>
            <a:rect l="l" t="t" r="r" b="b"/>
            <a:pathLst>
              <a:path w="3516039" h="6014607">
                <a:moveTo>
                  <a:pt x="0" y="0"/>
                </a:moveTo>
                <a:lnTo>
                  <a:pt x="3516039" y="0"/>
                </a:lnTo>
                <a:lnTo>
                  <a:pt x="3516039" y="6014607"/>
                </a:lnTo>
                <a:lnTo>
                  <a:pt x="0" y="6014607"/>
                </a:lnTo>
                <a:lnTo>
                  <a:pt x="0" y="0"/>
                </a:lnTo>
                <a:close/>
              </a:path>
            </a:pathLst>
          </a:custGeom>
          <a:blipFill>
            <a:blip r:embed="rId14"/>
            <a:stretch>
              <a:fillRect/>
            </a:stretch>
          </a:blipFill>
        </p:spPr>
        <p:txBody>
          <a:bodyPr/>
          <a:lstStyle/>
          <a:p>
            <a:endParaRPr lang="en-US"/>
          </a:p>
        </p:txBody>
      </p:sp>
      <p:sp>
        <p:nvSpPr>
          <p:cNvPr id="19" name="Freeform 19"/>
          <p:cNvSpPr/>
          <p:nvPr/>
        </p:nvSpPr>
        <p:spPr>
          <a:xfrm>
            <a:off x="16387148" y="4843816"/>
            <a:ext cx="2700845" cy="4620120"/>
          </a:xfrm>
          <a:custGeom>
            <a:avLst/>
            <a:gdLst/>
            <a:ahLst/>
            <a:cxnLst/>
            <a:rect l="l" t="t" r="r" b="b"/>
            <a:pathLst>
              <a:path w="2700845" h="4620120">
                <a:moveTo>
                  <a:pt x="0" y="0"/>
                </a:moveTo>
                <a:lnTo>
                  <a:pt x="2700845" y="0"/>
                </a:lnTo>
                <a:lnTo>
                  <a:pt x="2700845" y="4620120"/>
                </a:lnTo>
                <a:lnTo>
                  <a:pt x="0" y="4620120"/>
                </a:lnTo>
                <a:lnTo>
                  <a:pt x="0" y="0"/>
                </a:lnTo>
                <a:close/>
              </a:path>
            </a:pathLst>
          </a:custGeom>
          <a:blipFill>
            <a:blip r:embed="rId14"/>
            <a:stretch>
              <a:fillRect/>
            </a:stretch>
          </a:blipFill>
        </p:spPr>
        <p:txBody>
          <a:bodyPr/>
          <a:lstStyle/>
          <a:p>
            <a:endParaRPr lang="en-US"/>
          </a:p>
        </p:txBody>
      </p:sp>
      <p:sp>
        <p:nvSpPr>
          <p:cNvPr id="20" name="Freeform 20"/>
          <p:cNvSpPr/>
          <p:nvPr/>
        </p:nvSpPr>
        <p:spPr>
          <a:xfrm>
            <a:off x="12513604" y="4968988"/>
            <a:ext cx="5913686" cy="6402613"/>
          </a:xfrm>
          <a:custGeom>
            <a:avLst/>
            <a:gdLst/>
            <a:ahLst/>
            <a:cxnLst/>
            <a:rect l="l" t="t" r="r" b="b"/>
            <a:pathLst>
              <a:path w="5913686" h="6402613">
                <a:moveTo>
                  <a:pt x="0" y="0"/>
                </a:moveTo>
                <a:lnTo>
                  <a:pt x="5913686" y="0"/>
                </a:lnTo>
                <a:lnTo>
                  <a:pt x="5913686" y="6402613"/>
                </a:lnTo>
                <a:lnTo>
                  <a:pt x="0" y="640261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21" name="Freeform 21"/>
          <p:cNvSpPr/>
          <p:nvPr/>
        </p:nvSpPr>
        <p:spPr>
          <a:xfrm>
            <a:off x="-1575378" y="4625604"/>
            <a:ext cx="9884977" cy="5661396"/>
          </a:xfrm>
          <a:custGeom>
            <a:avLst/>
            <a:gdLst/>
            <a:ahLst/>
            <a:cxnLst/>
            <a:rect l="l" t="t" r="r" b="b"/>
            <a:pathLst>
              <a:path w="9884977" h="5661396">
                <a:moveTo>
                  <a:pt x="0" y="0"/>
                </a:moveTo>
                <a:lnTo>
                  <a:pt x="9884977" y="0"/>
                </a:lnTo>
                <a:lnTo>
                  <a:pt x="9884977" y="5661396"/>
                </a:lnTo>
                <a:lnTo>
                  <a:pt x="0" y="566139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pic>
        <p:nvPicPr>
          <p:cNvPr id="23" name="Picture 22" descr="A blue and orange text&#10;&#10;AI-generated content may be incorrect.">
            <a:extLst>
              <a:ext uri="{FF2B5EF4-FFF2-40B4-BE49-F238E27FC236}">
                <a16:creationId xmlns:a16="http://schemas.microsoft.com/office/drawing/2014/main" id="{4D6FB4CD-F1A3-9461-248D-26B6DFFC0B7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05200" y="1866900"/>
            <a:ext cx="12063872" cy="41697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71DF121A-55BA-4C03-B3FE-34211221DCD6}"/>
              </a:ext>
            </a:extLst>
          </p:cNvPr>
          <p:cNvGrpSpPr/>
          <p:nvPr/>
        </p:nvGrpSpPr>
        <p:grpSpPr>
          <a:xfrm>
            <a:off x="-19758" y="-16825"/>
            <a:ext cx="18301172" cy="10293878"/>
            <a:chOff x="0" y="0"/>
            <a:chExt cx="12192000" cy="6858000"/>
          </a:xfrm>
        </p:grpSpPr>
        <p:pic>
          <p:nvPicPr>
            <p:cNvPr id="38" name="Picture 37">
              <a:extLst>
                <a:ext uri="{FF2B5EF4-FFF2-40B4-BE49-F238E27FC236}">
                  <a16:creationId xmlns:a16="http://schemas.microsoft.com/office/drawing/2014/main" id="{E0293DAB-9AE8-4BD6-856F-FD4DF4809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ounded Rectangle 15">
              <a:extLst>
                <a:ext uri="{FF2B5EF4-FFF2-40B4-BE49-F238E27FC236}">
                  <a16:creationId xmlns:a16="http://schemas.microsoft.com/office/drawing/2014/main" id="{74A189EB-A322-4F52-854F-65A86FED3243}"/>
                </a:ext>
              </a:extLst>
            </p:cNvPr>
            <p:cNvSpPr/>
            <p:nvPr/>
          </p:nvSpPr>
          <p:spPr>
            <a:xfrm>
              <a:off x="304800" y="173182"/>
              <a:ext cx="11582400" cy="6511636"/>
            </a:xfrm>
            <a:prstGeom prst="roundRect">
              <a:avLst>
                <a:gd name="adj" fmla="val 9705"/>
              </a:avLst>
            </a:prstGeom>
            <a:solidFill>
              <a:schemeClr val="bg1">
                <a:alpha val="88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
        <p:nvSpPr>
          <p:cNvPr id="13" name="Rectangle: Rounded Corners 12">
            <a:extLst>
              <a:ext uri="{FF2B5EF4-FFF2-40B4-BE49-F238E27FC236}">
                <a16:creationId xmlns:a16="http://schemas.microsoft.com/office/drawing/2014/main" id="{54C547A1-378D-4B7A-837B-F272F1232286}"/>
              </a:ext>
            </a:extLst>
          </p:cNvPr>
          <p:cNvSpPr/>
          <p:nvPr/>
        </p:nvSpPr>
        <p:spPr>
          <a:xfrm>
            <a:off x="614987" y="644143"/>
            <a:ext cx="16952498" cy="2609759"/>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endParaRPr lang="en-US" sz="165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628ADF2-2621-427F-A231-4104FB9F6B3A}"/>
              </a:ext>
            </a:extLst>
          </p:cNvPr>
          <p:cNvSpPr txBox="1"/>
          <p:nvPr/>
        </p:nvSpPr>
        <p:spPr>
          <a:xfrm>
            <a:off x="1187093" y="789632"/>
            <a:ext cx="15666759" cy="1846659"/>
          </a:xfrm>
          <a:prstGeom prst="rect">
            <a:avLst/>
          </a:prstGeom>
          <a:noFill/>
          <a:ln>
            <a:noFill/>
          </a:ln>
        </p:spPr>
        <p:txBody>
          <a:bodyPr wrap="square" lIns="0" tIns="0" rIns="0" bIns="0" rtlCol="0">
            <a:spAutoFit/>
          </a:bodyPr>
          <a:lstStyle/>
          <a:p>
            <a:pPr algn="ctr" defTabSz="1371600">
              <a:defRPr/>
            </a:pP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Câu</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2 :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Thế</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vận</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hội</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Ô-</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lim</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-pic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được</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tổ</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chức</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lần</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đầu</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tiên</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ở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đâu</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26" name="ĐÚNG">
            <a:extLst>
              <a:ext uri="{FF2B5EF4-FFF2-40B4-BE49-F238E27FC236}">
                <a16:creationId xmlns:a16="http://schemas.microsoft.com/office/drawing/2014/main" id="{80F9AF24-B320-43F6-886D-6C35E401252F}"/>
              </a:ext>
            </a:extLst>
          </p:cNvPr>
          <p:cNvSpPr/>
          <p:nvPr/>
        </p:nvSpPr>
        <p:spPr>
          <a:xfrm>
            <a:off x="1415669" y="7049156"/>
            <a:ext cx="6962240" cy="2304488"/>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A-ten</a:t>
            </a:r>
            <a:endParaRPr lang="en-US" sz="4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9" name="SAI">
            <a:extLst>
              <a:ext uri="{FF2B5EF4-FFF2-40B4-BE49-F238E27FC236}">
                <a16:creationId xmlns:a16="http://schemas.microsoft.com/office/drawing/2014/main" id="{98C63B72-E2F8-427C-875E-90A854A48A09}"/>
              </a:ext>
            </a:extLst>
          </p:cNvPr>
          <p:cNvSpPr/>
          <p:nvPr/>
        </p:nvSpPr>
        <p:spPr>
          <a:xfrm>
            <a:off x="1460039" y="3704640"/>
            <a:ext cx="6672051" cy="2578434"/>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Pa-</a:t>
            </a:r>
            <a:r>
              <a:rPr lang="en-US" sz="60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ri</a:t>
            </a:r>
            <a:endPar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1" name="SAI">
            <a:extLst>
              <a:ext uri="{FF2B5EF4-FFF2-40B4-BE49-F238E27FC236}">
                <a16:creationId xmlns:a16="http://schemas.microsoft.com/office/drawing/2014/main" id="{C807782F-BC22-4E8C-A380-EDBA9EB1C139}"/>
              </a:ext>
            </a:extLst>
          </p:cNvPr>
          <p:cNvSpPr/>
          <p:nvPr/>
        </p:nvSpPr>
        <p:spPr>
          <a:xfrm>
            <a:off x="9922399" y="3812309"/>
            <a:ext cx="7216448" cy="2506929"/>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Lon-don</a:t>
            </a:r>
            <a:endParaRPr lang="en-US" sz="4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32" name="Đúng">
            <a:extLst>
              <a:ext uri="{FF2B5EF4-FFF2-40B4-BE49-F238E27FC236}">
                <a16:creationId xmlns:a16="http://schemas.microsoft.com/office/drawing/2014/main" id="{6502F777-7D53-4973-A038-30EB0290E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9875" y="8095427"/>
            <a:ext cx="1584279" cy="1646699"/>
          </a:xfrm>
          <a:prstGeom prst="rect">
            <a:avLst/>
          </a:prstGeom>
        </p:spPr>
      </p:pic>
      <p:pic>
        <p:nvPicPr>
          <p:cNvPr id="34" name="Sai">
            <a:extLst>
              <a:ext uri="{FF2B5EF4-FFF2-40B4-BE49-F238E27FC236}">
                <a16:creationId xmlns:a16="http://schemas.microsoft.com/office/drawing/2014/main" id="{982497CE-02E0-42F4-8BB7-14328306D7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01892" y="5322803"/>
            <a:ext cx="1538858" cy="1501439"/>
          </a:xfrm>
          <a:prstGeom prst="rect">
            <a:avLst/>
          </a:prstGeom>
        </p:spPr>
      </p:pic>
      <p:sp>
        <p:nvSpPr>
          <p:cNvPr id="40" name="SAI">
            <a:extLst>
              <a:ext uri="{FF2B5EF4-FFF2-40B4-BE49-F238E27FC236}">
                <a16:creationId xmlns:a16="http://schemas.microsoft.com/office/drawing/2014/main" id="{AD04B015-6CF3-4D46-8F33-15E53BA5E168}"/>
              </a:ext>
            </a:extLst>
          </p:cNvPr>
          <p:cNvSpPr/>
          <p:nvPr/>
        </p:nvSpPr>
        <p:spPr>
          <a:xfrm>
            <a:off x="10434252" y="6954215"/>
            <a:ext cx="6490362" cy="2366103"/>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a:t>
            </a:r>
            <a:r>
              <a:rPr lang="en-US" sz="60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ri</a:t>
            </a:r>
            <a:r>
              <a:rPr lang="en-US" sz="6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a:t>
            </a:r>
            <a:endParaRPr lang="en-US" sz="4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1" name="Sai">
            <a:extLst>
              <a:ext uri="{FF2B5EF4-FFF2-40B4-BE49-F238E27FC236}">
                <a16:creationId xmlns:a16="http://schemas.microsoft.com/office/drawing/2014/main" id="{28A3A4AD-015F-4DEA-8215-F83103B60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65153" y="8315908"/>
            <a:ext cx="1649559" cy="1609448"/>
          </a:xfrm>
          <a:prstGeom prst="rect">
            <a:avLst/>
          </a:prstGeom>
        </p:spPr>
      </p:pic>
      <p:pic>
        <p:nvPicPr>
          <p:cNvPr id="42" name="A - 9Slide.vn">
            <a:extLst>
              <a:ext uri="{FF2B5EF4-FFF2-40B4-BE49-F238E27FC236}">
                <a16:creationId xmlns:a16="http://schemas.microsoft.com/office/drawing/2014/main" id="{3A6186E6-ABBF-4C5A-BA8B-80A29AD3C84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21" b="89683" l="2105" r="89942">
                        <a14:foregroundMark x1="8304" y1="27778" x2="6433" y2="66270"/>
                        <a14:foregroundMark x1="7018" y1="33333" x2="2105" y2="57937"/>
                        <a14:foregroundMark x1="5380" y1="32540" x2="2105" y2="56349"/>
                        <a14:foregroundMark x1="5380" y1="30556" x2="13333" y2="54762"/>
                        <a14:foregroundMark x1="13333" y1="54762" x2="13450" y2="57143"/>
                        <a14:foregroundMark x1="9123" y1="22222" x2="15088" y2="56349"/>
                        <a14:foregroundMark x1="10994" y1="24206" x2="16140" y2="57937"/>
                        <a14:foregroundMark x1="16140" y1="57937" x2="16140" y2="57937"/>
                        <a14:foregroundMark x1="11345" y1="26984" x2="17544" y2="48810"/>
                        <a14:foregroundMark x1="11579" y1="23413" x2="13918" y2="68651"/>
                        <a14:foregroundMark x1="13918" y1="68651" x2="9123" y2="71825"/>
                      </a14:backgroundRemoval>
                    </a14:imgEffect>
                  </a14:imgLayer>
                </a14:imgProps>
              </a:ext>
              <a:ext uri="{28A0092B-C50C-407E-A947-70E740481C1C}">
                <a14:useLocalDpi xmlns:a14="http://schemas.microsoft.com/office/drawing/2010/main" val="0"/>
              </a:ext>
            </a:extLst>
          </a:blip>
          <a:srcRect r="68193"/>
          <a:stretch/>
        </p:blipFill>
        <p:spPr>
          <a:xfrm>
            <a:off x="464115" y="3802102"/>
            <a:ext cx="2486946" cy="2304488"/>
          </a:xfrm>
          <a:prstGeom prst="rect">
            <a:avLst/>
          </a:prstGeom>
        </p:spPr>
      </p:pic>
      <p:pic>
        <p:nvPicPr>
          <p:cNvPr id="46" name="D - 9Slide.vn">
            <a:extLst>
              <a:ext uri="{FF2B5EF4-FFF2-40B4-BE49-F238E27FC236}">
                <a16:creationId xmlns:a16="http://schemas.microsoft.com/office/drawing/2014/main" id="{E2400475-746A-4B80-AFD8-D42894D12B0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21" b="89683" l="1054" r="89930">
                        <a14:foregroundMark x1="8665" y1="29762" x2="5386" y2="73016"/>
                        <a14:foregroundMark x1="7260" y1="29762" x2="1054" y2="50794"/>
                        <a14:foregroundMark x1="7260" y1="25397" x2="2693" y2="37302"/>
                        <a14:foregroundMark x1="6674" y1="23413" x2="12881" y2="34524"/>
                        <a14:foregroundMark x1="8665" y1="24206" x2="12881" y2="31746"/>
                        <a14:foregroundMark x1="9719" y1="21429" x2="11827" y2="26984"/>
                        <a14:foregroundMark x1="12178" y1="26984" x2="12412" y2="29762"/>
                        <a14:foregroundMark x1="10773" y1="28968" x2="12881" y2="59921"/>
                        <a14:foregroundMark x1="11827" y1="54762" x2="7494" y2="61905"/>
                        <a14:foregroundMark x1="2108" y1="53571" x2="5855" y2="69048"/>
                        <a14:foregroundMark x1="8080" y1="69048" x2="9133" y2="69048"/>
                        <a14:foregroundMark x1="13700" y1="33333" x2="12763" y2="67460"/>
                        <a14:foregroundMark x1="12763" y1="67460" x2="10539" y2="70238"/>
                        <a14:foregroundMark x1="6206" y1="74603" x2="16745" y2="68254"/>
                        <a14:foregroundMark x1="16745" y1="68254" x2="16745" y2="66667"/>
                        <a14:foregroundMark x1="16745" y1="55556" x2="15105" y2="50794"/>
                        <a14:foregroundMark x1="9368" y1="42857" x2="9368" y2="54762"/>
                        <a14:foregroundMark x1="9368" y1="54762" x2="9368" y2="54762"/>
                      </a14:backgroundRemoval>
                    </a14:imgEffect>
                  </a14:imgLayer>
                </a14:imgProps>
              </a:ext>
              <a:ext uri="{28A0092B-C50C-407E-A947-70E740481C1C}">
                <a14:useLocalDpi xmlns:a14="http://schemas.microsoft.com/office/drawing/2010/main" val="0"/>
              </a:ext>
            </a:extLst>
          </a:blip>
          <a:srcRect r="68156"/>
          <a:stretch/>
        </p:blipFill>
        <p:spPr>
          <a:xfrm>
            <a:off x="9468006" y="6985022"/>
            <a:ext cx="2486946" cy="2304488"/>
          </a:xfrm>
          <a:prstGeom prst="rect">
            <a:avLst/>
          </a:prstGeom>
        </p:spPr>
      </p:pic>
      <p:pic>
        <p:nvPicPr>
          <p:cNvPr id="47" name="B - 9Slide.vn">
            <a:extLst>
              <a:ext uri="{FF2B5EF4-FFF2-40B4-BE49-F238E27FC236}">
                <a16:creationId xmlns:a16="http://schemas.microsoft.com/office/drawing/2014/main" id="{D28F3C1C-0D81-4B2E-A04A-CA35112A793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21" b="89683" l="234" r="89930">
                        <a14:foregroundMark x1="7494" y1="40476" x2="7963" y2="69841"/>
                        <a14:foregroundMark x1="5621" y1="29365" x2="6089" y2="61508"/>
                        <a14:foregroundMark x1="4801" y1="37698" x2="3747" y2="72619"/>
                        <a14:foregroundMark x1="8314" y1="28571" x2="13466" y2="69048"/>
                        <a14:foregroundMark x1="9368" y1="25000" x2="16159" y2="55952"/>
                        <a14:foregroundMark x1="10187" y1="22222" x2="234" y2="53175"/>
                        <a14:foregroundMark x1="3396" y1="33333" x2="3747" y2="60714"/>
                        <a14:foregroundMark x1="5035" y1="26984" x2="13934" y2="62698"/>
                        <a14:foregroundMark x1="13934" y1="62698" x2="13934" y2="62698"/>
                        <a14:foregroundMark x1="8782" y1="25000" x2="14988" y2="48810"/>
                        <a14:foregroundMark x1="7494" y1="22222" x2="17447" y2="36905"/>
                        <a14:foregroundMark x1="14286" y1="32143" x2="12061" y2="67857"/>
                        <a14:foregroundMark x1="12061" y1="67857" x2="11007" y2="67857"/>
                        <a14:foregroundMark x1="14754" y1="67857" x2="4801" y2="75397"/>
                      </a14:backgroundRemoval>
                    </a14:imgEffect>
                  </a14:imgLayer>
                </a14:imgProps>
              </a:ext>
              <a:ext uri="{28A0092B-C50C-407E-A947-70E740481C1C}">
                <a14:useLocalDpi xmlns:a14="http://schemas.microsoft.com/office/drawing/2010/main" val="0"/>
              </a:ext>
            </a:extLst>
          </a:blip>
          <a:srcRect r="68156"/>
          <a:stretch/>
        </p:blipFill>
        <p:spPr>
          <a:xfrm>
            <a:off x="8906439" y="3802102"/>
            <a:ext cx="2486946" cy="2304488"/>
          </a:xfrm>
          <a:prstGeom prst="rect">
            <a:avLst/>
          </a:prstGeom>
        </p:spPr>
      </p:pic>
      <p:pic>
        <p:nvPicPr>
          <p:cNvPr id="48" name="C - 9Slide.vn">
            <a:extLst>
              <a:ext uri="{FF2B5EF4-FFF2-40B4-BE49-F238E27FC236}">
                <a16:creationId xmlns:a16="http://schemas.microsoft.com/office/drawing/2014/main" id="{AD1A0DCE-42A3-4C41-8F31-722F33694D6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921" b="89683" l="1988" r="89942">
                        <a14:foregroundMark x1="6316" y1="29365" x2="8187" y2="66667"/>
                        <a14:foregroundMark x1="3860" y1="34921" x2="4211" y2="62302"/>
                        <a14:foregroundMark x1="10409" y1="34921" x2="12515" y2="63889"/>
                        <a14:foregroundMark x1="11462" y1="23016" x2="15556" y2="55952"/>
                        <a14:foregroundMark x1="10643" y1="30159" x2="1988" y2="29365"/>
                        <a14:foregroundMark x1="8187" y1="21825" x2="2339" y2="63889"/>
                        <a14:foregroundMark x1="8772" y1="23810" x2="14386" y2="63095"/>
                        <a14:foregroundMark x1="14386" y1="63095" x2="10643" y2="75000"/>
                        <a14:foregroundMark x1="10409" y1="75000" x2="10409" y2="75000"/>
                        <a14:foregroundMark x1="9357" y1="21825" x2="16257" y2="49603"/>
                        <a14:foregroundMark x1="16257" y1="49603" x2="14386" y2="53968"/>
                        <a14:foregroundMark x1="16023" y1="29365" x2="17427" y2="54762"/>
                        <a14:backgroundMark x1="11696" y1="6349" x2="10643" y2="11111"/>
                        <a14:backgroundMark x1="10643" y1="11111" x2="10643" y2="11111"/>
                      </a14:backgroundRemoval>
                    </a14:imgEffect>
                  </a14:imgLayer>
                </a14:imgProps>
              </a:ext>
              <a:ext uri="{28A0092B-C50C-407E-A947-70E740481C1C}">
                <a14:useLocalDpi xmlns:a14="http://schemas.microsoft.com/office/drawing/2010/main" val="0"/>
              </a:ext>
            </a:extLst>
          </a:blip>
          <a:srcRect l="-2284" t="279" r="73547" b="-279"/>
          <a:stretch/>
        </p:blipFill>
        <p:spPr>
          <a:xfrm>
            <a:off x="334876" y="7013602"/>
            <a:ext cx="2194346" cy="2304488"/>
          </a:xfrm>
          <a:prstGeom prst="rect">
            <a:avLst/>
          </a:prstGeom>
        </p:spPr>
      </p:pic>
      <p:pic>
        <p:nvPicPr>
          <p:cNvPr id="33" name="Sai">
            <a:extLst>
              <a:ext uri="{FF2B5EF4-FFF2-40B4-BE49-F238E27FC236}">
                <a16:creationId xmlns:a16="http://schemas.microsoft.com/office/drawing/2014/main" id="{62431D45-5DFA-4F8C-9D2A-F4069712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9699" y="5162465"/>
            <a:ext cx="1520774" cy="1483793"/>
          </a:xfrm>
          <a:prstGeom prst="rect">
            <a:avLst/>
          </a:prstGeom>
        </p:spPr>
      </p:pic>
    </p:spTree>
    <p:extLst>
      <p:ext uri="{BB962C8B-B14F-4D97-AF65-F5344CB8AC3E}">
        <p14:creationId xmlns:p14="http://schemas.microsoft.com/office/powerpoint/2010/main" val="221603657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4" presetClass="entr" presetSubtype="1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par>
                                <p:cTn id="27" presetID="14" presetClass="entr" presetSubtype="1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randombar(horizontal)">
                                      <p:cBhvr>
                                        <p:cTn id="29" dur="500"/>
                                        <p:tgtEl>
                                          <p:spTgt spid="47"/>
                                        </p:tgtEl>
                                      </p:cBhvr>
                                    </p:animEffect>
                                  </p:childTnLst>
                                </p:cTn>
                              </p:par>
                              <p:par>
                                <p:cTn id="30" presetID="14" presetClass="entr" presetSubtype="1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randombar(horizontal)">
                                      <p:cBhvr>
                                        <p:cTn id="32" dur="500"/>
                                        <p:tgtEl>
                                          <p:spTgt spid="48"/>
                                        </p:tgtEl>
                                      </p:cBhvr>
                                    </p:animEffect>
                                  </p:childTnLst>
                                </p:cTn>
                              </p:par>
                              <p:par>
                                <p:cTn id="33" presetID="14" presetClass="entr" presetSubtype="1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randombar(horizontal)">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subTnLst>
                                    <p:audio>
                                      <p:cMediaNode>
                                        <p:cTn display="0" masterRel="sameClick">
                                          <p:stCondLst>
                                            <p:cond evt="begin" delay="0">
                                              <p:tn val="5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subTnLst>
                                    <p:audio>
                                      <p:cMediaNode>
                                        <p:cTn display="0" masterRel="sameClick">
                                          <p:stCondLst>
                                            <p:cond evt="begin" delay="0">
                                              <p:tn val="6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40"/>
                  </p:tgtEl>
                </p:cond>
              </p:nextCondLst>
            </p:seq>
          </p:childTnLst>
        </p:cTn>
      </p:par>
    </p:tnLst>
    <p:bldLst>
      <p:bldP spid="13" grpId="0" animBg="1"/>
      <p:bldP spid="14" grpId="0"/>
      <p:bldP spid="26" grpId="0" animBg="1"/>
      <p:bldP spid="29" grpId="0" animBg="1"/>
      <p:bldP spid="31"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71DF121A-55BA-4C03-B3FE-34211221DCD6}"/>
              </a:ext>
            </a:extLst>
          </p:cNvPr>
          <p:cNvGrpSpPr/>
          <p:nvPr/>
        </p:nvGrpSpPr>
        <p:grpSpPr>
          <a:xfrm>
            <a:off x="-19758" y="-16825"/>
            <a:ext cx="18301172" cy="10293878"/>
            <a:chOff x="0" y="0"/>
            <a:chExt cx="12192000" cy="6858000"/>
          </a:xfrm>
        </p:grpSpPr>
        <p:pic>
          <p:nvPicPr>
            <p:cNvPr id="38" name="Picture 37">
              <a:extLst>
                <a:ext uri="{FF2B5EF4-FFF2-40B4-BE49-F238E27FC236}">
                  <a16:creationId xmlns:a16="http://schemas.microsoft.com/office/drawing/2014/main" id="{E0293DAB-9AE8-4BD6-856F-FD4DF4809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ounded Rectangle 15">
              <a:extLst>
                <a:ext uri="{FF2B5EF4-FFF2-40B4-BE49-F238E27FC236}">
                  <a16:creationId xmlns:a16="http://schemas.microsoft.com/office/drawing/2014/main" id="{74A189EB-A322-4F52-854F-65A86FED3243}"/>
                </a:ext>
              </a:extLst>
            </p:cNvPr>
            <p:cNvSpPr/>
            <p:nvPr/>
          </p:nvSpPr>
          <p:spPr>
            <a:xfrm>
              <a:off x="304800" y="173182"/>
              <a:ext cx="11582400" cy="6511636"/>
            </a:xfrm>
            <a:prstGeom prst="roundRect">
              <a:avLst>
                <a:gd name="adj" fmla="val 9705"/>
              </a:avLst>
            </a:prstGeom>
            <a:solidFill>
              <a:schemeClr val="bg1">
                <a:alpha val="88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
        <p:nvSpPr>
          <p:cNvPr id="13" name="Rectangle: Rounded Corners 12">
            <a:extLst>
              <a:ext uri="{FF2B5EF4-FFF2-40B4-BE49-F238E27FC236}">
                <a16:creationId xmlns:a16="http://schemas.microsoft.com/office/drawing/2014/main" id="{54C547A1-378D-4B7A-837B-F272F1232286}"/>
              </a:ext>
            </a:extLst>
          </p:cNvPr>
          <p:cNvSpPr/>
          <p:nvPr/>
        </p:nvSpPr>
        <p:spPr>
          <a:xfrm>
            <a:off x="614987" y="833212"/>
            <a:ext cx="16952498" cy="2420690"/>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endParaRPr lang="en-US" sz="165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628ADF2-2621-427F-A231-4104FB9F6B3A}"/>
              </a:ext>
            </a:extLst>
          </p:cNvPr>
          <p:cNvSpPr txBox="1"/>
          <p:nvPr/>
        </p:nvSpPr>
        <p:spPr>
          <a:xfrm>
            <a:off x="1224374" y="1304537"/>
            <a:ext cx="16343111" cy="1846659"/>
          </a:xfrm>
          <a:prstGeom prst="rect">
            <a:avLst/>
          </a:prstGeom>
          <a:noFill/>
          <a:ln>
            <a:noFill/>
          </a:ln>
        </p:spPr>
        <p:txBody>
          <a:bodyPr wrap="square" lIns="0" tIns="0" rIns="0" bIns="0" rtlCol="0">
            <a:spAutoFit/>
          </a:bodyPr>
          <a:lstStyle/>
          <a:p>
            <a:pPr algn="just" defTabSz="1371600">
              <a:defRPr/>
            </a:pP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Câu</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3 :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Biểu</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tượng</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của</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thế</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vận</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hội</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Ô-</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lim</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-pic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có</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mấy</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vòng</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tròn</a:t>
            </a:r>
            <a:r>
              <a:rPr lang="en-US" sz="6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26" name="ĐÚNG">
            <a:extLst>
              <a:ext uri="{FF2B5EF4-FFF2-40B4-BE49-F238E27FC236}">
                <a16:creationId xmlns:a16="http://schemas.microsoft.com/office/drawing/2014/main" id="{80F9AF24-B320-43F6-886D-6C35E401252F}"/>
              </a:ext>
            </a:extLst>
          </p:cNvPr>
          <p:cNvSpPr/>
          <p:nvPr/>
        </p:nvSpPr>
        <p:spPr>
          <a:xfrm>
            <a:off x="10401848" y="6875354"/>
            <a:ext cx="7081620" cy="2578436"/>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5 </a:t>
            </a:r>
            <a:endParaRPr lang="en-US" sz="4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9" name="SAI">
            <a:extLst>
              <a:ext uri="{FF2B5EF4-FFF2-40B4-BE49-F238E27FC236}">
                <a16:creationId xmlns:a16="http://schemas.microsoft.com/office/drawing/2014/main" id="{98C63B72-E2F8-427C-875E-90A854A48A09}"/>
              </a:ext>
            </a:extLst>
          </p:cNvPr>
          <p:cNvSpPr/>
          <p:nvPr/>
        </p:nvSpPr>
        <p:spPr>
          <a:xfrm>
            <a:off x="1577880" y="6865205"/>
            <a:ext cx="6672051" cy="2578434"/>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6</a:t>
            </a:r>
            <a:endPar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1" name="SAI">
            <a:extLst>
              <a:ext uri="{FF2B5EF4-FFF2-40B4-BE49-F238E27FC236}">
                <a16:creationId xmlns:a16="http://schemas.microsoft.com/office/drawing/2014/main" id="{C807782F-BC22-4E8C-A380-EDBA9EB1C139}"/>
              </a:ext>
            </a:extLst>
          </p:cNvPr>
          <p:cNvSpPr/>
          <p:nvPr/>
        </p:nvSpPr>
        <p:spPr>
          <a:xfrm>
            <a:off x="10387532" y="3891325"/>
            <a:ext cx="6816810" cy="2397323"/>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4</a:t>
            </a:r>
            <a:endPar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32" name="Đúng">
            <a:extLst>
              <a:ext uri="{FF2B5EF4-FFF2-40B4-BE49-F238E27FC236}">
                <a16:creationId xmlns:a16="http://schemas.microsoft.com/office/drawing/2014/main" id="{6502F777-7D53-4973-A038-30EB0290E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6903" y="8067038"/>
            <a:ext cx="1584279" cy="1646699"/>
          </a:xfrm>
          <a:prstGeom prst="rect">
            <a:avLst/>
          </a:prstGeom>
        </p:spPr>
      </p:pic>
      <p:pic>
        <p:nvPicPr>
          <p:cNvPr id="34" name="Sai">
            <a:extLst>
              <a:ext uri="{FF2B5EF4-FFF2-40B4-BE49-F238E27FC236}">
                <a16:creationId xmlns:a16="http://schemas.microsoft.com/office/drawing/2014/main" id="{982497CE-02E0-42F4-8BB7-14328306D7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11371" y="5466155"/>
            <a:ext cx="1538858" cy="1501439"/>
          </a:xfrm>
          <a:prstGeom prst="rect">
            <a:avLst/>
          </a:prstGeom>
        </p:spPr>
      </p:pic>
      <p:sp>
        <p:nvSpPr>
          <p:cNvPr id="40" name="SAI">
            <a:extLst>
              <a:ext uri="{FF2B5EF4-FFF2-40B4-BE49-F238E27FC236}">
                <a16:creationId xmlns:a16="http://schemas.microsoft.com/office/drawing/2014/main" id="{AD04B015-6CF3-4D46-8F33-15E53BA5E168}"/>
              </a:ext>
            </a:extLst>
          </p:cNvPr>
          <p:cNvSpPr/>
          <p:nvPr/>
        </p:nvSpPr>
        <p:spPr>
          <a:xfrm>
            <a:off x="1577880" y="3939802"/>
            <a:ext cx="6672051" cy="2382674"/>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3</a:t>
            </a:r>
            <a:endPar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1" name="Sai">
            <a:extLst>
              <a:ext uri="{FF2B5EF4-FFF2-40B4-BE49-F238E27FC236}">
                <a16:creationId xmlns:a16="http://schemas.microsoft.com/office/drawing/2014/main" id="{28A3A4AD-015F-4DEA-8215-F83103B60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480" y="5084407"/>
            <a:ext cx="1649559" cy="1609448"/>
          </a:xfrm>
          <a:prstGeom prst="rect">
            <a:avLst/>
          </a:prstGeom>
        </p:spPr>
      </p:pic>
      <p:pic>
        <p:nvPicPr>
          <p:cNvPr id="42" name="A - 9Slide.vn">
            <a:extLst>
              <a:ext uri="{FF2B5EF4-FFF2-40B4-BE49-F238E27FC236}">
                <a16:creationId xmlns:a16="http://schemas.microsoft.com/office/drawing/2014/main" id="{3A6186E6-ABBF-4C5A-BA8B-80A29AD3C84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21" b="89683" l="2105" r="89942">
                        <a14:foregroundMark x1="8304" y1="27778" x2="6433" y2="66270"/>
                        <a14:foregroundMark x1="7018" y1="33333" x2="2105" y2="57937"/>
                        <a14:foregroundMark x1="5380" y1="32540" x2="2105" y2="56349"/>
                        <a14:foregroundMark x1="5380" y1="30556" x2="13333" y2="54762"/>
                        <a14:foregroundMark x1="13333" y1="54762" x2="13450" y2="57143"/>
                        <a14:foregroundMark x1="9123" y1="22222" x2="15088" y2="56349"/>
                        <a14:foregroundMark x1="10994" y1="24206" x2="16140" y2="57937"/>
                        <a14:foregroundMark x1="16140" y1="57937" x2="16140" y2="57937"/>
                        <a14:foregroundMark x1="11345" y1="26984" x2="17544" y2="48810"/>
                        <a14:foregroundMark x1="11579" y1="23413" x2="13918" y2="68651"/>
                        <a14:foregroundMark x1="13918" y1="68651" x2="9123" y2="71825"/>
                      </a14:backgroundRemoval>
                    </a14:imgEffect>
                  </a14:imgLayer>
                </a14:imgProps>
              </a:ext>
              <a:ext uri="{28A0092B-C50C-407E-A947-70E740481C1C}">
                <a14:useLocalDpi xmlns:a14="http://schemas.microsoft.com/office/drawing/2010/main" val="0"/>
              </a:ext>
            </a:extLst>
          </a:blip>
          <a:srcRect r="68193"/>
          <a:stretch/>
        </p:blipFill>
        <p:spPr>
          <a:xfrm>
            <a:off x="549396" y="3907309"/>
            <a:ext cx="2486946" cy="2304488"/>
          </a:xfrm>
          <a:prstGeom prst="rect">
            <a:avLst/>
          </a:prstGeom>
        </p:spPr>
      </p:pic>
      <p:pic>
        <p:nvPicPr>
          <p:cNvPr id="46" name="D - 9Slide.vn">
            <a:extLst>
              <a:ext uri="{FF2B5EF4-FFF2-40B4-BE49-F238E27FC236}">
                <a16:creationId xmlns:a16="http://schemas.microsoft.com/office/drawing/2014/main" id="{E2400475-746A-4B80-AFD8-D42894D12B0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21" b="89683" l="1054" r="89930">
                        <a14:foregroundMark x1="8665" y1="29762" x2="5386" y2="73016"/>
                        <a14:foregroundMark x1="7260" y1="29762" x2="1054" y2="50794"/>
                        <a14:foregroundMark x1="7260" y1="25397" x2="2693" y2="37302"/>
                        <a14:foregroundMark x1="6674" y1="23413" x2="12881" y2="34524"/>
                        <a14:foregroundMark x1="8665" y1="24206" x2="12881" y2="31746"/>
                        <a14:foregroundMark x1="9719" y1="21429" x2="11827" y2="26984"/>
                        <a14:foregroundMark x1="12178" y1="26984" x2="12412" y2="29762"/>
                        <a14:foregroundMark x1="10773" y1="28968" x2="12881" y2="59921"/>
                        <a14:foregroundMark x1="11827" y1="54762" x2="7494" y2="61905"/>
                        <a14:foregroundMark x1="2108" y1="53571" x2="5855" y2="69048"/>
                        <a14:foregroundMark x1="8080" y1="69048" x2="9133" y2="69048"/>
                        <a14:foregroundMark x1="13700" y1="33333" x2="12763" y2="67460"/>
                        <a14:foregroundMark x1="12763" y1="67460" x2="10539" y2="70238"/>
                        <a14:foregroundMark x1="6206" y1="74603" x2="16745" y2="68254"/>
                        <a14:foregroundMark x1="16745" y1="68254" x2="16745" y2="66667"/>
                        <a14:foregroundMark x1="16745" y1="55556" x2="15105" y2="50794"/>
                        <a14:foregroundMark x1="9368" y1="42857" x2="9368" y2="54762"/>
                        <a14:foregroundMark x1="9368" y1="54762" x2="9368" y2="54762"/>
                      </a14:backgroundRemoval>
                    </a14:imgEffect>
                  </a14:imgLayer>
                </a14:imgProps>
              </a:ext>
              <a:ext uri="{28A0092B-C50C-407E-A947-70E740481C1C}">
                <a14:useLocalDpi xmlns:a14="http://schemas.microsoft.com/office/drawing/2010/main" val="0"/>
              </a:ext>
            </a:extLst>
          </a:blip>
          <a:srcRect r="68156"/>
          <a:stretch/>
        </p:blipFill>
        <p:spPr>
          <a:xfrm>
            <a:off x="9439391" y="6954215"/>
            <a:ext cx="2486946" cy="2304488"/>
          </a:xfrm>
          <a:prstGeom prst="rect">
            <a:avLst/>
          </a:prstGeom>
        </p:spPr>
      </p:pic>
      <p:pic>
        <p:nvPicPr>
          <p:cNvPr id="47" name="B - 9Slide.vn">
            <a:extLst>
              <a:ext uri="{FF2B5EF4-FFF2-40B4-BE49-F238E27FC236}">
                <a16:creationId xmlns:a16="http://schemas.microsoft.com/office/drawing/2014/main" id="{D28F3C1C-0D81-4B2E-A04A-CA35112A793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21" b="89683" l="234" r="89930">
                        <a14:foregroundMark x1="7494" y1="40476" x2="7963" y2="69841"/>
                        <a14:foregroundMark x1="5621" y1="29365" x2="6089" y2="61508"/>
                        <a14:foregroundMark x1="4801" y1="37698" x2="3747" y2="72619"/>
                        <a14:foregroundMark x1="8314" y1="28571" x2="13466" y2="69048"/>
                        <a14:foregroundMark x1="9368" y1="25000" x2="16159" y2="55952"/>
                        <a14:foregroundMark x1="10187" y1="22222" x2="234" y2="53175"/>
                        <a14:foregroundMark x1="3396" y1="33333" x2="3747" y2="60714"/>
                        <a14:foregroundMark x1="5035" y1="26984" x2="13934" y2="62698"/>
                        <a14:foregroundMark x1="13934" y1="62698" x2="13934" y2="62698"/>
                        <a14:foregroundMark x1="8782" y1="25000" x2="14988" y2="48810"/>
                        <a14:foregroundMark x1="7494" y1="22222" x2="17447" y2="36905"/>
                        <a14:foregroundMark x1="14286" y1="32143" x2="12061" y2="67857"/>
                        <a14:foregroundMark x1="12061" y1="67857" x2="11007" y2="67857"/>
                        <a14:foregroundMark x1="14754" y1="67857" x2="4801" y2="75397"/>
                      </a14:backgroundRemoval>
                    </a14:imgEffect>
                  </a14:imgLayer>
                </a14:imgProps>
              </a:ext>
              <a:ext uri="{28A0092B-C50C-407E-A947-70E740481C1C}">
                <a14:useLocalDpi xmlns:a14="http://schemas.microsoft.com/office/drawing/2010/main" val="0"/>
              </a:ext>
            </a:extLst>
          </a:blip>
          <a:srcRect r="68156"/>
          <a:stretch/>
        </p:blipFill>
        <p:spPr>
          <a:xfrm>
            <a:off x="9537414" y="3891325"/>
            <a:ext cx="2486946" cy="2304488"/>
          </a:xfrm>
          <a:prstGeom prst="rect">
            <a:avLst/>
          </a:prstGeom>
        </p:spPr>
      </p:pic>
      <p:pic>
        <p:nvPicPr>
          <p:cNvPr id="48" name="C - 9Slide.vn">
            <a:extLst>
              <a:ext uri="{FF2B5EF4-FFF2-40B4-BE49-F238E27FC236}">
                <a16:creationId xmlns:a16="http://schemas.microsoft.com/office/drawing/2014/main" id="{AD1A0DCE-42A3-4C41-8F31-722F33694D6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921" b="89683" l="1988" r="89942">
                        <a14:foregroundMark x1="6316" y1="29365" x2="8187" y2="66667"/>
                        <a14:foregroundMark x1="3860" y1="34921" x2="4211" y2="62302"/>
                        <a14:foregroundMark x1="10409" y1="34921" x2="12515" y2="63889"/>
                        <a14:foregroundMark x1="11462" y1="23016" x2="15556" y2="55952"/>
                        <a14:foregroundMark x1="10643" y1="30159" x2="1988" y2="29365"/>
                        <a14:foregroundMark x1="8187" y1="21825" x2="2339" y2="63889"/>
                        <a14:foregroundMark x1="8772" y1="23810" x2="14386" y2="63095"/>
                        <a14:foregroundMark x1="14386" y1="63095" x2="10643" y2="75000"/>
                        <a14:foregroundMark x1="10409" y1="75000" x2="10409" y2="75000"/>
                        <a14:foregroundMark x1="9357" y1="21825" x2="16257" y2="49603"/>
                        <a14:foregroundMark x1="16257" y1="49603" x2="14386" y2="53968"/>
                        <a14:foregroundMark x1="16023" y1="29365" x2="17427" y2="54762"/>
                        <a14:backgroundMark x1="11696" y1="6349" x2="10643" y2="11111"/>
                        <a14:backgroundMark x1="10643" y1="11111" x2="10643" y2="11111"/>
                      </a14:backgroundRemoval>
                    </a14:imgEffect>
                  </a14:imgLayer>
                </a14:imgProps>
              </a:ext>
              <a:ext uri="{28A0092B-C50C-407E-A947-70E740481C1C}">
                <a14:useLocalDpi xmlns:a14="http://schemas.microsoft.com/office/drawing/2010/main" val="0"/>
              </a:ext>
            </a:extLst>
          </a:blip>
          <a:srcRect l="-2284" t="279" r="73547" b="-279"/>
          <a:stretch/>
        </p:blipFill>
        <p:spPr>
          <a:xfrm>
            <a:off x="464116" y="7023984"/>
            <a:ext cx="2194346" cy="2304488"/>
          </a:xfrm>
          <a:prstGeom prst="rect">
            <a:avLst/>
          </a:prstGeom>
        </p:spPr>
      </p:pic>
      <p:pic>
        <p:nvPicPr>
          <p:cNvPr id="33" name="Sai">
            <a:extLst>
              <a:ext uri="{FF2B5EF4-FFF2-40B4-BE49-F238E27FC236}">
                <a16:creationId xmlns:a16="http://schemas.microsoft.com/office/drawing/2014/main" id="{62431D45-5DFA-4F8C-9D2A-F4069712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0077" y="8172645"/>
            <a:ext cx="1664717" cy="1624236"/>
          </a:xfrm>
          <a:prstGeom prst="rect">
            <a:avLst/>
          </a:prstGeom>
        </p:spPr>
      </p:pic>
    </p:spTree>
    <p:extLst>
      <p:ext uri="{BB962C8B-B14F-4D97-AF65-F5344CB8AC3E}">
        <p14:creationId xmlns:p14="http://schemas.microsoft.com/office/powerpoint/2010/main" val="59438226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4" presetClass="entr" presetSubtype="1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par>
                                <p:cTn id="27" presetID="14" presetClass="entr" presetSubtype="1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randombar(horizontal)">
                                      <p:cBhvr>
                                        <p:cTn id="29" dur="500"/>
                                        <p:tgtEl>
                                          <p:spTgt spid="47"/>
                                        </p:tgtEl>
                                      </p:cBhvr>
                                    </p:animEffect>
                                  </p:childTnLst>
                                </p:cTn>
                              </p:par>
                              <p:par>
                                <p:cTn id="30" presetID="14" presetClass="entr" presetSubtype="1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randombar(horizontal)">
                                      <p:cBhvr>
                                        <p:cTn id="32" dur="500"/>
                                        <p:tgtEl>
                                          <p:spTgt spid="48"/>
                                        </p:tgtEl>
                                      </p:cBhvr>
                                    </p:animEffect>
                                  </p:childTnLst>
                                </p:cTn>
                              </p:par>
                              <p:par>
                                <p:cTn id="33" presetID="14" presetClass="entr" presetSubtype="1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randombar(horizontal)">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subTnLst>
                                    <p:audio>
                                      <p:cMediaNode>
                                        <p:cTn display="0" masterRel="sameClick">
                                          <p:stCondLst>
                                            <p:cond evt="begin" delay="0">
                                              <p:tn val="5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subTnLst>
                                    <p:audio>
                                      <p:cMediaNode>
                                        <p:cTn display="0" masterRel="sameClick">
                                          <p:stCondLst>
                                            <p:cond evt="begin" delay="0">
                                              <p:tn val="6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40"/>
                  </p:tgtEl>
                </p:cond>
              </p:nextCondLst>
            </p:seq>
          </p:childTnLst>
        </p:cTn>
      </p:par>
    </p:tnLst>
    <p:bldLst>
      <p:bldP spid="13" grpId="0" animBg="1"/>
      <p:bldP spid="14" grpId="0"/>
      <p:bldP spid="26" grpId="0" animBg="1"/>
      <p:bldP spid="29" grpId="0" animBg="1"/>
      <p:bldP spid="31"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grpSp>
        <p:nvGrpSpPr>
          <p:cNvPr id="2" name="Group 2"/>
          <p:cNvGrpSpPr/>
          <p:nvPr/>
        </p:nvGrpSpPr>
        <p:grpSpPr>
          <a:xfrm>
            <a:off x="4664819" y="5039570"/>
            <a:ext cx="9679431" cy="709124"/>
            <a:chOff x="0" y="0"/>
            <a:chExt cx="2321122" cy="170047"/>
          </a:xfrm>
        </p:grpSpPr>
        <p:sp>
          <p:nvSpPr>
            <p:cNvPr id="3" name="Freeform 3"/>
            <p:cNvSpPr/>
            <p:nvPr/>
          </p:nvSpPr>
          <p:spPr>
            <a:xfrm>
              <a:off x="0" y="0"/>
              <a:ext cx="2321122" cy="170047"/>
            </a:xfrm>
            <a:custGeom>
              <a:avLst/>
              <a:gdLst/>
              <a:ahLst/>
              <a:cxnLst/>
              <a:rect l="l" t="t" r="r" b="b"/>
              <a:pathLst>
                <a:path w="2321122" h="170047">
                  <a:moveTo>
                    <a:pt x="24795" y="0"/>
                  </a:moveTo>
                  <a:lnTo>
                    <a:pt x="2296327" y="0"/>
                  </a:lnTo>
                  <a:cubicBezTo>
                    <a:pt x="2302903" y="0"/>
                    <a:pt x="2309210" y="2612"/>
                    <a:pt x="2313860" y="7262"/>
                  </a:cubicBezTo>
                  <a:cubicBezTo>
                    <a:pt x="2318509" y="11912"/>
                    <a:pt x="2321122" y="18219"/>
                    <a:pt x="2321122" y="24795"/>
                  </a:cubicBezTo>
                  <a:lnTo>
                    <a:pt x="2321122" y="145253"/>
                  </a:lnTo>
                  <a:cubicBezTo>
                    <a:pt x="2321122" y="151829"/>
                    <a:pt x="2318509" y="158135"/>
                    <a:pt x="2313860" y="162785"/>
                  </a:cubicBezTo>
                  <a:cubicBezTo>
                    <a:pt x="2309210" y="167435"/>
                    <a:pt x="2302903" y="170047"/>
                    <a:pt x="2296327" y="170047"/>
                  </a:cubicBezTo>
                  <a:lnTo>
                    <a:pt x="24795" y="170047"/>
                  </a:lnTo>
                  <a:cubicBezTo>
                    <a:pt x="18219" y="170047"/>
                    <a:pt x="11912" y="167435"/>
                    <a:pt x="7262" y="162785"/>
                  </a:cubicBezTo>
                  <a:cubicBezTo>
                    <a:pt x="2612" y="158135"/>
                    <a:pt x="0" y="151829"/>
                    <a:pt x="0" y="145253"/>
                  </a:cubicBezTo>
                  <a:lnTo>
                    <a:pt x="0" y="24795"/>
                  </a:lnTo>
                  <a:cubicBezTo>
                    <a:pt x="0" y="18219"/>
                    <a:pt x="2612" y="11912"/>
                    <a:pt x="7262" y="7262"/>
                  </a:cubicBezTo>
                  <a:cubicBezTo>
                    <a:pt x="11912" y="2612"/>
                    <a:pt x="18219" y="0"/>
                    <a:pt x="24795" y="0"/>
                  </a:cubicBezTo>
                  <a:close/>
                </a:path>
              </a:pathLst>
            </a:custGeom>
            <a:solidFill>
              <a:srgbClr val="FFFFFF"/>
            </a:solidFill>
          </p:spPr>
          <p:txBody>
            <a:bodyPr/>
            <a:lstStyle/>
            <a:p>
              <a:endParaRPr lang="en-US"/>
            </a:p>
          </p:txBody>
        </p:sp>
        <p:sp>
          <p:nvSpPr>
            <p:cNvPr id="4" name="TextBox 4"/>
            <p:cNvSpPr txBox="1"/>
            <p:nvPr/>
          </p:nvSpPr>
          <p:spPr>
            <a:xfrm>
              <a:off x="0" y="-47625"/>
              <a:ext cx="2321122" cy="217672"/>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512271" y="6193992"/>
            <a:ext cx="15537611" cy="2789735"/>
          </a:xfrm>
          <a:custGeom>
            <a:avLst/>
            <a:gdLst/>
            <a:ahLst/>
            <a:cxnLst/>
            <a:rect l="l" t="t" r="r" b="b"/>
            <a:pathLst>
              <a:path w="15537611" h="2789735">
                <a:moveTo>
                  <a:pt x="0" y="0"/>
                </a:moveTo>
                <a:lnTo>
                  <a:pt x="15537611" y="0"/>
                </a:lnTo>
                <a:lnTo>
                  <a:pt x="15537611" y="2789735"/>
                </a:lnTo>
                <a:lnTo>
                  <a:pt x="0" y="2789735"/>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14600862" y="2079400"/>
            <a:ext cx="6645544" cy="6904327"/>
          </a:xfrm>
          <a:custGeom>
            <a:avLst/>
            <a:gdLst/>
            <a:ahLst/>
            <a:cxnLst/>
            <a:rect l="l" t="t" r="r" b="b"/>
            <a:pathLst>
              <a:path w="6645544" h="6904327">
                <a:moveTo>
                  <a:pt x="0" y="0"/>
                </a:moveTo>
                <a:lnTo>
                  <a:pt x="6645544" y="0"/>
                </a:lnTo>
                <a:lnTo>
                  <a:pt x="6645544" y="6904327"/>
                </a:lnTo>
                <a:lnTo>
                  <a:pt x="0" y="69043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2070721" y="2552731"/>
            <a:ext cx="4755811" cy="7282523"/>
          </a:xfrm>
          <a:custGeom>
            <a:avLst/>
            <a:gdLst/>
            <a:ahLst/>
            <a:cxnLst/>
            <a:rect l="l" t="t" r="r" b="b"/>
            <a:pathLst>
              <a:path w="4755811" h="7282523">
                <a:moveTo>
                  <a:pt x="0" y="0"/>
                </a:moveTo>
                <a:lnTo>
                  <a:pt x="4755811" y="0"/>
                </a:lnTo>
                <a:lnTo>
                  <a:pt x="4755811" y="7282523"/>
                </a:lnTo>
                <a:lnTo>
                  <a:pt x="0" y="728252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a:off x="-414063" y="8658238"/>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a:off x="979587" y="5407143"/>
            <a:ext cx="3372081" cy="3197637"/>
          </a:xfrm>
          <a:custGeom>
            <a:avLst/>
            <a:gdLst/>
            <a:ahLst/>
            <a:cxnLst/>
            <a:rect l="l" t="t" r="r" b="b"/>
            <a:pathLst>
              <a:path w="3372081" h="3197637">
                <a:moveTo>
                  <a:pt x="0" y="0"/>
                </a:moveTo>
                <a:lnTo>
                  <a:pt x="3372080" y="0"/>
                </a:lnTo>
                <a:lnTo>
                  <a:pt x="3372080" y="3197636"/>
                </a:lnTo>
                <a:lnTo>
                  <a:pt x="0" y="3197636"/>
                </a:lnTo>
                <a:lnTo>
                  <a:pt x="0" y="0"/>
                </a:lnTo>
                <a:close/>
              </a:path>
            </a:pathLst>
          </a:custGeom>
          <a:blipFill>
            <a:blip r:embed="rId10">
              <a:alphaModFix amt="7100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0" name="Freeform 10"/>
          <p:cNvSpPr/>
          <p:nvPr/>
        </p:nvSpPr>
        <p:spPr>
          <a:xfrm flipH="1">
            <a:off x="3468887" y="6729769"/>
            <a:ext cx="8004520" cy="3012610"/>
          </a:xfrm>
          <a:custGeom>
            <a:avLst/>
            <a:gdLst/>
            <a:ahLst/>
            <a:cxnLst/>
            <a:rect l="l" t="t" r="r" b="b"/>
            <a:pathLst>
              <a:path w="8004520" h="3012610">
                <a:moveTo>
                  <a:pt x="8004520" y="0"/>
                </a:moveTo>
                <a:lnTo>
                  <a:pt x="0" y="0"/>
                </a:lnTo>
                <a:lnTo>
                  <a:pt x="0" y="3012610"/>
                </a:lnTo>
                <a:lnTo>
                  <a:pt x="8004520" y="3012610"/>
                </a:lnTo>
                <a:lnTo>
                  <a:pt x="800452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1" name="Freeform 11"/>
          <p:cNvSpPr/>
          <p:nvPr/>
        </p:nvSpPr>
        <p:spPr>
          <a:xfrm>
            <a:off x="-414063" y="124357"/>
            <a:ext cx="5536160" cy="2250077"/>
          </a:xfrm>
          <a:custGeom>
            <a:avLst/>
            <a:gdLst/>
            <a:ahLst/>
            <a:cxnLst/>
            <a:rect l="l" t="t" r="r" b="b"/>
            <a:pathLst>
              <a:path w="5536160" h="2250077">
                <a:moveTo>
                  <a:pt x="0" y="0"/>
                </a:moveTo>
                <a:lnTo>
                  <a:pt x="5536159" y="0"/>
                </a:lnTo>
                <a:lnTo>
                  <a:pt x="5536159" y="2250076"/>
                </a:lnTo>
                <a:lnTo>
                  <a:pt x="0" y="225007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2" name="Freeform 12"/>
          <p:cNvSpPr/>
          <p:nvPr/>
        </p:nvSpPr>
        <p:spPr>
          <a:xfrm flipH="1">
            <a:off x="13534569" y="124357"/>
            <a:ext cx="5536160" cy="2250077"/>
          </a:xfrm>
          <a:custGeom>
            <a:avLst/>
            <a:gdLst/>
            <a:ahLst/>
            <a:cxnLst/>
            <a:rect l="l" t="t" r="r" b="b"/>
            <a:pathLst>
              <a:path w="5536160" h="2250077">
                <a:moveTo>
                  <a:pt x="5536159" y="0"/>
                </a:moveTo>
                <a:lnTo>
                  <a:pt x="0" y="0"/>
                </a:lnTo>
                <a:lnTo>
                  <a:pt x="0" y="2250076"/>
                </a:lnTo>
                <a:lnTo>
                  <a:pt x="5536159" y="2250076"/>
                </a:lnTo>
                <a:lnTo>
                  <a:pt x="5536159"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6" name="TextBox 4">
            <a:extLst>
              <a:ext uri="{FF2B5EF4-FFF2-40B4-BE49-F238E27FC236}">
                <a16:creationId xmlns:a16="http://schemas.microsoft.com/office/drawing/2014/main" id="{49E086F0-E20F-4B5D-8CF0-2D358F364D4C}"/>
              </a:ext>
            </a:extLst>
          </p:cNvPr>
          <p:cNvSpPr txBox="1"/>
          <p:nvPr/>
        </p:nvSpPr>
        <p:spPr>
          <a:xfrm>
            <a:off x="2860999" y="258991"/>
            <a:ext cx="11534887" cy="1751762"/>
          </a:xfrm>
          <a:prstGeom prst="rect">
            <a:avLst/>
          </a:prstGeom>
        </p:spPr>
        <p:txBody>
          <a:bodyPr wrap="square" lIns="0" tIns="0" rIns="0" bIns="0" rtlCol="0" anchor="t">
            <a:spAutoFit/>
          </a:bodyPr>
          <a:lstStyle/>
          <a:p>
            <a:pPr algn="ctr">
              <a:lnSpc>
                <a:spcPct val="150000"/>
              </a:lnSpc>
            </a:pPr>
            <a:r>
              <a:rPr lang="en-US" sz="8800" b="1" dirty="0" err="1">
                <a:solidFill>
                  <a:schemeClr val="accent2">
                    <a:lumMod val="75000"/>
                  </a:schemeClr>
                </a:solidFill>
                <a:latin typeface="#9Slide03 Ralewayv4020 Black" panose="00000A00000000000000" pitchFamily="2" charset="0"/>
                <a:ea typeface="Signika Bold"/>
                <a:cs typeface="Signika Bold"/>
                <a:sym typeface="Signika Bold"/>
              </a:rPr>
              <a:t>Bài</a:t>
            </a:r>
            <a:r>
              <a:rPr lang="en-US" sz="8800" b="1" dirty="0">
                <a:solidFill>
                  <a:schemeClr val="accent2">
                    <a:lumMod val="75000"/>
                  </a:schemeClr>
                </a:solidFill>
                <a:latin typeface="#9Slide03 Ralewayv4020 Black" panose="00000A00000000000000" pitchFamily="2" charset="0"/>
                <a:ea typeface="Signika Bold"/>
                <a:cs typeface="Signika Bold"/>
                <a:sym typeface="Signika Bold"/>
              </a:rPr>
              <a:t> 24:</a:t>
            </a:r>
          </a:p>
        </p:txBody>
      </p:sp>
      <p:pic>
        <p:nvPicPr>
          <p:cNvPr id="13" name="Picture 12">
            <a:extLst>
              <a:ext uri="{FF2B5EF4-FFF2-40B4-BE49-F238E27FC236}">
                <a16:creationId xmlns:a16="http://schemas.microsoft.com/office/drawing/2014/main" id="{D480FCBE-3B24-61B3-E7C2-198B01DCE3CA}"/>
              </a:ext>
            </a:extLst>
          </p:cNvPr>
          <p:cNvPicPr>
            <a:picLocks noChangeAspect="1"/>
          </p:cNvPicPr>
          <p:nvPr/>
        </p:nvPicPr>
        <p:blipFill>
          <a:blip r:embed="rId16"/>
          <a:stretch>
            <a:fillRect/>
          </a:stretch>
        </p:blipFill>
        <p:spPr>
          <a:xfrm>
            <a:off x="4419600" y="4838700"/>
            <a:ext cx="9339881" cy="1457070"/>
          </a:xfrm>
          <a:prstGeom prst="rect">
            <a:avLst/>
          </a:prstGeom>
        </p:spPr>
      </p:pic>
      <p:pic>
        <p:nvPicPr>
          <p:cNvPr id="15" name="Picture 14">
            <a:extLst>
              <a:ext uri="{FF2B5EF4-FFF2-40B4-BE49-F238E27FC236}">
                <a16:creationId xmlns:a16="http://schemas.microsoft.com/office/drawing/2014/main" id="{809D244A-A627-1489-B6B7-D40C6E5942BB}"/>
              </a:ext>
            </a:extLst>
          </p:cNvPr>
          <p:cNvPicPr>
            <a:picLocks noChangeAspect="1"/>
          </p:cNvPicPr>
          <p:nvPr/>
        </p:nvPicPr>
        <p:blipFill>
          <a:blip r:embed="rId17"/>
          <a:stretch>
            <a:fillRect/>
          </a:stretch>
        </p:blipFill>
        <p:spPr>
          <a:xfrm>
            <a:off x="2133600" y="1790700"/>
            <a:ext cx="13644031" cy="38651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3840399" y="1374913"/>
            <a:ext cx="4522305" cy="7537174"/>
          </a:xfrm>
          <a:custGeom>
            <a:avLst/>
            <a:gdLst/>
            <a:ahLst/>
            <a:cxnLst/>
            <a:rect l="l" t="t" r="r" b="b"/>
            <a:pathLst>
              <a:path w="4522305" h="7537174">
                <a:moveTo>
                  <a:pt x="0" y="0"/>
                </a:moveTo>
                <a:lnTo>
                  <a:pt x="4522305" y="0"/>
                </a:lnTo>
                <a:lnTo>
                  <a:pt x="4522305" y="7537174"/>
                </a:lnTo>
                <a:lnTo>
                  <a:pt x="0" y="75371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248844" y="6202475"/>
            <a:ext cx="15103155" cy="2711730"/>
          </a:xfrm>
          <a:custGeom>
            <a:avLst/>
            <a:gdLst/>
            <a:ahLst/>
            <a:cxnLst/>
            <a:rect l="l" t="t" r="r" b="b"/>
            <a:pathLst>
              <a:path w="15103155" h="2711730">
                <a:moveTo>
                  <a:pt x="0" y="0"/>
                </a:moveTo>
                <a:lnTo>
                  <a:pt x="15103156" y="0"/>
                </a:lnTo>
                <a:lnTo>
                  <a:pt x="15103156" y="2711730"/>
                </a:lnTo>
                <a:lnTo>
                  <a:pt x="0" y="2711730"/>
                </a:lnTo>
                <a:lnTo>
                  <a:pt x="0" y="0"/>
                </a:lnTo>
                <a:close/>
              </a:path>
            </a:pathLst>
          </a:custGeom>
          <a:blipFill>
            <a:blip r:embed="rId4">
              <a:alphaModFix amt="62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60603" y="3027249"/>
            <a:ext cx="3358359" cy="5744877"/>
          </a:xfrm>
          <a:custGeom>
            <a:avLst/>
            <a:gdLst/>
            <a:ahLst/>
            <a:cxnLst/>
            <a:rect l="l" t="t" r="r" b="b"/>
            <a:pathLst>
              <a:path w="3358359" h="5744877">
                <a:moveTo>
                  <a:pt x="0" y="0"/>
                </a:moveTo>
                <a:lnTo>
                  <a:pt x="3358359" y="0"/>
                </a:lnTo>
                <a:lnTo>
                  <a:pt x="3358359" y="5744877"/>
                </a:lnTo>
                <a:lnTo>
                  <a:pt x="0" y="5744877"/>
                </a:lnTo>
                <a:lnTo>
                  <a:pt x="0" y="0"/>
                </a:lnTo>
                <a:close/>
              </a:path>
            </a:pathLst>
          </a:custGeom>
          <a:blipFill>
            <a:blip r:embed="rId6"/>
            <a:stretch>
              <a:fillRect/>
            </a:stretch>
          </a:blipFill>
        </p:spPr>
        <p:txBody>
          <a:bodyPr/>
          <a:lstStyle/>
          <a:p>
            <a:endParaRPr lang="en-US"/>
          </a:p>
        </p:txBody>
      </p:sp>
      <p:sp>
        <p:nvSpPr>
          <p:cNvPr id="5" name="Freeform 5"/>
          <p:cNvSpPr/>
          <p:nvPr/>
        </p:nvSpPr>
        <p:spPr>
          <a:xfrm>
            <a:off x="-414063" y="8688810"/>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2923946" y="5582151"/>
            <a:ext cx="2100715" cy="3656308"/>
          </a:xfrm>
          <a:custGeom>
            <a:avLst/>
            <a:gdLst/>
            <a:ahLst/>
            <a:cxnLst/>
            <a:rect l="l" t="t" r="r" b="b"/>
            <a:pathLst>
              <a:path w="2100715" h="3656308">
                <a:moveTo>
                  <a:pt x="2100715" y="0"/>
                </a:moveTo>
                <a:lnTo>
                  <a:pt x="0" y="0"/>
                </a:lnTo>
                <a:lnTo>
                  <a:pt x="0" y="3656307"/>
                </a:lnTo>
                <a:lnTo>
                  <a:pt x="2100715" y="3656307"/>
                </a:lnTo>
                <a:lnTo>
                  <a:pt x="2100715" y="0"/>
                </a:lnTo>
                <a:close/>
              </a:path>
            </a:pathLst>
          </a:custGeom>
          <a:blipFill>
            <a:blip r:embed="rId9">
              <a:alphaModFix amt="64000"/>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4800026" y="7025326"/>
            <a:ext cx="7188921" cy="2965430"/>
          </a:xfrm>
          <a:custGeom>
            <a:avLst/>
            <a:gdLst/>
            <a:ahLst/>
            <a:cxnLst/>
            <a:rect l="l" t="t" r="r" b="b"/>
            <a:pathLst>
              <a:path w="7188921" h="2965430">
                <a:moveTo>
                  <a:pt x="7188921" y="0"/>
                </a:moveTo>
                <a:lnTo>
                  <a:pt x="0" y="0"/>
                </a:lnTo>
                <a:lnTo>
                  <a:pt x="0" y="2965431"/>
                </a:lnTo>
                <a:lnTo>
                  <a:pt x="7188921" y="2965431"/>
                </a:lnTo>
                <a:lnTo>
                  <a:pt x="7188921" y="0"/>
                </a:lnTo>
                <a:close/>
              </a:path>
            </a:pathLst>
          </a:custGeom>
          <a:blipFill>
            <a:blip r:embed="rId11"/>
            <a:stretch>
              <a:fillRect/>
            </a:stretch>
          </a:blipFill>
        </p:spPr>
        <p:txBody>
          <a:bodyPr/>
          <a:lstStyle/>
          <a:p>
            <a:endParaRPr lang="en-US"/>
          </a:p>
        </p:txBody>
      </p:sp>
      <p:sp>
        <p:nvSpPr>
          <p:cNvPr id="8" name="Freeform 8"/>
          <p:cNvSpPr/>
          <p:nvPr/>
        </p:nvSpPr>
        <p:spPr>
          <a:xfrm>
            <a:off x="13690537" y="-619331"/>
            <a:ext cx="5011526" cy="2036848"/>
          </a:xfrm>
          <a:custGeom>
            <a:avLst/>
            <a:gdLst/>
            <a:ahLst/>
            <a:cxnLst/>
            <a:rect l="l" t="t" r="r" b="b"/>
            <a:pathLst>
              <a:path w="5011526" h="2036848">
                <a:moveTo>
                  <a:pt x="0" y="0"/>
                </a:moveTo>
                <a:lnTo>
                  <a:pt x="5011526" y="0"/>
                </a:lnTo>
                <a:lnTo>
                  <a:pt x="5011526" y="2036848"/>
                </a:lnTo>
                <a:lnTo>
                  <a:pt x="0" y="203684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9" name="Freeform 9"/>
          <p:cNvSpPr/>
          <p:nvPr/>
        </p:nvSpPr>
        <p:spPr>
          <a:xfrm>
            <a:off x="-772931" y="284190"/>
            <a:ext cx="6030101" cy="2450831"/>
          </a:xfrm>
          <a:custGeom>
            <a:avLst/>
            <a:gdLst/>
            <a:ahLst/>
            <a:cxnLst/>
            <a:rect l="l" t="t" r="r" b="b"/>
            <a:pathLst>
              <a:path w="6030101" h="2450831">
                <a:moveTo>
                  <a:pt x="0" y="0"/>
                </a:moveTo>
                <a:lnTo>
                  <a:pt x="6030101" y="0"/>
                </a:lnTo>
                <a:lnTo>
                  <a:pt x="6030101" y="2450831"/>
                </a:lnTo>
                <a:lnTo>
                  <a:pt x="0" y="2450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a:off x="632022" y="278149"/>
            <a:ext cx="2565734" cy="2565734"/>
          </a:xfrm>
          <a:custGeom>
            <a:avLst/>
            <a:gdLst/>
            <a:ahLst/>
            <a:cxnLst/>
            <a:rect l="l" t="t" r="r" b="b"/>
            <a:pathLst>
              <a:path w="2565734" h="2565734">
                <a:moveTo>
                  <a:pt x="0" y="0"/>
                </a:moveTo>
                <a:lnTo>
                  <a:pt x="2565733" y="0"/>
                </a:lnTo>
                <a:lnTo>
                  <a:pt x="2565733" y="2565734"/>
                </a:lnTo>
                <a:lnTo>
                  <a:pt x="0" y="256573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1" name="Freeform 11"/>
          <p:cNvSpPr/>
          <p:nvPr/>
        </p:nvSpPr>
        <p:spPr>
          <a:xfrm>
            <a:off x="12438486" y="3296699"/>
            <a:ext cx="6370874" cy="7407993"/>
          </a:xfrm>
          <a:custGeom>
            <a:avLst/>
            <a:gdLst/>
            <a:ahLst/>
            <a:cxnLst/>
            <a:rect l="l" t="t" r="r" b="b"/>
            <a:pathLst>
              <a:path w="6370874" h="7407993">
                <a:moveTo>
                  <a:pt x="0" y="0"/>
                </a:moveTo>
                <a:lnTo>
                  <a:pt x="6370874" y="0"/>
                </a:lnTo>
                <a:lnTo>
                  <a:pt x="6370874" y="7407993"/>
                </a:lnTo>
                <a:lnTo>
                  <a:pt x="0" y="740799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5" name="TextBox 8">
            <a:extLst>
              <a:ext uri="{FF2B5EF4-FFF2-40B4-BE49-F238E27FC236}">
                <a16:creationId xmlns:a16="http://schemas.microsoft.com/office/drawing/2014/main" id="{9B17EE56-67A0-439A-9356-9D2407CB42FD}"/>
              </a:ext>
            </a:extLst>
          </p:cNvPr>
          <p:cNvSpPr txBox="1"/>
          <p:nvPr/>
        </p:nvSpPr>
        <p:spPr>
          <a:xfrm>
            <a:off x="3318597" y="967271"/>
            <a:ext cx="10730775" cy="56630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18400" b="1" dirty="0">
                <a:solidFill>
                  <a:srgbClr val="7030A0"/>
                </a:solidFill>
                <a:latin typeface="SVN-The Voice Heavy" panose="02040603050506020204" pitchFamily="18" charset="0"/>
                <a:ea typeface="Signika Bold"/>
                <a:cs typeface="Signika Bold"/>
                <a:sym typeface="Signika Bold"/>
              </a:rPr>
              <a:t>KHÁM PHÁ</a:t>
            </a:r>
            <a:endParaRPr kumimoji="0" lang="en-US" sz="18400" b="1" i="0" u="none" strike="noStrike" kern="1200" cap="none" spc="0" normalizeH="0" baseline="0" noProof="0" dirty="0">
              <a:ln>
                <a:noFill/>
              </a:ln>
              <a:solidFill>
                <a:srgbClr val="7030A0"/>
              </a:solidFill>
              <a:effectLst/>
              <a:uLnTx/>
              <a:uFillTx/>
              <a:latin typeface="SVN-The Voice Heavy" panose="02040603050506020204" pitchFamily="18" charset="0"/>
              <a:ea typeface="Signika Bold"/>
              <a:cs typeface="Signika Bold"/>
              <a:sym typeface="Signika Bol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26" presetClass="emph" presetSubtype="0" repeatCount="4000" fill="hold" grpId="1" nodeType="afterEffect">
                                  <p:stCondLst>
                                    <p:cond delay="0"/>
                                  </p:stCondLst>
                                  <p:childTnLst>
                                    <p:animEffect transition="out" filter="fade">
                                      <p:cBhvr>
                                        <p:cTn id="13" dur="500" tmFilter="0, 0; .2, .5; .8, .5; 1, 0"/>
                                        <p:tgtEl>
                                          <p:spTgt spid="15"/>
                                        </p:tgtEl>
                                      </p:cBhvr>
                                    </p:animEffect>
                                    <p:animScale>
                                      <p:cBhvr>
                                        <p:cTn id="14"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505650" y="6422219"/>
            <a:ext cx="18668711" cy="3351915"/>
          </a:xfrm>
          <a:custGeom>
            <a:avLst/>
            <a:gdLst/>
            <a:ahLst/>
            <a:cxnLst/>
            <a:rect l="l" t="t" r="r" b="b"/>
            <a:pathLst>
              <a:path w="18668711" h="3351915">
                <a:moveTo>
                  <a:pt x="0" y="0"/>
                </a:moveTo>
                <a:lnTo>
                  <a:pt x="18668711" y="0"/>
                </a:lnTo>
                <a:lnTo>
                  <a:pt x="18668711" y="3351915"/>
                </a:lnTo>
                <a:lnTo>
                  <a:pt x="0" y="3351915"/>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4461428" y="1522059"/>
            <a:ext cx="5712756" cy="8747882"/>
          </a:xfrm>
          <a:custGeom>
            <a:avLst/>
            <a:gdLst/>
            <a:ahLst/>
            <a:cxnLst/>
            <a:rect l="l" t="t" r="r" b="b"/>
            <a:pathLst>
              <a:path w="5712756" h="8747882">
                <a:moveTo>
                  <a:pt x="5712756" y="0"/>
                </a:moveTo>
                <a:lnTo>
                  <a:pt x="0" y="0"/>
                </a:lnTo>
                <a:lnTo>
                  <a:pt x="0" y="8747882"/>
                </a:lnTo>
                <a:lnTo>
                  <a:pt x="5712756" y="8747882"/>
                </a:lnTo>
                <a:lnTo>
                  <a:pt x="5712756"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902352" y="1592324"/>
            <a:ext cx="5862104" cy="8976578"/>
          </a:xfrm>
          <a:custGeom>
            <a:avLst/>
            <a:gdLst/>
            <a:ahLst/>
            <a:cxnLst/>
            <a:rect l="l" t="t" r="r" b="b"/>
            <a:pathLst>
              <a:path w="5862104" h="8976578">
                <a:moveTo>
                  <a:pt x="0" y="0"/>
                </a:moveTo>
                <a:lnTo>
                  <a:pt x="5862104" y="0"/>
                </a:lnTo>
                <a:lnTo>
                  <a:pt x="5862104" y="8976578"/>
                </a:lnTo>
                <a:lnTo>
                  <a:pt x="0" y="89765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1696598" y="9425712"/>
            <a:ext cx="21681195" cy="2286381"/>
          </a:xfrm>
          <a:custGeom>
            <a:avLst/>
            <a:gdLst/>
            <a:ahLst/>
            <a:cxnLst/>
            <a:rect l="l" t="t" r="r" b="b"/>
            <a:pathLst>
              <a:path w="21681195" h="2286381">
                <a:moveTo>
                  <a:pt x="0" y="0"/>
                </a:moveTo>
                <a:lnTo>
                  <a:pt x="21681196" y="0"/>
                </a:lnTo>
                <a:lnTo>
                  <a:pt x="21681196" y="2286380"/>
                </a:lnTo>
                <a:lnTo>
                  <a:pt x="0" y="22863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48192"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4028894"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1167315"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a:off x="8928779"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5" name="Freeform 15"/>
          <p:cNvSpPr/>
          <p:nvPr/>
        </p:nvSpPr>
        <p:spPr>
          <a:xfrm>
            <a:off x="11509480"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a:off x="6313271"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a:off x="16409365"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a:off x="13793857" y="8812824"/>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793857" y="-563707"/>
            <a:ext cx="5131885" cy="2085766"/>
          </a:xfrm>
          <a:custGeom>
            <a:avLst/>
            <a:gdLst/>
            <a:ahLst/>
            <a:cxnLst/>
            <a:rect l="l" t="t" r="r" b="b"/>
            <a:pathLst>
              <a:path w="5131885" h="2085766">
                <a:moveTo>
                  <a:pt x="0" y="0"/>
                </a:moveTo>
                <a:lnTo>
                  <a:pt x="5131886" y="0"/>
                </a:lnTo>
                <a:lnTo>
                  <a:pt x="5131886" y="2085766"/>
                </a:lnTo>
                <a:lnTo>
                  <a:pt x="0" y="208576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555928" y="-85564"/>
            <a:ext cx="5483142" cy="2228528"/>
          </a:xfrm>
          <a:custGeom>
            <a:avLst/>
            <a:gdLst/>
            <a:ahLst/>
            <a:cxnLst/>
            <a:rect l="l" t="t" r="r" b="b"/>
            <a:pathLst>
              <a:path w="5483142" h="2228528">
                <a:moveTo>
                  <a:pt x="0" y="0"/>
                </a:moveTo>
                <a:lnTo>
                  <a:pt x="5483141" y="0"/>
                </a:lnTo>
                <a:lnTo>
                  <a:pt x="5483141" y="2228528"/>
                </a:lnTo>
                <a:lnTo>
                  <a:pt x="0" y="22285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1" name="Freeform 21"/>
          <p:cNvSpPr/>
          <p:nvPr/>
        </p:nvSpPr>
        <p:spPr>
          <a:xfrm flipH="1">
            <a:off x="542060" y="6514124"/>
            <a:ext cx="5025731" cy="5225240"/>
          </a:xfrm>
          <a:custGeom>
            <a:avLst/>
            <a:gdLst/>
            <a:ahLst/>
            <a:cxnLst/>
            <a:rect l="l" t="t" r="r" b="b"/>
            <a:pathLst>
              <a:path w="5025731" h="5225240">
                <a:moveTo>
                  <a:pt x="5025731" y="0"/>
                </a:moveTo>
                <a:lnTo>
                  <a:pt x="0" y="0"/>
                </a:lnTo>
                <a:lnTo>
                  <a:pt x="0" y="5225239"/>
                </a:lnTo>
                <a:lnTo>
                  <a:pt x="5025731" y="5225239"/>
                </a:lnTo>
                <a:lnTo>
                  <a:pt x="5025731"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2" name="Freeform 22"/>
          <p:cNvSpPr/>
          <p:nvPr/>
        </p:nvSpPr>
        <p:spPr>
          <a:xfrm flipH="1">
            <a:off x="13618975" y="6514124"/>
            <a:ext cx="5127911" cy="4857530"/>
          </a:xfrm>
          <a:custGeom>
            <a:avLst/>
            <a:gdLst/>
            <a:ahLst/>
            <a:cxnLst/>
            <a:rect l="l" t="t" r="r" b="b"/>
            <a:pathLst>
              <a:path w="5127911" h="4857530">
                <a:moveTo>
                  <a:pt x="5127911" y="0"/>
                </a:moveTo>
                <a:lnTo>
                  <a:pt x="0" y="0"/>
                </a:lnTo>
                <a:lnTo>
                  <a:pt x="0" y="4857530"/>
                </a:lnTo>
                <a:lnTo>
                  <a:pt x="5127911" y="4857530"/>
                </a:lnTo>
                <a:lnTo>
                  <a:pt x="5127911"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5" name="Freeform 25"/>
          <p:cNvSpPr/>
          <p:nvPr/>
        </p:nvSpPr>
        <p:spPr>
          <a:xfrm flipH="1">
            <a:off x="7789245" y="1592324"/>
            <a:ext cx="4584085" cy="1863122"/>
          </a:xfrm>
          <a:custGeom>
            <a:avLst/>
            <a:gdLst/>
            <a:ahLst/>
            <a:cxnLst/>
            <a:rect l="l" t="t" r="r" b="b"/>
            <a:pathLst>
              <a:path w="4584085" h="1863122">
                <a:moveTo>
                  <a:pt x="4584086" y="0"/>
                </a:moveTo>
                <a:lnTo>
                  <a:pt x="0" y="0"/>
                </a:lnTo>
                <a:lnTo>
                  <a:pt x="0" y="1863122"/>
                </a:lnTo>
                <a:lnTo>
                  <a:pt x="4584086" y="1863122"/>
                </a:lnTo>
                <a:lnTo>
                  <a:pt x="4584086"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6" name="TextBox 4">
            <a:extLst>
              <a:ext uri="{FF2B5EF4-FFF2-40B4-BE49-F238E27FC236}">
                <a16:creationId xmlns:a16="http://schemas.microsoft.com/office/drawing/2014/main" id="{C224CAC1-01A5-4889-BC1B-58EEE2652FD0}"/>
              </a:ext>
            </a:extLst>
          </p:cNvPr>
          <p:cNvSpPr txBox="1"/>
          <p:nvPr/>
        </p:nvSpPr>
        <p:spPr>
          <a:xfrm>
            <a:off x="3505200" y="571500"/>
            <a:ext cx="11534887" cy="1592552"/>
          </a:xfrm>
          <a:prstGeom prst="rect">
            <a:avLst/>
          </a:prstGeom>
        </p:spPr>
        <p:txBody>
          <a:bodyPr wrap="square" lIns="0" tIns="0" rIns="0" bIns="0" rtlCol="0" anchor="t">
            <a:spAutoFit/>
          </a:bodyPr>
          <a:lstStyle/>
          <a:p>
            <a:pPr algn="ctr">
              <a:lnSpc>
                <a:spcPct val="150000"/>
              </a:lnSpc>
            </a:pPr>
            <a:r>
              <a:rPr lang="en-US" sz="8000" b="1" dirty="0" err="1">
                <a:solidFill>
                  <a:srgbClr val="FFC000"/>
                </a:solidFill>
                <a:latin typeface="#9Slide03 Ralewayv4020 Black" panose="00000A00000000000000" pitchFamily="2" charset="0"/>
                <a:ea typeface="Signika Bold"/>
                <a:cs typeface="Signika Bold"/>
                <a:sym typeface="Signika Bold"/>
              </a:rPr>
              <a:t>Hoạt</a:t>
            </a:r>
            <a:r>
              <a:rPr lang="en-US" sz="8000" b="1" dirty="0">
                <a:solidFill>
                  <a:srgbClr val="FFC000"/>
                </a:solidFill>
                <a:latin typeface="#9Slide03 Ralewayv4020 Black" panose="00000A00000000000000" pitchFamily="2" charset="0"/>
                <a:ea typeface="Signika Bold"/>
                <a:cs typeface="Signika Bold"/>
                <a:sym typeface="Signika Bold"/>
              </a:rPr>
              <a:t> </a:t>
            </a:r>
            <a:r>
              <a:rPr lang="en-US" sz="8000" b="1" dirty="0" err="1">
                <a:solidFill>
                  <a:srgbClr val="FFC000"/>
                </a:solidFill>
                <a:latin typeface="#9Slide03 Ralewayv4020 Black" panose="00000A00000000000000" pitchFamily="2" charset="0"/>
                <a:ea typeface="Signika Bold"/>
                <a:cs typeface="Signika Bold"/>
                <a:sym typeface="Signika Bold"/>
              </a:rPr>
              <a:t>động</a:t>
            </a:r>
            <a:r>
              <a:rPr lang="en-US" sz="8000" b="1" dirty="0">
                <a:solidFill>
                  <a:srgbClr val="FFC000"/>
                </a:solidFill>
                <a:latin typeface="#9Slide03 Ralewayv4020 Black" panose="00000A00000000000000" pitchFamily="2" charset="0"/>
                <a:ea typeface="Signika Bold"/>
                <a:cs typeface="Signika Bold"/>
                <a:sym typeface="Signika Bold"/>
              </a:rPr>
              <a:t> 2:</a:t>
            </a:r>
          </a:p>
        </p:txBody>
      </p:sp>
      <p:sp>
        <p:nvSpPr>
          <p:cNvPr id="27" name="TextBox 4">
            <a:extLst>
              <a:ext uri="{FF2B5EF4-FFF2-40B4-BE49-F238E27FC236}">
                <a16:creationId xmlns:a16="http://schemas.microsoft.com/office/drawing/2014/main" id="{AAAC893F-6A2E-491E-AB16-24A3592417C2}"/>
              </a:ext>
            </a:extLst>
          </p:cNvPr>
          <p:cNvSpPr txBox="1"/>
          <p:nvPr/>
        </p:nvSpPr>
        <p:spPr>
          <a:xfrm>
            <a:off x="4036780" y="2473196"/>
            <a:ext cx="10732596" cy="4924425"/>
          </a:xfrm>
          <a:prstGeom prst="rect">
            <a:avLst/>
          </a:prstGeom>
        </p:spPr>
        <p:txBody>
          <a:bodyPr wrap="square" lIns="0" tIns="0" rIns="0" bIns="0" rtlCol="0" anchor="t">
            <a:spAutoFit/>
          </a:bodyPr>
          <a:lstStyle/>
          <a:p>
            <a:pPr algn="ctr"/>
            <a:r>
              <a:rPr lang="vi-VN" sz="8000" b="1" dirty="0">
                <a:solidFill>
                  <a:srgbClr val="0070C0"/>
                </a:solidFill>
                <a:latin typeface="Cambria" panose="02040503050406030204" pitchFamily="18" charset="0"/>
                <a:ea typeface="Cambria" panose="02040503050406030204" pitchFamily="18" charset="0"/>
                <a:cs typeface="Signika Bold"/>
                <a:sym typeface="Signika Bold"/>
              </a:rPr>
              <a:t>Đề xuất ở mức độ đơn giản một số biện pháp để xây dựng thế giới hoà bình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outVertical)">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5029892" y="3770536"/>
            <a:ext cx="3491709" cy="5972988"/>
          </a:xfrm>
          <a:custGeom>
            <a:avLst/>
            <a:gdLst/>
            <a:ahLst/>
            <a:cxnLst/>
            <a:rect l="l" t="t" r="r" b="b"/>
            <a:pathLst>
              <a:path w="3491709" h="5972988">
                <a:moveTo>
                  <a:pt x="0" y="0"/>
                </a:moveTo>
                <a:lnTo>
                  <a:pt x="3491710" y="0"/>
                </a:lnTo>
                <a:lnTo>
                  <a:pt x="3491710" y="5972988"/>
                </a:lnTo>
                <a:lnTo>
                  <a:pt x="0" y="5972988"/>
                </a:lnTo>
                <a:lnTo>
                  <a:pt x="0" y="0"/>
                </a:lnTo>
                <a:close/>
              </a:path>
            </a:pathLst>
          </a:custGeom>
          <a:blipFill>
            <a:blip r:embed="rId2"/>
            <a:stretch>
              <a:fillRect/>
            </a:stretch>
          </a:blipFill>
        </p:spPr>
        <p:txBody>
          <a:bodyPr/>
          <a:lstStyle/>
          <a:p>
            <a:endParaRPr lang="en-US"/>
          </a:p>
        </p:txBody>
      </p:sp>
      <p:sp>
        <p:nvSpPr>
          <p:cNvPr id="3" name="Freeform 3"/>
          <p:cNvSpPr/>
          <p:nvPr/>
        </p:nvSpPr>
        <p:spPr>
          <a:xfrm>
            <a:off x="-487221" y="6415085"/>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3">
              <a:alphaModFix amt="62000"/>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3810000" y="2095501"/>
            <a:ext cx="13563600" cy="6437156"/>
            <a:chOff x="0" y="0"/>
            <a:chExt cx="2939701" cy="1403292"/>
          </a:xfrm>
        </p:grpSpPr>
        <p:sp>
          <p:nvSpPr>
            <p:cNvPr id="5" name="Freeform 5"/>
            <p:cNvSpPr/>
            <p:nvPr/>
          </p:nvSpPr>
          <p:spPr>
            <a:xfrm>
              <a:off x="0" y="0"/>
              <a:ext cx="2939701" cy="1403292"/>
            </a:xfrm>
            <a:custGeom>
              <a:avLst/>
              <a:gdLst/>
              <a:ahLst/>
              <a:cxnLst/>
              <a:rect l="l" t="t" r="r" b="b"/>
              <a:pathLst>
                <a:path w="2939701" h="1403292">
                  <a:moveTo>
                    <a:pt x="10647" y="0"/>
                  </a:moveTo>
                  <a:lnTo>
                    <a:pt x="2929054" y="0"/>
                  </a:lnTo>
                  <a:cubicBezTo>
                    <a:pt x="2934934" y="0"/>
                    <a:pt x="2939701" y="4767"/>
                    <a:pt x="2939701" y="10647"/>
                  </a:cubicBezTo>
                  <a:lnTo>
                    <a:pt x="2939701" y="1392645"/>
                  </a:lnTo>
                  <a:cubicBezTo>
                    <a:pt x="2939701" y="1398525"/>
                    <a:pt x="2934934" y="1403292"/>
                    <a:pt x="2929054" y="1403292"/>
                  </a:cubicBezTo>
                  <a:lnTo>
                    <a:pt x="10647" y="1403292"/>
                  </a:lnTo>
                  <a:cubicBezTo>
                    <a:pt x="7823" y="1403292"/>
                    <a:pt x="5115" y="1402170"/>
                    <a:pt x="3118" y="1400174"/>
                  </a:cubicBezTo>
                  <a:cubicBezTo>
                    <a:pt x="1122" y="1398177"/>
                    <a:pt x="0" y="1395469"/>
                    <a:pt x="0" y="1392645"/>
                  </a:cubicBezTo>
                  <a:lnTo>
                    <a:pt x="0" y="10647"/>
                  </a:lnTo>
                  <a:cubicBezTo>
                    <a:pt x="0" y="4767"/>
                    <a:pt x="4767" y="0"/>
                    <a:pt x="10647" y="0"/>
                  </a:cubicBezTo>
                  <a:close/>
                </a:path>
              </a:pathLst>
            </a:custGeom>
            <a:solidFill>
              <a:srgbClr val="FFFFFF"/>
            </a:solidFill>
          </p:spPr>
          <p:txBody>
            <a:bodyPr/>
            <a:lstStyle/>
            <a:p>
              <a:endParaRPr lang="en-US"/>
            </a:p>
          </p:txBody>
        </p:sp>
        <p:sp>
          <p:nvSpPr>
            <p:cNvPr id="6" name="TextBox 6"/>
            <p:cNvSpPr txBox="1"/>
            <p:nvPr/>
          </p:nvSpPr>
          <p:spPr>
            <a:xfrm>
              <a:off x="0" y="-47625"/>
              <a:ext cx="2939701" cy="1450917"/>
            </a:xfrm>
            <a:prstGeom prst="rect">
              <a:avLst/>
            </a:prstGeom>
          </p:spPr>
          <p:txBody>
            <a:bodyPr lIns="50800" tIns="50800" rIns="50800" bIns="50800" rtlCol="0" anchor="ctr"/>
            <a:lstStyle/>
            <a:p>
              <a:pPr algn="ctr">
                <a:lnSpc>
                  <a:spcPts val="2800"/>
                </a:lnSpc>
              </a:pPr>
              <a:endParaRPr/>
            </a:p>
          </p:txBody>
        </p:sp>
      </p:grpSp>
      <p:sp>
        <p:nvSpPr>
          <p:cNvPr id="7" name="TextBox 7"/>
          <p:cNvSpPr txBox="1"/>
          <p:nvPr/>
        </p:nvSpPr>
        <p:spPr>
          <a:xfrm>
            <a:off x="4343400" y="2400300"/>
            <a:ext cx="12649200" cy="5170646"/>
          </a:xfrm>
          <a:prstGeom prst="rect">
            <a:avLst/>
          </a:prstGeom>
        </p:spPr>
        <p:txBody>
          <a:bodyPr wrap="square" lIns="0" tIns="0" rIns="0" bIns="0" rtlCol="0" anchor="t">
            <a:spAutoFit/>
          </a:bodyPr>
          <a:lstStyle/>
          <a:p>
            <a:pPr marL="0" lvl="1" indent="0" algn="just">
              <a:spcBef>
                <a:spcPct val="0"/>
              </a:spcBef>
            </a:pPr>
            <a:r>
              <a:rPr lang="vi-VN" sz="48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Glacial Indifference"/>
              </a:rPr>
              <a:t>Đọc thông tin mục 2 trong SGK trang 115—116 kết h</a:t>
            </a:r>
            <a:r>
              <a:rPr lang="en-US" sz="48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Glacial Indifference"/>
              </a:rPr>
              <a:t>ợ</a:t>
            </a:r>
            <a:r>
              <a:rPr lang="vi-VN" sz="48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Glacial Indifference"/>
              </a:rPr>
              <a:t>p với việc tìm kiếm tư liệu trên sách, báo và internet, hãy nêu:</a:t>
            </a:r>
          </a:p>
          <a:p>
            <a:pPr marL="0" lvl="1" indent="0" algn="just">
              <a:spcBef>
                <a:spcPct val="0"/>
              </a:spcBef>
            </a:pP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sym typeface="Glacial Indifference"/>
              </a:rPr>
              <a:t>1.</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sym typeface="Glacial Indifference"/>
              </a:rPr>
              <a:t> </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sym typeface="Glacial Indifference"/>
              </a:rPr>
              <a:t>Những biện pháp để xây dựng một thế giới hoà bình</a:t>
            </a:r>
          </a:p>
          <a:p>
            <a:pPr marL="0" lvl="1" indent="0" algn="just">
              <a:spcBef>
                <a:spcPct val="0"/>
              </a:spcBef>
            </a:pP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sym typeface="Glacial Indifference"/>
              </a:rPr>
              <a:t>2.</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sym typeface="Glacial Indifference"/>
              </a:rPr>
              <a:t> </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sym typeface="Glacial Indifference"/>
              </a:rPr>
              <a:t>Một hoạt động em đã hoặc sẽ tham gia để xây dựng một thế giới hoà bình</a:t>
            </a:r>
          </a:p>
        </p:txBody>
      </p:sp>
      <p:sp>
        <p:nvSpPr>
          <p:cNvPr id="8" name="Freeform 8"/>
          <p:cNvSpPr/>
          <p:nvPr/>
        </p:nvSpPr>
        <p:spPr>
          <a:xfrm flipH="1">
            <a:off x="-3803390" y="1935744"/>
            <a:ext cx="6752084" cy="10339394"/>
          </a:xfrm>
          <a:custGeom>
            <a:avLst/>
            <a:gdLst/>
            <a:ahLst/>
            <a:cxnLst/>
            <a:rect l="l" t="t" r="r" b="b"/>
            <a:pathLst>
              <a:path w="6752084" h="10339394">
                <a:moveTo>
                  <a:pt x="6752084" y="0"/>
                </a:moveTo>
                <a:lnTo>
                  <a:pt x="0" y="0"/>
                </a:lnTo>
                <a:lnTo>
                  <a:pt x="0" y="10339393"/>
                </a:lnTo>
                <a:lnTo>
                  <a:pt x="6752084" y="10339393"/>
                </a:lnTo>
                <a:lnTo>
                  <a:pt x="675208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9" name="Freeform 9"/>
          <p:cNvSpPr/>
          <p:nvPr/>
        </p:nvSpPr>
        <p:spPr>
          <a:xfrm>
            <a:off x="695465" y="3887653"/>
            <a:ext cx="3358359" cy="5744877"/>
          </a:xfrm>
          <a:custGeom>
            <a:avLst/>
            <a:gdLst/>
            <a:ahLst/>
            <a:cxnLst/>
            <a:rect l="l" t="t" r="r" b="b"/>
            <a:pathLst>
              <a:path w="3358359" h="5744877">
                <a:moveTo>
                  <a:pt x="0" y="0"/>
                </a:moveTo>
                <a:lnTo>
                  <a:pt x="3358360" y="0"/>
                </a:lnTo>
                <a:lnTo>
                  <a:pt x="3358360" y="5744878"/>
                </a:lnTo>
                <a:lnTo>
                  <a:pt x="0" y="5744878"/>
                </a:lnTo>
                <a:lnTo>
                  <a:pt x="0" y="0"/>
                </a:lnTo>
                <a:close/>
              </a:path>
            </a:pathLst>
          </a:custGeom>
          <a:blipFill>
            <a:blip r:embed="rId2"/>
            <a:stretch>
              <a:fillRect/>
            </a:stretch>
          </a:blipFill>
        </p:spPr>
        <p:txBody>
          <a:bodyPr/>
          <a:lstStyle/>
          <a:p>
            <a:endParaRPr lang="en-US"/>
          </a:p>
        </p:txBody>
      </p:sp>
      <p:sp>
        <p:nvSpPr>
          <p:cNvPr id="10" name="Freeform 10"/>
          <p:cNvSpPr/>
          <p:nvPr/>
        </p:nvSpPr>
        <p:spPr>
          <a:xfrm>
            <a:off x="-1696598" y="9454362"/>
            <a:ext cx="21681195" cy="2286381"/>
          </a:xfrm>
          <a:custGeom>
            <a:avLst/>
            <a:gdLst/>
            <a:ahLst/>
            <a:cxnLst/>
            <a:rect l="l" t="t" r="r" b="b"/>
            <a:pathLst>
              <a:path w="21681195" h="2286381">
                <a:moveTo>
                  <a:pt x="0" y="0"/>
                </a:moveTo>
                <a:lnTo>
                  <a:pt x="21681196" y="0"/>
                </a:lnTo>
                <a:lnTo>
                  <a:pt x="21681196" y="2286380"/>
                </a:lnTo>
                <a:lnTo>
                  <a:pt x="0" y="22863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11277600" y="190500"/>
            <a:ext cx="5109227" cy="2076557"/>
          </a:xfrm>
          <a:custGeom>
            <a:avLst/>
            <a:gdLst/>
            <a:ahLst/>
            <a:cxnLst/>
            <a:rect l="l" t="t" r="r" b="b"/>
            <a:pathLst>
              <a:path w="5109227" h="2076557">
                <a:moveTo>
                  <a:pt x="0" y="0"/>
                </a:moveTo>
                <a:lnTo>
                  <a:pt x="5109227" y="0"/>
                </a:lnTo>
                <a:lnTo>
                  <a:pt x="5109227" y="2076557"/>
                </a:lnTo>
                <a:lnTo>
                  <a:pt x="0" y="207655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3" name="Freeform 13"/>
          <p:cNvSpPr/>
          <p:nvPr/>
        </p:nvSpPr>
        <p:spPr>
          <a:xfrm flipH="1">
            <a:off x="-596274" y="4381500"/>
            <a:ext cx="4482473" cy="6125094"/>
          </a:xfrm>
          <a:custGeom>
            <a:avLst/>
            <a:gdLst/>
            <a:ahLst/>
            <a:cxnLst/>
            <a:rect l="l" t="t" r="r" b="b"/>
            <a:pathLst>
              <a:path w="5584731" h="6618941">
                <a:moveTo>
                  <a:pt x="5584731" y="0"/>
                </a:moveTo>
                <a:lnTo>
                  <a:pt x="0" y="0"/>
                </a:lnTo>
                <a:lnTo>
                  <a:pt x="0" y="6618941"/>
                </a:lnTo>
                <a:lnTo>
                  <a:pt x="5584731" y="6618941"/>
                </a:lnTo>
                <a:lnTo>
                  <a:pt x="5584731" y="0"/>
                </a:lnTo>
                <a:close/>
              </a:path>
            </a:pathLst>
          </a:custGeom>
          <a:blipFill>
            <a:blip r:embed="rId11"/>
            <a:stretch>
              <a:fillRect/>
            </a:stretch>
          </a:blipFill>
        </p:spPr>
        <p:txBody>
          <a:bodyPr/>
          <a:lstStyle/>
          <a:p>
            <a:endParaRPr lang="en-US"/>
          </a:p>
        </p:txBody>
      </p:sp>
      <p:sp>
        <p:nvSpPr>
          <p:cNvPr id="14" name="Freeform 14"/>
          <p:cNvSpPr/>
          <p:nvPr/>
        </p:nvSpPr>
        <p:spPr>
          <a:xfrm flipH="1">
            <a:off x="-1060521" y="-777123"/>
            <a:ext cx="5109227" cy="2076557"/>
          </a:xfrm>
          <a:custGeom>
            <a:avLst/>
            <a:gdLst/>
            <a:ahLst/>
            <a:cxnLst/>
            <a:rect l="l" t="t" r="r" b="b"/>
            <a:pathLst>
              <a:path w="5109227" h="2076557">
                <a:moveTo>
                  <a:pt x="5109226" y="0"/>
                </a:moveTo>
                <a:lnTo>
                  <a:pt x="0" y="0"/>
                </a:lnTo>
                <a:lnTo>
                  <a:pt x="0" y="2076557"/>
                </a:lnTo>
                <a:lnTo>
                  <a:pt x="5109226" y="2076557"/>
                </a:lnTo>
                <a:lnTo>
                  <a:pt x="5109226"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7" name="Freeform 29">
            <a:extLst>
              <a:ext uri="{FF2B5EF4-FFF2-40B4-BE49-F238E27FC236}">
                <a16:creationId xmlns:a16="http://schemas.microsoft.com/office/drawing/2014/main" id="{FD5231C5-E8C7-43B7-89CC-C6FEFF4BF05D}"/>
              </a:ext>
            </a:extLst>
          </p:cNvPr>
          <p:cNvSpPr/>
          <p:nvPr/>
        </p:nvSpPr>
        <p:spPr>
          <a:xfrm>
            <a:off x="15783777" y="522882"/>
            <a:ext cx="1983938" cy="1983938"/>
          </a:xfrm>
          <a:custGeom>
            <a:avLst/>
            <a:gdLst/>
            <a:ahLst/>
            <a:cxnLst/>
            <a:rect l="l" t="t" r="r" b="b"/>
            <a:pathLst>
              <a:path w="1983938" h="1983938">
                <a:moveTo>
                  <a:pt x="0" y="0"/>
                </a:moveTo>
                <a:lnTo>
                  <a:pt x="1983938" y="0"/>
                </a:lnTo>
                <a:lnTo>
                  <a:pt x="1983938" y="1983938"/>
                </a:lnTo>
                <a:lnTo>
                  <a:pt x="0" y="198393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8" name="TextBox 23">
            <a:extLst>
              <a:ext uri="{FF2B5EF4-FFF2-40B4-BE49-F238E27FC236}">
                <a16:creationId xmlns:a16="http://schemas.microsoft.com/office/drawing/2014/main" id="{5CDFE7D3-B552-46F2-8364-8FDB5480B858}"/>
              </a:ext>
            </a:extLst>
          </p:cNvPr>
          <p:cNvSpPr txBox="1"/>
          <p:nvPr/>
        </p:nvSpPr>
        <p:spPr>
          <a:xfrm>
            <a:off x="6629400" y="723900"/>
            <a:ext cx="8433139" cy="892424"/>
          </a:xfrm>
          <a:prstGeom prst="rect">
            <a:avLst/>
          </a:prstGeom>
        </p:spPr>
        <p:txBody>
          <a:bodyPr wrap="square" lIns="0" tIns="0" rIns="0" bIns="0" rtlCol="0" anchor="t">
            <a:spAutoFit/>
          </a:bodyPr>
          <a:lstStyle/>
          <a:p>
            <a:pPr marL="0" marR="0" lvl="0" indent="0" algn="l" defTabSz="914400" rtl="0" eaLnBrk="1" fontAlgn="auto" latinLnBrk="0" hangingPunct="1">
              <a:lnSpc>
                <a:spcPts val="6615"/>
              </a:lnSpc>
              <a:spcBef>
                <a:spcPts val="0"/>
              </a:spcBef>
              <a:spcAft>
                <a:spcPts val="0"/>
              </a:spcAft>
              <a:buClrTx/>
              <a:buSzTx/>
              <a:buFontTx/>
              <a:buNone/>
              <a:tabLst/>
              <a:defRPr/>
            </a:pPr>
            <a:r>
              <a:rPr kumimoji="0" lang="en-US" sz="9600" b="1" i="0" u="none" strike="noStrike" kern="1200" cap="none" spc="0" normalizeH="0" baseline="0" noProof="0" dirty="0" err="1">
                <a:ln>
                  <a:noFill/>
                </a:ln>
                <a:solidFill>
                  <a:schemeClr val="accent2">
                    <a:lumMod val="75000"/>
                  </a:schemeClr>
                </a:solidFill>
                <a:effectLst/>
                <a:uLnTx/>
                <a:uFillTx/>
                <a:latin typeface="UTM Rockwell" panose="02040603050506020204" pitchFamily="18" charset="0"/>
                <a:ea typeface="Signika Bold"/>
                <a:cs typeface="Signika Bold"/>
                <a:sym typeface="Signika Bold"/>
              </a:rPr>
              <a:t>Nhiệm</a:t>
            </a:r>
            <a:r>
              <a:rPr kumimoji="0" lang="en-US" sz="9600" b="1" i="0" u="none" strike="noStrike" kern="1200" cap="none" spc="0" normalizeH="0" baseline="0" noProof="0" dirty="0">
                <a:ln>
                  <a:noFill/>
                </a:ln>
                <a:solidFill>
                  <a:schemeClr val="accent2">
                    <a:lumMod val="75000"/>
                  </a:schemeClr>
                </a:solidFill>
                <a:effectLst/>
                <a:uLnTx/>
                <a:uFillTx/>
                <a:latin typeface="UTM Rockwell" panose="02040603050506020204" pitchFamily="18" charset="0"/>
                <a:ea typeface="Signika Bold"/>
                <a:cs typeface="Signika Bold"/>
                <a:sym typeface="Signika Bold"/>
              </a:rPr>
              <a:t> </a:t>
            </a:r>
            <a:r>
              <a:rPr kumimoji="0" lang="en-US" sz="9600" b="1" i="0" u="none" strike="noStrike" kern="1200" cap="none" spc="0" normalizeH="0" baseline="0" noProof="0" dirty="0" err="1">
                <a:ln>
                  <a:noFill/>
                </a:ln>
                <a:solidFill>
                  <a:schemeClr val="accent2">
                    <a:lumMod val="75000"/>
                  </a:schemeClr>
                </a:solidFill>
                <a:effectLst/>
                <a:uLnTx/>
                <a:uFillTx/>
                <a:latin typeface="UTM Rockwell" panose="02040603050506020204" pitchFamily="18" charset="0"/>
                <a:ea typeface="Signika Bold"/>
                <a:cs typeface="Signika Bold"/>
                <a:sym typeface="Signika Bold"/>
              </a:rPr>
              <a:t>vụ</a:t>
            </a:r>
            <a:endParaRPr kumimoji="0" lang="en-US" sz="9600" b="1" i="0" u="none" strike="noStrike" kern="1200" cap="none" spc="0" normalizeH="0" baseline="0" noProof="0" dirty="0">
              <a:ln>
                <a:noFill/>
              </a:ln>
              <a:solidFill>
                <a:schemeClr val="accent2">
                  <a:lumMod val="75000"/>
                </a:schemeClr>
              </a:solidFill>
              <a:effectLst/>
              <a:uLnTx/>
              <a:uFillTx/>
              <a:latin typeface="UTM Rockwell" panose="02040603050506020204" pitchFamily="18" charset="0"/>
              <a:ea typeface="Signika Bold"/>
              <a:cs typeface="Signika Bold"/>
              <a:sym typeface="Signika Bol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1000"/>
                                        <p:tgtEl>
                                          <p:spTgt spid="18"/>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7" name="Freeform 27"/>
          <p:cNvSpPr/>
          <p:nvPr/>
        </p:nvSpPr>
        <p:spPr>
          <a:xfrm>
            <a:off x="228600" y="44711"/>
            <a:ext cx="1450148" cy="1422192"/>
          </a:xfrm>
          <a:custGeom>
            <a:avLst/>
            <a:gdLst/>
            <a:ahLst/>
            <a:cxnLst/>
            <a:rect l="l" t="t" r="r" b="b"/>
            <a:pathLst>
              <a:path w="1983938" h="1983938">
                <a:moveTo>
                  <a:pt x="0" y="0"/>
                </a:moveTo>
                <a:lnTo>
                  <a:pt x="1983938" y="0"/>
                </a:lnTo>
                <a:lnTo>
                  <a:pt x="1983938" y="1983938"/>
                </a:lnTo>
                <a:lnTo>
                  <a:pt x="0" y="19839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24089" y="419100"/>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1980" y="6202754"/>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6">
              <a:alphaModFix amt="62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Freeform 6"/>
          <p:cNvSpPr/>
          <p:nvPr/>
        </p:nvSpPr>
        <p:spPr>
          <a:xfrm>
            <a:off x="-321980"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7" name="Freeform 7"/>
          <p:cNvSpPr/>
          <p:nvPr/>
        </p:nvSpPr>
        <p:spPr>
          <a:xfrm>
            <a:off x="2258722"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4839423" y="8640241"/>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a:off x="7474357"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270693" y="8640241"/>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17851395" y="8640241"/>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a:off x="15587708" y="4809460"/>
            <a:ext cx="2816999" cy="4818815"/>
          </a:xfrm>
          <a:custGeom>
            <a:avLst/>
            <a:gdLst/>
            <a:ahLst/>
            <a:cxnLst/>
            <a:rect l="l" t="t" r="r" b="b"/>
            <a:pathLst>
              <a:path w="2816999" h="4818815">
                <a:moveTo>
                  <a:pt x="0" y="0"/>
                </a:moveTo>
                <a:lnTo>
                  <a:pt x="2816999" y="0"/>
                </a:lnTo>
                <a:lnTo>
                  <a:pt x="2816999" y="4818815"/>
                </a:lnTo>
                <a:lnTo>
                  <a:pt x="0" y="4818815"/>
                </a:lnTo>
                <a:lnTo>
                  <a:pt x="0" y="0"/>
                </a:lnTo>
                <a:close/>
              </a:path>
            </a:pathLst>
          </a:custGeom>
          <a:blipFill>
            <a:blip r:embed="rId10"/>
            <a:stretch>
              <a:fillRect/>
            </a:stretch>
          </a:blipFill>
        </p:spPr>
        <p:txBody>
          <a:bodyPr/>
          <a:lstStyle/>
          <a:p>
            <a:endParaRPr lang="en-US"/>
          </a:p>
        </p:txBody>
      </p:sp>
      <p:sp>
        <p:nvSpPr>
          <p:cNvPr id="21" name="Freeform 21"/>
          <p:cNvSpPr/>
          <p:nvPr/>
        </p:nvSpPr>
        <p:spPr>
          <a:xfrm>
            <a:off x="-1447800" y="9180918"/>
            <a:ext cx="21681195" cy="2286381"/>
          </a:xfrm>
          <a:custGeom>
            <a:avLst/>
            <a:gdLst/>
            <a:ahLst/>
            <a:cxnLst/>
            <a:rect l="l" t="t" r="r" b="b"/>
            <a:pathLst>
              <a:path w="21681195" h="2286381">
                <a:moveTo>
                  <a:pt x="0" y="0"/>
                </a:moveTo>
                <a:lnTo>
                  <a:pt x="21681195" y="0"/>
                </a:lnTo>
                <a:lnTo>
                  <a:pt x="21681195" y="2286381"/>
                </a:lnTo>
                <a:lnTo>
                  <a:pt x="0" y="228638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13994467" y="1510060"/>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Hình ảnh 98" descr="Ảnh có chứa đồ chơi, búp bê&#10;&#10;Mô tả được tạo tự động">
            <a:extLst>
              <a:ext uri="{FF2B5EF4-FFF2-40B4-BE49-F238E27FC236}">
                <a16:creationId xmlns:a16="http://schemas.microsoft.com/office/drawing/2014/main" id="{39D0A631-8B66-4C82-B840-10CF74708F56}"/>
              </a:ext>
            </a:extLst>
          </p:cNvPr>
          <p:cNvPicPr>
            <a:picLocks noChangeAspect="1"/>
          </p:cNvPicPr>
          <p:nvPr/>
        </p:nvPicPr>
        <p:blipFill>
          <a:blip r:embed="rId13"/>
          <a:stretch>
            <a:fillRect/>
          </a:stretch>
        </p:blipFill>
        <p:spPr>
          <a:xfrm>
            <a:off x="-321980" y="3433518"/>
            <a:ext cx="12138174" cy="7168155"/>
          </a:xfrm>
          <a:prstGeom prst="rect">
            <a:avLst/>
          </a:prstGeom>
        </p:spPr>
      </p:pic>
      <p:sp>
        <p:nvSpPr>
          <p:cNvPr id="24" name="TextBox 9">
            <a:extLst>
              <a:ext uri="{FF2B5EF4-FFF2-40B4-BE49-F238E27FC236}">
                <a16:creationId xmlns:a16="http://schemas.microsoft.com/office/drawing/2014/main" id="{BA9AE47A-2C14-4871-A69A-6F51783A853C}"/>
              </a:ext>
            </a:extLst>
          </p:cNvPr>
          <p:cNvSpPr txBox="1"/>
          <p:nvPr/>
        </p:nvSpPr>
        <p:spPr>
          <a:xfrm>
            <a:off x="2057400" y="1015554"/>
            <a:ext cx="14962478" cy="1753622"/>
          </a:xfrm>
          <a:prstGeom prst="rect">
            <a:avLst/>
          </a:prstGeom>
          <a:noFill/>
        </p:spPr>
        <p:txBody>
          <a:bodyPr wrap="square" rtlCol="0">
            <a:spAutoFit/>
          </a:bodyPr>
          <a:lstStyle/>
          <a:p>
            <a:pPr algn="ctr">
              <a:lnSpc>
                <a:spcPct val="150000"/>
              </a:lnSpc>
              <a:defRPr/>
            </a:pPr>
            <a:r>
              <a:rPr lang="en-US" sz="8000">
                <a:solidFill>
                  <a:srgbClr val="7030A0"/>
                </a:solidFill>
                <a:latin typeface="#9Slide07 SVNNexa Rust Slab Bla" panose="020B0606040200020203" pitchFamily="34" charset="0"/>
              </a:rPr>
              <a:t>trình bày trước lớp</a:t>
            </a:r>
            <a:endParaRPr lang="en-US" sz="8000" dirty="0">
              <a:solidFill>
                <a:srgbClr val="7030A0"/>
              </a:solidFill>
              <a:latin typeface="#9Slide05 SVNClementine" panose="020F0502020204030203" pitchFamily="34" charset="0"/>
            </a:endParaRPr>
          </a:p>
        </p:txBody>
      </p:sp>
      <p:grpSp>
        <p:nvGrpSpPr>
          <p:cNvPr id="29" name="Group 28">
            <a:extLst>
              <a:ext uri="{FF2B5EF4-FFF2-40B4-BE49-F238E27FC236}">
                <a16:creationId xmlns:a16="http://schemas.microsoft.com/office/drawing/2014/main" id="{22674678-9099-4E42-9F54-49A74509F7B3}"/>
              </a:ext>
            </a:extLst>
          </p:cNvPr>
          <p:cNvGrpSpPr/>
          <p:nvPr/>
        </p:nvGrpSpPr>
        <p:grpSpPr>
          <a:xfrm flipH="1">
            <a:off x="10646610" y="3076667"/>
            <a:ext cx="6378699" cy="3846785"/>
            <a:chOff x="1891320" y="1800923"/>
            <a:chExt cx="6442405" cy="1703936"/>
          </a:xfrm>
        </p:grpSpPr>
        <p:sp>
          <p:nvSpPr>
            <p:cNvPr id="30" name="矩形 1">
              <a:extLst>
                <a:ext uri="{FF2B5EF4-FFF2-40B4-BE49-F238E27FC236}">
                  <a16:creationId xmlns:a16="http://schemas.microsoft.com/office/drawing/2014/main" id="{8AE6120F-8D7C-465C-8C97-3C1887C5CEB7}"/>
                </a:ext>
              </a:extLst>
            </p:cNvPr>
            <p:cNvSpPr/>
            <p:nvPr/>
          </p:nvSpPr>
          <p:spPr>
            <a:xfrm>
              <a:off x="1891320" y="1800923"/>
              <a:ext cx="6442405" cy="1703936"/>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zh-CN" altLang="en-US" sz="1600" b="0" i="0" u="none" strike="noStrike" kern="0" cap="none" spc="0" normalizeH="0" baseline="0" noProof="0">
                <a:ln>
                  <a:noFill/>
                </a:ln>
                <a:solidFill>
                  <a:srgbClr val="94BC7E"/>
                </a:solidFill>
                <a:effectLst/>
                <a:uLnTx/>
                <a:uFillTx/>
                <a:latin typeface="Arial"/>
                <a:ea typeface="宋体" panose="02010600030101010101" pitchFamily="2" charset="-122"/>
                <a:cs typeface="+mn-cs"/>
                <a:sym typeface="Arial"/>
              </a:endParaRPr>
            </a:p>
          </p:txBody>
        </p:sp>
        <p:sp>
          <p:nvSpPr>
            <p:cNvPr id="31" name="TextBox 30">
              <a:extLst>
                <a:ext uri="{FF2B5EF4-FFF2-40B4-BE49-F238E27FC236}">
                  <a16:creationId xmlns:a16="http://schemas.microsoft.com/office/drawing/2014/main" id="{31748211-0A38-4010-8801-A4997232D1DD}"/>
                </a:ext>
              </a:extLst>
            </p:cNvPr>
            <p:cNvSpPr txBox="1"/>
            <p:nvPr/>
          </p:nvSpPr>
          <p:spPr>
            <a:xfrm>
              <a:off x="2212933" y="1912966"/>
              <a:ext cx="5696025" cy="1401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khác</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Lắng</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góp</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ý - </a:t>
              </a: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bổ</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sung</a:t>
              </a:r>
            </a:p>
          </p:txBody>
        </p:sp>
      </p:grpSp>
    </p:spTree>
    <p:extLst>
      <p:ext uri="{BB962C8B-B14F-4D97-AF65-F5344CB8AC3E}">
        <p14:creationId xmlns:p14="http://schemas.microsoft.com/office/powerpoint/2010/main" val="3716130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179</TotalTime>
  <Words>453</Words>
  <Application>Microsoft Office PowerPoint</Application>
  <PresentationFormat>Custom</PresentationFormat>
  <Paragraphs>46</Paragraphs>
  <Slides>21</Slides>
  <Notes>3</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21</vt:i4>
      </vt:variant>
    </vt:vector>
  </HeadingPairs>
  <TitlesOfParts>
    <vt:vector size="41" baseType="lpstr">
      <vt:lpstr>宋体</vt:lpstr>
      <vt:lpstr>#9Slide03 Ralewayv4020 Black</vt:lpstr>
      <vt:lpstr>#9Slide05 SVNClementine</vt:lpstr>
      <vt:lpstr>#9Slide07 SVNNexa Rust Slab Bla</vt:lpstr>
      <vt:lpstr>Amazing Grotesk Semi-Bold</vt:lpstr>
      <vt:lpstr>Arial</vt:lpstr>
      <vt:lpstr>Calibri</vt:lpstr>
      <vt:lpstr>Cambria</vt:lpstr>
      <vt:lpstr>等线</vt:lpstr>
      <vt:lpstr>等线 Light</vt:lpstr>
      <vt:lpstr>Glacial Indifference</vt:lpstr>
      <vt:lpstr>Signika Bold</vt:lpstr>
      <vt:lpstr>SVN-The Voice Heavy</vt:lpstr>
      <vt:lpstr>Times New Roman</vt:lpstr>
      <vt:lpstr>UTM Rockwell</vt:lpstr>
      <vt:lpstr>思源黑体 CN</vt:lpstr>
      <vt:lpstr>Office Theme</vt:lpstr>
      <vt:lpstr>千图网海量PPT模板www.58pic.com ​​</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description>9Slide.vn</dc:description>
  <cp:lastModifiedBy>hien tran 0353095025</cp:lastModifiedBy>
  <cp:revision>2</cp:revision>
  <dcterms:created xsi:type="dcterms:W3CDTF">2006-08-16T00:00:00Z</dcterms:created>
  <dcterms:modified xsi:type="dcterms:W3CDTF">2025-04-19T15:22:45Z</dcterms:modified>
  <cp:category>9Slide.vn</cp:category>
  <dc:identifier>DAGR8bGXCPU</dc:identifier>
</cp:coreProperties>
</file>