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0"/>
  </p:notesMasterIdLst>
  <p:sldIdLst>
    <p:sldId id="607" r:id="rId3"/>
    <p:sldId id="610" r:id="rId4"/>
    <p:sldId id="630" r:id="rId5"/>
    <p:sldId id="632" r:id="rId6"/>
    <p:sldId id="643" r:id="rId7"/>
    <p:sldId id="652" r:id="rId8"/>
    <p:sldId id="657" r:id="rId9"/>
    <p:sldId id="658" r:id="rId10"/>
    <p:sldId id="659" r:id="rId11"/>
    <p:sldId id="660" r:id="rId12"/>
    <p:sldId id="661" r:id="rId13"/>
    <p:sldId id="653" r:id="rId14"/>
    <p:sldId id="644" r:id="rId15"/>
    <p:sldId id="654" r:id="rId16"/>
    <p:sldId id="645" r:id="rId17"/>
    <p:sldId id="646" r:id="rId18"/>
    <p:sldId id="6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74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FBFF6-A7EA-6487-D36B-DD925654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9" y="2206144"/>
            <a:ext cx="3403093" cy="20468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0B1C7C-1DF7-1894-64E7-3EC39C74D8BE}"/>
              </a:ext>
            </a:extLst>
          </p:cNvPr>
          <p:cNvSpPr/>
          <p:nvPr/>
        </p:nvSpPr>
        <p:spPr>
          <a:xfrm>
            <a:off x="4253023" y="2372320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7A354-1389-1E83-3F89-3758B37B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30" y="2186984"/>
            <a:ext cx="3310250" cy="17045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905D8D-2F63-5A41-EDAD-459F9D960BA3}"/>
              </a:ext>
            </a:extLst>
          </p:cNvPr>
          <p:cNvSpPr/>
          <p:nvPr/>
        </p:nvSpPr>
        <p:spPr>
          <a:xfrm>
            <a:off x="4157329" y="1989548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F34D2B-926F-6C6F-187C-766222AE5F4A}"/>
              </a:ext>
            </a:extLst>
          </p:cNvPr>
          <p:cNvGrpSpPr/>
          <p:nvPr/>
        </p:nvGrpSpPr>
        <p:grpSpPr>
          <a:xfrm>
            <a:off x="1666659" y="524871"/>
            <a:ext cx="9152386" cy="1771762"/>
            <a:chOff x="6138702" y="-119572"/>
            <a:chExt cx="17369497" cy="1771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D39DB4C-D98F-B9A1-F7D5-9C2FA01E2855}"/>
                </a:ext>
              </a:extLst>
            </p:cNvPr>
            <p:cNvSpPr/>
            <p:nvPr/>
          </p:nvSpPr>
          <p:spPr>
            <a:xfrm>
              <a:off x="6138702" y="-96930"/>
              <a:ext cx="17369497" cy="1749120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38655C-86B8-ACB7-9928-792B24D8E349}"/>
                </a:ext>
              </a:extLst>
            </p:cNvPr>
            <p:cNvSpPr txBox="1"/>
            <p:nvPr/>
          </p:nvSpPr>
          <p:spPr>
            <a:xfrm>
              <a:off x="6628020" y="-119572"/>
              <a:ext cx="163244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Chỉ ra tam giác đều trong các hình tam giác có ở câu a, dùng thước để kiểm tra đáp án.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251403-324B-2361-A747-526165F1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1264A-CB9A-30ED-BCE4-7E2959E7CD3E}"/>
              </a:ext>
            </a:extLst>
          </p:cNvPr>
          <p:cNvSpPr txBox="1"/>
          <p:nvPr/>
        </p:nvSpPr>
        <p:spPr>
          <a:xfrm>
            <a:off x="1531088" y="2849526"/>
            <a:ext cx="949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Tam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 (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Tính đường kính, bán kính của mỗi hình tròn sau: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C87F6-2DD9-F33E-0A91-D142FC57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62" y="2100152"/>
            <a:ext cx="10267950" cy="3295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E170B-0F35-5B79-E69A-B52869AB0B83}"/>
              </a:ext>
            </a:extLst>
          </p:cNvPr>
          <p:cNvSpPr txBox="1"/>
          <p:nvPr/>
        </p:nvSpPr>
        <p:spPr>
          <a:xfrm>
            <a:off x="1244009" y="5231218"/>
            <a:ext cx="9877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A, bán kính AB = 5 cm.</a:t>
            </a:r>
            <a:endParaRPr lang="en-US" sz="2800" b="1" i="0" u="none" strike="noStrike" dirty="0">
              <a:solidFill>
                <a:srgbClr val="31313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Vẽ đường tròn tâm M, bán kính MN = 4,5 cm.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D13F2-DCA3-8D31-2C1F-D3FF455D5D54}"/>
              </a:ext>
            </a:extLst>
          </p:cNvPr>
          <p:cNvSpPr txBox="1"/>
          <p:nvPr/>
        </p:nvSpPr>
        <p:spPr>
          <a:xfrm>
            <a:off x="1414130" y="776177"/>
            <a:ext cx="921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tròn tâm O có bán kính 3 cm; đường kính 6 cm.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tâm P có bán kính 4 cm; đường kính 8 cm.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tâm Q có bán kính 5 cm; đường kính 10 cm.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02A91A-7E25-BDE5-527E-8B26D962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77" y="2492062"/>
            <a:ext cx="3452812" cy="3101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BC854-FD45-5A2F-473C-7F0E60051D41}"/>
              </a:ext>
            </a:extLst>
          </p:cNvPr>
          <p:cNvSpPr txBox="1"/>
          <p:nvPr/>
        </p:nvSpPr>
        <p:spPr>
          <a:xfrm>
            <a:off x="1414130" y="2477387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A6885-23EE-578F-DF8B-8992B46FA4B1}"/>
              </a:ext>
            </a:extLst>
          </p:cNvPr>
          <p:cNvSpPr txBox="1"/>
          <p:nvPr/>
        </p:nvSpPr>
        <p:spPr>
          <a:xfrm>
            <a:off x="4082902" y="3455582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cm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9272DC-AE56-F701-78DA-8EFD7E34624C}"/>
              </a:ext>
            </a:extLst>
          </p:cNvPr>
          <p:cNvSpPr txBox="1"/>
          <p:nvPr/>
        </p:nvSpPr>
        <p:spPr>
          <a:xfrm>
            <a:off x="7060019" y="2615610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7E49A20-D443-9493-0979-042C9676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112" y="2711495"/>
            <a:ext cx="3344714" cy="30136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57223B-86ED-3716-3010-CB670B4D8292}"/>
              </a:ext>
            </a:extLst>
          </p:cNvPr>
          <p:cNvSpPr txBox="1"/>
          <p:nvPr/>
        </p:nvSpPr>
        <p:spPr>
          <a:xfrm>
            <a:off x="10069032" y="3604438"/>
            <a:ext cx="13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 cm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284107"/>
            <a:chOff x="2486527" y="908288"/>
            <a:chExt cx="29240531" cy="170276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70276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Những mảnh bìa nào dưới đây có thể gấp thành hình hộp chữ nhật hoặc hình lập phương?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30CFB-BFB5-4824-8725-B7BA935C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55" y="1946403"/>
            <a:ext cx="8075871" cy="41055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E80B09-0866-B89C-FACF-B1AD9894A55F}"/>
              </a:ext>
            </a:extLst>
          </p:cNvPr>
          <p:cNvSpPr/>
          <p:nvPr/>
        </p:nvSpPr>
        <p:spPr>
          <a:xfrm>
            <a:off x="648586" y="2721935"/>
            <a:ext cx="1935126" cy="754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336FA4-748E-7970-F151-64DCB8283336}"/>
              </a:ext>
            </a:extLst>
          </p:cNvPr>
          <p:cNvSpPr/>
          <p:nvPr/>
        </p:nvSpPr>
        <p:spPr>
          <a:xfrm>
            <a:off x="531628" y="4635795"/>
            <a:ext cx="1935126" cy="754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220217"/>
            <a:chOff x="6118524" y="-139460"/>
            <a:chExt cx="17369497" cy="122021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87823-BF8C-3074-10BB-2B625024C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9" y="2066482"/>
            <a:ext cx="111918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E5906-E3B1-E68E-18F0-B01F0577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11" y="831665"/>
            <a:ext cx="249555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8E3F9-B430-0B34-677A-E8A9B9A8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8" y="3010564"/>
            <a:ext cx="2600325" cy="15811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FA4627-E33A-FDA9-DC31-383CD0F7B662}"/>
              </a:ext>
            </a:extLst>
          </p:cNvPr>
          <p:cNvSpPr/>
          <p:nvPr/>
        </p:nvSpPr>
        <p:spPr>
          <a:xfrm>
            <a:off x="4114800" y="1702469"/>
            <a:ext cx="7401345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B,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thang.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2276F-C5D7-6B04-429D-58C46EAB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1" y="2309479"/>
            <a:ext cx="3055818" cy="17946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A0F80A-40EC-CDA1-3340-B81760D2B610}"/>
              </a:ext>
            </a:extLst>
          </p:cNvPr>
          <p:cNvSpPr/>
          <p:nvPr/>
        </p:nvSpPr>
        <p:spPr>
          <a:xfrm>
            <a:off x="3700131" y="2265994"/>
            <a:ext cx="7879810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B7F6F-9E85-AFB5-9A41-93B40F6C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1" y="1607620"/>
            <a:ext cx="2748730" cy="29112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151961-FF07-AAF2-DEE5-B51EE7F188D3}"/>
              </a:ext>
            </a:extLst>
          </p:cNvPr>
          <p:cNvSpPr/>
          <p:nvPr/>
        </p:nvSpPr>
        <p:spPr>
          <a:xfrm>
            <a:off x="3115340" y="2265994"/>
            <a:ext cx="8464601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7C8A6-5258-8B60-54E2-C2C2882B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4" y="740291"/>
            <a:ext cx="3174807" cy="2098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EABD7-5239-1840-EB30-209A7B5E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3" y="3132285"/>
            <a:ext cx="3038948" cy="23541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E2DC33-BF85-FB9B-B3B7-9B61DA450787}"/>
              </a:ext>
            </a:extLst>
          </p:cNvPr>
          <p:cNvSpPr/>
          <p:nvPr/>
        </p:nvSpPr>
        <p:spPr>
          <a:xfrm>
            <a:off x="4253023" y="2372320"/>
            <a:ext cx="7401346" cy="1976396"/>
          </a:xfrm>
          <a:prstGeom prst="roundRect">
            <a:avLst/>
          </a:prstGeom>
          <a:solidFill>
            <a:srgbClr val="F9D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H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343</Words>
  <Application>Microsoft Office PowerPoint</Application>
  <PresentationFormat>Widescreen</PresentationFormat>
  <Paragraphs>33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等线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 0353095025</cp:lastModifiedBy>
  <cp:revision>65</cp:revision>
  <dcterms:created xsi:type="dcterms:W3CDTF">2023-10-17T04:16:50Z</dcterms:created>
  <dcterms:modified xsi:type="dcterms:W3CDTF">2025-04-15T02:54:07Z</dcterms:modified>
</cp:coreProperties>
</file>