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370" r:id="rId2"/>
    <p:sldId id="380" r:id="rId3"/>
    <p:sldId id="381" r:id="rId4"/>
    <p:sldId id="382" r:id="rId5"/>
    <p:sldId id="385" r:id="rId6"/>
    <p:sldId id="386" r:id="rId7"/>
    <p:sldId id="387" r:id="rId8"/>
    <p:sldId id="38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00FF"/>
    <a:srgbClr val="000066"/>
    <a:srgbClr val="FF0000"/>
    <a:srgbClr val="0000FF"/>
    <a:srgbClr val="FFFF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4" autoAdjust="0"/>
    <p:restoredTop sz="94175" autoAdjust="0"/>
  </p:normalViewPr>
  <p:slideViewPr>
    <p:cSldViewPr>
      <p:cViewPr>
        <p:scale>
          <a:sx n="70" d="100"/>
          <a:sy n="70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27EA-BCCE-422A-9196-8BDA82B6E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0D4A0-5F7F-4627-96AF-D6187AFB8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28AA2-09B2-410B-A0BB-9385A1D23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56D59-CCEA-4F48-A1A8-544C1FE14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BDCFD-F1C6-4413-B45F-573CC1267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67E5F-64C8-4FB0-9287-3206FFF11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22ED5-B388-4A56-B2F8-86C390F5D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3D796-DEAB-412D-A8F3-2D5F160D5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84836-304B-4C8C-B0AC-3779B1A8D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AA069-1ED6-443D-AA88-BF151CF3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3707F-35D5-46A2-9C60-0C881521D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FD290-4929-4F43-9846-A650AE08F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E321A8E-17E1-46FC-AD22-E90D4B015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Ảnh Nền Powerpoint Đẹp ❤️ Background PPT Chuyên Nghiệ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86000" y="900752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ĐẠI KIM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2070949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Đạo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b="1" kern="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đức</a:t>
            </a:r>
            <a:r>
              <a:rPr lang="en-US" sz="3200" b="1" kern="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3097425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800" dirty="0" smtClean="0">
                <a:solidFill>
                  <a:srgbClr val="0000FF"/>
                </a:solidFill>
              </a:rPr>
              <a:t/>
            </a:r>
            <a:br>
              <a:rPr lang="en-US" sz="2800" dirty="0" smtClean="0">
                <a:solidFill>
                  <a:srgbClr val="0000FF"/>
                </a:solidFill>
              </a:rPr>
            </a:br>
            <a:r>
              <a:rPr lang="en-US" sz="3200" b="1" u="sng" dirty="0" err="1" smtClean="0">
                <a:solidFill>
                  <a:srgbClr val="0000FF"/>
                </a:solidFill>
              </a:rPr>
              <a:t>Đạo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đức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u="sng" dirty="0" smtClean="0">
              <a:solidFill>
                <a:srgbClr val="0000FF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66800" y="609600"/>
            <a:ext cx="7696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Yêu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1)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sz="32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None/>
            </a:pP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rapezoid 12"/>
          <p:cNvSpPr/>
          <p:nvPr/>
        </p:nvSpPr>
        <p:spPr>
          <a:xfrm rot="16200000">
            <a:off x="1011247" y="436555"/>
            <a:ext cx="1025510" cy="3048000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-1371600" y="1371600"/>
            <a:ext cx="5791200" cy="1196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 Khởi động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pic>
        <p:nvPicPr>
          <p:cNvPr id="14338" name="Picture 2" descr="https://tech12h.com/sites/default/files/styles/inbody400/public/anh_chup_man_hinh_2021-03-04_luc_17.05.04.png?itok=uqM1q8K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590800"/>
            <a:ext cx="6705600" cy="4267200"/>
          </a:xfrm>
          <a:prstGeom prst="rect">
            <a:avLst/>
          </a:prstGeom>
          <a:noFill/>
        </p:spPr>
      </p:pic>
      <p:sp>
        <p:nvSpPr>
          <p:cNvPr id="16" name="Rounded Rectangle 15"/>
          <p:cNvSpPr/>
          <p:nvPr/>
        </p:nvSpPr>
        <p:spPr>
          <a:xfrm>
            <a:off x="3429000" y="1371600"/>
            <a:ext cx="4724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62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 animBg="1"/>
      <p:bldP spid="14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đọc sách | Thư viện stock vector đẹp miễn phí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ellipse">
            <a:avLst/>
          </a:prstGeom>
          <a:noFill/>
        </p:spPr>
      </p:pic>
      <p:sp>
        <p:nvSpPr>
          <p:cNvPr id="2" name="Trapezoid 1"/>
          <p:cNvSpPr/>
          <p:nvPr/>
        </p:nvSpPr>
        <p:spPr>
          <a:xfrm rot="16200000">
            <a:off x="959428" y="-730828"/>
            <a:ext cx="1219199" cy="3138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295400" y="0"/>
            <a:ext cx="6019800" cy="13045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1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-089" pitchFamily="34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Khám phá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38400" y="1295400"/>
            <a:ext cx="43434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một người bạn mà em yêu quý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59428" y="-730828"/>
            <a:ext cx="1219199" cy="3138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295400" y="0"/>
            <a:ext cx="6019800" cy="13045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1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-089" pitchFamily="34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Khám phá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3429000" y="0"/>
            <a:ext cx="5715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Tìm hiểu lời nói hành động thể hiện sự yêu quý bạn bè</a:t>
            </a:r>
          </a:p>
          <a:p>
            <a:pPr algn="ctr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https://tech12h.com/sites/default/files/styles/inbody400/public/anh_chup_man_hinh_2021-03-04_luc_17.09.12.png?itok=O-Hibwv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76400"/>
            <a:ext cx="67056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59428" y="-730828"/>
            <a:ext cx="1219199" cy="3138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295400" y="0"/>
            <a:ext cx="6019800" cy="13045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1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-089" pitchFamily="34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Khám phá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3429000" y="0"/>
            <a:ext cx="5715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Tìm hiểu lời nói hành động thể hiện sự yêu quý bạn bè</a:t>
            </a:r>
          </a:p>
          <a:p>
            <a:pPr algn="ctr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592" y="2743200"/>
            <a:ext cx="932819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endParaRPr lang="en-US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59428" y="-730828"/>
            <a:ext cx="1219199" cy="3138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295400" y="0"/>
            <a:ext cx="6019800" cy="13045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1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-089" pitchFamily="34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Khám phá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3429000" y="0"/>
            <a:ext cx="5715000" cy="2514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2971800"/>
            <a:ext cx="8305800" cy="3352800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THẢO LUẬN NHÓM</a:t>
            </a:r>
            <a:endParaRPr lang="vi-VN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59428" y="-730828"/>
            <a:ext cx="1219199" cy="3138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295400" y="0"/>
            <a:ext cx="6019800" cy="13045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1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-089" pitchFamily="34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Khám phá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3429000" y="0"/>
            <a:ext cx="5715000" cy="2514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2971800"/>
            <a:ext cx="8305800" cy="838200"/>
          </a:xfrm>
          <a:prstGeom prst="round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NHÓM 1: CÁCH XƯNG HÔ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8200" y="4114800"/>
            <a:ext cx="8305800" cy="838200"/>
          </a:xfrm>
          <a:prstGeom prst="round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NHÓM 2: THÁI ĐỘ, CỬ CHỈ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43000" y="5257800"/>
            <a:ext cx="8001000" cy="838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NHÓM 3: HÀNH ĐỘNG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59428" y="-730828"/>
            <a:ext cx="1219199" cy="3138056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295400" y="0"/>
            <a:ext cx="6019800" cy="13045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1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-089" pitchFamily="34" charset="0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P-089" pitchFamily="34" charset="0"/>
                <a:ea typeface="+mj-ea"/>
                <a:cs typeface="+mj-cs"/>
              </a:rPr>
              <a:t>Khám phá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HP001 TD 4H" pitchFamily="34" charset="-93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3429000" y="0"/>
            <a:ext cx="5715000" cy="2514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2971800"/>
            <a:ext cx="8305800" cy="3352800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 xưng hô: Cậu- tớ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bạn-tôi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bạn-mình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,..</a:t>
            </a:r>
            <a:endParaRPr lang="vi-VN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Thái độ, cử chỉ: Thân thiện, tươi cười khi gặp bạn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,..</a:t>
            </a:r>
            <a:endParaRPr lang="vi-VN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 hiện hành động: luôn giúp đỡ bạn bè trong khó khăn và lúc học tập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,..</a:t>
            </a:r>
            <a:endParaRPr lang="vi-VN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2356</TotalTime>
  <Words>250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 Đạo đức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Do 1</dc:title>
  <dc:creator>Van Thanh Cong</dc:creator>
  <cp:lastModifiedBy>ASUS</cp:lastModifiedBy>
  <cp:revision>158</cp:revision>
  <dcterms:created xsi:type="dcterms:W3CDTF">2006-04-13T09:22:01Z</dcterms:created>
  <dcterms:modified xsi:type="dcterms:W3CDTF">2021-08-13T04:37:36Z</dcterms:modified>
</cp:coreProperties>
</file>