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414" r:id="rId2"/>
    <p:sldId id="314" r:id="rId3"/>
    <p:sldId id="393" r:id="rId4"/>
    <p:sldId id="373" r:id="rId5"/>
    <p:sldId id="375" r:id="rId6"/>
    <p:sldId id="377" r:id="rId7"/>
    <p:sldId id="378" r:id="rId8"/>
    <p:sldId id="379" r:id="rId9"/>
    <p:sldId id="411" r:id="rId10"/>
    <p:sldId id="383" r:id="rId11"/>
    <p:sldId id="396" r:id="rId12"/>
    <p:sldId id="394" r:id="rId13"/>
    <p:sldId id="357" r:id="rId14"/>
    <p:sldId id="358" r:id="rId15"/>
    <p:sldId id="359" r:id="rId16"/>
    <p:sldId id="399" r:id="rId17"/>
    <p:sldId id="400" r:id="rId18"/>
    <p:sldId id="402" r:id="rId19"/>
    <p:sldId id="404" r:id="rId20"/>
    <p:sldId id="406" r:id="rId21"/>
    <p:sldId id="407" r:id="rId22"/>
    <p:sldId id="413" r:id="rId23"/>
    <p:sldId id="405" r:id="rId24"/>
    <p:sldId id="409" r:id="rId25"/>
    <p:sldId id="415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Bell MT" panose="02020503060305020303" pitchFamily="18" charset="0"/>
      <p:regular r:id="rId32"/>
      <p:bold r:id="rId33"/>
      <p:italic r:id="rId34"/>
    </p:embeddedFont>
    <p:embeddedFont>
      <p:font typeface="宋体" panose="02010600030101010101" pitchFamily="2" charset="-122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7707"/>
    <a:srgbClr val="FF8119"/>
    <a:srgbClr val="FFAF6C"/>
    <a:srgbClr val="FFFFFF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74" d="100"/>
          <a:sy n="74" d="100"/>
        </p:scale>
        <p:origin x="2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91D72-D843-4BC6-83EE-EB85DFFC798E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F7AE7-932B-40C0-BAEE-EF412E033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25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54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" y="20646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999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2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3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A24E7311-100E-4519-9B09-90246DEA2069}"/>
              </a:ext>
            </a:extLst>
          </p:cNvPr>
          <p:cNvSpPr/>
          <p:nvPr userDrawn="1"/>
        </p:nvSpPr>
        <p:spPr>
          <a:xfrm>
            <a:off x="11232081" y="124093"/>
            <a:ext cx="1280160" cy="147556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5630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3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967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3" y="2007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92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1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2" y="1930595"/>
            <a:ext cx="852023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2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649" r:id="rId4"/>
    <p:sldLayoutId id="2147483650" r:id="rId5"/>
    <p:sldLayoutId id="2147483685" r:id="rId6"/>
    <p:sldLayoutId id="2147483652" r:id="rId7"/>
    <p:sldLayoutId id="2147483651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53" r:id="rId15"/>
    <p:sldLayoutId id="214748379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456483" y="1838954"/>
            <a:ext cx="11351184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Ngày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hôm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qua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đâu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rồi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26935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F4B6D55-9414-4DD7-8435-0D9B28C98F2C}"/>
              </a:ext>
            </a:extLst>
          </p:cNvPr>
          <p:cNvSpPr txBox="1"/>
          <p:nvPr/>
        </p:nvSpPr>
        <p:spPr>
          <a:xfrm>
            <a:off x="1519794" y="462197"/>
            <a:ext cx="6168283" cy="523216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 algn="ctr">
              <a:defRPr/>
            </a:pPr>
            <a:r>
              <a:rPr lang="en-US" sz="2800" dirty="0" err="1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lang="en-US" sz="2800" dirty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Arial-Rounded" panose="020B0604020202020204" pitchFamily="34" charset="0"/>
                <a:cs typeface="Arial-Rounded" panose="020B0604020202020204" pitchFamily="34" charset="0"/>
              </a:rPr>
              <a:t>hôm</a:t>
            </a:r>
            <a:r>
              <a:rPr lang="en-US" sz="2800" dirty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Arial-Rounded" panose="020B0604020202020204" pitchFamily="34" charset="0"/>
                <a:cs typeface="Arial-Rounded" panose="020B0604020202020204" pitchFamily="34" charset="0"/>
              </a:rPr>
              <a:t> qua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r>
              <a:rPr lang="en-US" sz="2800" dirty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Arial-Rounded" panose="020B0604020202020204" pitchFamily="34" charset="0"/>
                <a:cs typeface="Arial-Rounded" panose="020B0604020202020204" pitchFamily="34" charset="0"/>
              </a:rPr>
              <a:t>rồi</a:t>
            </a:r>
            <a:endParaRPr lang="en-US" sz="2800" dirty="0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16A0AAF-4EF9-4089-89AC-41B49CF6205D}"/>
              </a:ext>
            </a:extLst>
          </p:cNvPr>
          <p:cNvSpPr txBox="1"/>
          <p:nvPr/>
        </p:nvSpPr>
        <p:spPr>
          <a:xfrm>
            <a:off x="167426" y="985413"/>
            <a:ext cx="4603937" cy="5286058"/>
          </a:xfrm>
          <a:prstGeom prst="rect">
            <a:avLst/>
          </a:prstGeom>
          <a:noFill/>
        </p:spPr>
        <p:txBody>
          <a:bodyPr wrap="square" lIns="91298" tIns="45718" rIns="91298" bIns="45718" numCol="1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cũ:</a:t>
            </a:r>
          </a:p>
          <a:p>
            <a:pPr>
              <a:lnSpc>
                <a:spcPct val="150000"/>
              </a:lnSpc>
              <a:defRPr/>
            </a:pP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>
              <a:lnSpc>
                <a:spcPct val="150000"/>
              </a:lnSpc>
              <a:defRPr/>
            </a:pP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>
              <a:lnSpc>
                <a:spcPct val="150000"/>
              </a:lnSpc>
              <a:defRPr/>
            </a:pP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lang="en-US" sz="2500" dirty="0">
                <a:solidFill>
                  <a:prstClr val="black"/>
                </a:solidFill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vi-VN" sz="2500" dirty="0">
              <a:solidFill>
                <a:prstClr val="black"/>
              </a:solidFill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Times New Roman" pitchFamily="18" charset="0"/>
              </a:rPr>
              <a:t>- Ngày hôm qua ở lại</a:t>
            </a:r>
          </a:p>
          <a:p>
            <a:pPr>
              <a:lnSpc>
                <a:spcPct val="150000"/>
              </a:lnSpc>
              <a:defRPr/>
            </a:pP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Times New Roman" pitchFamily="18" charset="0"/>
              </a:rPr>
              <a:t>Trên cành hoa trong vườn</a:t>
            </a:r>
          </a:p>
          <a:p>
            <a:pPr>
              <a:lnSpc>
                <a:spcPct val="150000"/>
              </a:lnSpc>
              <a:defRPr/>
            </a:pP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Times New Roman" pitchFamily="18" charset="0"/>
              </a:rPr>
              <a:t>Nụ hồng lớn lên mãi</a:t>
            </a:r>
          </a:p>
          <a:p>
            <a:pPr>
              <a:lnSpc>
                <a:spcPct val="150000"/>
              </a:lnSpc>
              <a:defRPr/>
            </a:pP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Times New Roman" pitchFamily="18" charset="0"/>
              </a:rPr>
              <a:t>Đợi đến ngày tỏa hương</a:t>
            </a: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  <a:endParaRPr lang="en-US" sz="2500" dirty="0">
              <a:solidFill>
                <a:prstClr val="black"/>
              </a:solidFill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B19117-F232-40D6-B218-8F99AA52F7CB}"/>
              </a:ext>
            </a:extLst>
          </p:cNvPr>
          <p:cNvSpPr txBox="1"/>
          <p:nvPr/>
        </p:nvSpPr>
        <p:spPr>
          <a:xfrm>
            <a:off x="4603937" y="867976"/>
            <a:ext cx="4664980" cy="5747723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Arial-Rounded" panose="020B0604020202020204" pitchFamily="34" charset="0"/>
              </a:rPr>
              <a:t>Ngày hôm qua ở lại</a:t>
            </a:r>
          </a:p>
          <a:p>
            <a:pPr>
              <a:lnSpc>
                <a:spcPct val="150000"/>
              </a:lnSpc>
              <a:defRPr/>
            </a:pP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>
              <a:lnSpc>
                <a:spcPct val="150000"/>
              </a:lnSpc>
              <a:defRPr/>
            </a:pP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>
              <a:lnSpc>
                <a:spcPct val="150000"/>
              </a:lnSpc>
              <a:defRPr/>
            </a:pP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lang="en-US" sz="2500" dirty="0">
                <a:solidFill>
                  <a:prstClr val="black"/>
                </a:solidFill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vi-VN" sz="2500" dirty="0">
              <a:solidFill>
                <a:prstClr val="black"/>
              </a:solidFill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Arial-Rounded" panose="020B0604020202020204" pitchFamily="34" charset="0"/>
              </a:rPr>
              <a:t>Ngày hôm qua ở lại</a:t>
            </a:r>
          </a:p>
          <a:p>
            <a:pPr>
              <a:lnSpc>
                <a:spcPct val="150000"/>
              </a:lnSpc>
              <a:defRPr/>
            </a:pP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>
              <a:lnSpc>
                <a:spcPct val="150000"/>
              </a:lnSpc>
              <a:defRPr/>
            </a:pP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>
              <a:lnSpc>
                <a:spcPct val="150000"/>
              </a:lnSpc>
              <a:defRPr/>
            </a:pP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còn…</a:t>
            </a:r>
          </a:p>
          <a:p>
            <a:pPr algn="ctr">
              <a:lnSpc>
                <a:spcPct val="150000"/>
              </a:lnSpc>
              <a:defRPr/>
            </a:pPr>
            <a:r>
              <a:rPr lang="vi-VN" sz="2000" dirty="0">
                <a:solidFill>
                  <a:prstClr val="black"/>
                </a:solidFill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lang="en-US" sz="2000" dirty="0">
              <a:solidFill>
                <a:prstClr val="black"/>
              </a:solidFill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6" name="Picture 2" descr="https://i.vdoc.vn/data/image/2021/06/22/giai-ngay-hom-qua-dau-roi-trang-14-15-16-sach-canh-dieu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696" y="708339"/>
            <a:ext cx="3066302" cy="59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18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F4B6D55-9414-4DD7-8435-0D9B28C98F2C}"/>
              </a:ext>
            </a:extLst>
          </p:cNvPr>
          <p:cNvSpPr txBox="1"/>
          <p:nvPr/>
        </p:nvSpPr>
        <p:spPr>
          <a:xfrm>
            <a:off x="1519795" y="344760"/>
            <a:ext cx="6168283" cy="523216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 algn="ctr">
              <a:defRPr/>
            </a:pPr>
            <a:r>
              <a:rPr lang="en-US" sz="28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lang="en-US" sz="28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Arial-Rounded" panose="020B0604020202020204" pitchFamily="34" charset="0"/>
                <a:cs typeface="Arial-Rounded" panose="020B0604020202020204" pitchFamily="34" charset="0"/>
              </a:rPr>
              <a:t>hôm</a:t>
            </a:r>
            <a:r>
              <a:rPr lang="en-US" sz="28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Arial-Rounded" panose="020B0604020202020204" pitchFamily="34" charset="0"/>
                <a:cs typeface="Arial-Rounded" panose="020B0604020202020204" pitchFamily="34" charset="0"/>
              </a:rPr>
              <a:t> qua </a:t>
            </a:r>
            <a:r>
              <a:rPr lang="en-US" sz="28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r>
              <a:rPr lang="en-US" sz="28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Arial-Rounded" panose="020B0604020202020204" pitchFamily="34" charset="0"/>
                <a:cs typeface="Arial-Rounded" panose="020B0604020202020204" pitchFamily="34" charset="0"/>
              </a:rPr>
              <a:t>rồi</a:t>
            </a:r>
            <a:endParaRPr lang="en-US" sz="28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16A0AAF-4EF9-4089-89AC-41B49CF6205D}"/>
              </a:ext>
            </a:extLst>
          </p:cNvPr>
          <p:cNvSpPr txBox="1"/>
          <p:nvPr/>
        </p:nvSpPr>
        <p:spPr>
          <a:xfrm>
            <a:off x="467403" y="1093688"/>
            <a:ext cx="4603937" cy="5286058"/>
          </a:xfrm>
          <a:prstGeom prst="rect">
            <a:avLst/>
          </a:prstGeom>
          <a:noFill/>
        </p:spPr>
        <p:txBody>
          <a:bodyPr wrap="square" lIns="91298" tIns="45718" rIns="91298" bIns="45718" numCol="1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cũ:</a:t>
            </a:r>
          </a:p>
          <a:p>
            <a:pPr>
              <a:lnSpc>
                <a:spcPct val="150000"/>
              </a:lnSpc>
              <a:defRPr/>
            </a:pP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>
              <a:lnSpc>
                <a:spcPct val="150000"/>
              </a:lnSpc>
              <a:defRPr/>
            </a:pP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>
              <a:lnSpc>
                <a:spcPct val="150000"/>
              </a:lnSpc>
              <a:defRPr/>
            </a:pP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lang="en-US" sz="2500" dirty="0">
                <a:solidFill>
                  <a:prstClr val="black"/>
                </a:solidFill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vi-VN" sz="2500" dirty="0">
              <a:solidFill>
                <a:prstClr val="black"/>
              </a:solidFill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Times New Roman" pitchFamily="18" charset="0"/>
              </a:rPr>
              <a:t>- Ngày hôm qua ở lại</a:t>
            </a:r>
          </a:p>
          <a:p>
            <a:pPr>
              <a:lnSpc>
                <a:spcPct val="150000"/>
              </a:lnSpc>
              <a:defRPr/>
            </a:pP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Times New Roman" pitchFamily="18" charset="0"/>
              </a:rPr>
              <a:t>Trên cành hoa trong vườn</a:t>
            </a:r>
          </a:p>
          <a:p>
            <a:pPr>
              <a:lnSpc>
                <a:spcPct val="150000"/>
              </a:lnSpc>
              <a:defRPr/>
            </a:pP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Times New Roman" pitchFamily="18" charset="0"/>
              </a:rPr>
              <a:t>Nụ hồng lớn lên mãi</a:t>
            </a:r>
          </a:p>
          <a:p>
            <a:pPr>
              <a:lnSpc>
                <a:spcPct val="150000"/>
              </a:lnSpc>
              <a:defRPr/>
            </a:pP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Times New Roman" pitchFamily="18" charset="0"/>
              </a:rPr>
              <a:t>Đợi đến ngày tỏa hương</a:t>
            </a: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  <a:endParaRPr lang="en-US" sz="2500" dirty="0">
              <a:solidFill>
                <a:prstClr val="black"/>
              </a:solidFill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B19117-F232-40D6-B218-8F99AA52F7CB}"/>
              </a:ext>
            </a:extLst>
          </p:cNvPr>
          <p:cNvSpPr txBox="1"/>
          <p:nvPr/>
        </p:nvSpPr>
        <p:spPr>
          <a:xfrm>
            <a:off x="4943772" y="984669"/>
            <a:ext cx="4664980" cy="5747723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Arial-Rounded" panose="020B0604020202020204" pitchFamily="34" charset="0"/>
              </a:rPr>
              <a:t>Ngày hôm qua ở lại</a:t>
            </a:r>
          </a:p>
          <a:p>
            <a:pPr>
              <a:lnSpc>
                <a:spcPct val="150000"/>
              </a:lnSpc>
              <a:defRPr/>
            </a:pP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>
              <a:lnSpc>
                <a:spcPct val="150000"/>
              </a:lnSpc>
              <a:defRPr/>
            </a:pP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>
              <a:lnSpc>
                <a:spcPct val="150000"/>
              </a:lnSpc>
              <a:defRPr/>
            </a:pP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lang="en-US" sz="2500" dirty="0">
                <a:solidFill>
                  <a:prstClr val="black"/>
                </a:solidFill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vi-VN" sz="2500" dirty="0">
              <a:solidFill>
                <a:prstClr val="black"/>
              </a:solidFill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Arial-Rounded" panose="020B0604020202020204" pitchFamily="34" charset="0"/>
              </a:rPr>
              <a:t>Ngày hôm qua ở lại</a:t>
            </a:r>
          </a:p>
          <a:p>
            <a:pPr>
              <a:lnSpc>
                <a:spcPct val="150000"/>
              </a:lnSpc>
              <a:defRPr/>
            </a:pP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>
              <a:lnSpc>
                <a:spcPct val="150000"/>
              </a:lnSpc>
              <a:defRPr/>
            </a:pP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>
              <a:lnSpc>
                <a:spcPct val="150000"/>
              </a:lnSpc>
              <a:defRPr/>
            </a:pP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còn…</a:t>
            </a:r>
          </a:p>
          <a:p>
            <a:pPr algn="ctr">
              <a:lnSpc>
                <a:spcPct val="150000"/>
              </a:lnSpc>
              <a:defRPr/>
            </a:pPr>
            <a:r>
              <a:rPr lang="vi-VN" sz="2000" dirty="0">
                <a:solidFill>
                  <a:prstClr val="black"/>
                </a:solidFill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lang="en-US" sz="2000" dirty="0">
              <a:solidFill>
                <a:prstClr val="black"/>
              </a:solidFill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6" name="Picture 2" descr="https://i.vdoc.vn/data/image/2021/06/22/giai-ngay-hom-qua-dau-roi-trang-14-15-16-sach-canh-dieu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659" y="1093687"/>
            <a:ext cx="2502540" cy="559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B2C1D07E-5B8E-4A85-B661-754048503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89" y="615151"/>
            <a:ext cx="527051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D99AD273-45F9-4E89-93FD-0602C03E5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9" y="3560179"/>
            <a:ext cx="527051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11814279-1E43-4E39-9A67-26AE0525D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36" y="579882"/>
            <a:ext cx="527051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010432CD-3A89-472F-83C6-9CA674FC2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018" y="3402643"/>
            <a:ext cx="527051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C8333A0D-EA70-40D8-99F3-699751D48C91}"/>
              </a:ext>
            </a:extLst>
          </p:cNvPr>
          <p:cNvSpPr/>
          <p:nvPr/>
        </p:nvSpPr>
        <p:spPr>
          <a:xfrm>
            <a:off x="-28730" y="1214050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000" dirty="0"/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13B03CA-D329-49EF-A566-042E79C2EE9B}"/>
              </a:ext>
            </a:extLst>
          </p:cNvPr>
          <p:cNvSpPr/>
          <p:nvPr/>
        </p:nvSpPr>
        <p:spPr>
          <a:xfrm>
            <a:off x="-62653" y="4131329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E291A0A1-D218-4075-ADBB-4F45871B9FD2}"/>
              </a:ext>
            </a:extLst>
          </p:cNvPr>
          <p:cNvSpPr/>
          <p:nvPr/>
        </p:nvSpPr>
        <p:spPr>
          <a:xfrm>
            <a:off x="4329943" y="1201806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000" dirty="0"/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64EF5EA6-F810-4FA7-8DAB-40A7BA681070}"/>
              </a:ext>
            </a:extLst>
          </p:cNvPr>
          <p:cNvSpPr/>
          <p:nvPr/>
        </p:nvSpPr>
        <p:spPr>
          <a:xfrm>
            <a:off x="4329943" y="4018760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000" dirty="0"/>
              <a:t>4</a:t>
            </a:r>
          </a:p>
        </p:txBody>
      </p:sp>
      <p:sp>
        <p:nvSpPr>
          <p:cNvPr id="2" name="Oval 1"/>
          <p:cNvSpPr/>
          <p:nvPr/>
        </p:nvSpPr>
        <p:spPr>
          <a:xfrm>
            <a:off x="9337572" y="463639"/>
            <a:ext cx="2601144" cy="6300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14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9306B73E-E889-4101-943F-C932486AC50A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64429" y="1260308"/>
            <a:ext cx="2680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/>
              <a:t>Luyện</a:t>
            </a:r>
            <a:r>
              <a:rPr lang="en-US" sz="3200" b="1" u="sng" dirty="0"/>
              <a:t> </a:t>
            </a:r>
            <a:r>
              <a:rPr lang="en-US" sz="3200" b="1" u="sng" dirty="0" err="1"/>
              <a:t>đọc</a:t>
            </a:r>
            <a:r>
              <a:rPr lang="en-US" sz="3200" b="1" dirty="0"/>
              <a:t>: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85900" y="2277151"/>
            <a:ext cx="447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- </a:t>
            </a:r>
            <a:r>
              <a:rPr lang="en-US" sz="3200" dirty="0" err="1">
                <a:solidFill>
                  <a:schemeClr val="accent1"/>
                </a:solidFill>
              </a:rPr>
              <a:t>lịch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cũ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5900" y="3195976"/>
            <a:ext cx="3280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- </a:t>
            </a:r>
            <a:r>
              <a:rPr lang="en-US" sz="3200" dirty="0" err="1">
                <a:solidFill>
                  <a:schemeClr val="accent1"/>
                </a:solidFill>
              </a:rPr>
              <a:t>tỏa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hương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4167" y="3962410"/>
            <a:ext cx="2701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- </a:t>
            </a:r>
            <a:r>
              <a:rPr lang="en-US" sz="3200" dirty="0" err="1">
                <a:solidFill>
                  <a:schemeClr val="accent1"/>
                </a:solidFill>
              </a:rPr>
              <a:t>gặt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hái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4167" y="4728844"/>
            <a:ext cx="2587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- </a:t>
            </a:r>
            <a:r>
              <a:rPr lang="en-US" sz="3200" dirty="0" err="1">
                <a:solidFill>
                  <a:schemeClr val="accent1"/>
                </a:solidFill>
              </a:rPr>
              <a:t>chín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vàng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C77E6AF-8073-416E-A6B0-3BBC77C7E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567" y="2062474"/>
            <a:ext cx="5932746" cy="325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7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CD530214-5EFF-4162-A960-27CD64A1E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23" y="796413"/>
            <a:ext cx="7300451" cy="529116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A84A409-858B-4121-A76C-E4BC5142E497}"/>
              </a:ext>
            </a:extLst>
          </p:cNvPr>
          <p:cNvSpPr/>
          <p:nvPr/>
        </p:nvSpPr>
        <p:spPr>
          <a:xfrm>
            <a:off x="4838331" y="6116717"/>
            <a:ext cx="2787588" cy="65694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48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lang="en-US" sz="48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endParaRPr lang="en-US" sz="4800" dirty="0">
              <a:solidFill>
                <a:prstClr val="black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83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xmlns="" id="{398F392C-0CED-4F95-895B-B314CA405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750" y="572203"/>
            <a:ext cx="8004985" cy="514081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1F3941E-0AA1-4786-B3FB-002FC0A218A5}"/>
              </a:ext>
            </a:extLst>
          </p:cNvPr>
          <p:cNvSpPr/>
          <p:nvPr/>
        </p:nvSpPr>
        <p:spPr>
          <a:xfrm>
            <a:off x="1676873" y="5940016"/>
            <a:ext cx="8115862" cy="73570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8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8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lan</a:t>
            </a:r>
            <a:r>
              <a:rPr lang="en-US" sz="28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truyền</a:t>
            </a:r>
            <a:r>
              <a:rPr lang="en-US" sz="28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28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28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28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endParaRPr lang="en-US" sz="2800" dirty="0">
              <a:solidFill>
                <a:prstClr val="black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40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8DCDAEE-6DF8-498E-A0E1-FB3CD89C5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500" y="562827"/>
            <a:ext cx="8357000" cy="457963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40AAEB02-60CD-4789-ABD5-305AAEF6A657}"/>
              </a:ext>
            </a:extLst>
          </p:cNvPr>
          <p:cNvSpPr/>
          <p:nvPr/>
        </p:nvSpPr>
        <p:spPr>
          <a:xfrm>
            <a:off x="4702207" y="5415381"/>
            <a:ext cx="2787588" cy="95592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48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r>
              <a:rPr lang="en-US" sz="48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endParaRPr lang="en-US" sz="4800" dirty="0">
              <a:solidFill>
                <a:prstClr val="black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80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F4B6D55-9414-4DD7-8435-0D9B28C98F2C}"/>
              </a:ext>
            </a:extLst>
          </p:cNvPr>
          <p:cNvSpPr txBox="1"/>
          <p:nvPr/>
        </p:nvSpPr>
        <p:spPr>
          <a:xfrm>
            <a:off x="1519795" y="344760"/>
            <a:ext cx="6168283" cy="523216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 algn="ctr">
              <a:defRPr/>
            </a:pPr>
            <a:r>
              <a:rPr lang="en-US" sz="28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lang="en-US" sz="28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Arial-Rounded" panose="020B0604020202020204" pitchFamily="34" charset="0"/>
                <a:cs typeface="Arial-Rounded" panose="020B0604020202020204" pitchFamily="34" charset="0"/>
              </a:rPr>
              <a:t>hôm</a:t>
            </a:r>
            <a:r>
              <a:rPr lang="en-US" sz="28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Arial-Rounded" panose="020B0604020202020204" pitchFamily="34" charset="0"/>
                <a:cs typeface="Arial-Rounded" panose="020B0604020202020204" pitchFamily="34" charset="0"/>
              </a:rPr>
              <a:t> qua </a:t>
            </a:r>
            <a:r>
              <a:rPr lang="en-US" sz="28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r>
              <a:rPr lang="en-US" sz="28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Arial-Rounded" panose="020B0604020202020204" pitchFamily="34" charset="0"/>
                <a:cs typeface="Arial-Rounded" panose="020B0604020202020204" pitchFamily="34" charset="0"/>
              </a:rPr>
              <a:t>rồi</a:t>
            </a:r>
            <a:endParaRPr lang="en-US" sz="28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16A0AAF-4EF9-4089-89AC-41B49CF6205D}"/>
              </a:ext>
            </a:extLst>
          </p:cNvPr>
          <p:cNvSpPr txBox="1"/>
          <p:nvPr/>
        </p:nvSpPr>
        <p:spPr>
          <a:xfrm>
            <a:off x="167426" y="985413"/>
            <a:ext cx="4603937" cy="5286058"/>
          </a:xfrm>
          <a:prstGeom prst="rect">
            <a:avLst/>
          </a:prstGeom>
          <a:noFill/>
        </p:spPr>
        <p:txBody>
          <a:bodyPr wrap="square" lIns="91298" tIns="45718" rIns="91298" bIns="45718" numCol="1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cũ:</a:t>
            </a:r>
          </a:p>
          <a:p>
            <a:pPr>
              <a:lnSpc>
                <a:spcPct val="150000"/>
              </a:lnSpc>
              <a:defRPr/>
            </a:pP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>
              <a:lnSpc>
                <a:spcPct val="150000"/>
              </a:lnSpc>
              <a:defRPr/>
            </a:pP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>
              <a:lnSpc>
                <a:spcPct val="150000"/>
              </a:lnSpc>
              <a:defRPr/>
            </a:pP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lang="en-US" sz="2500" dirty="0">
                <a:solidFill>
                  <a:prstClr val="black"/>
                </a:solidFill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vi-VN" sz="2500" dirty="0">
              <a:solidFill>
                <a:prstClr val="black"/>
              </a:solidFill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Times New Roman" pitchFamily="18" charset="0"/>
              </a:rPr>
              <a:t>- Ngày hôm qua ở lại</a:t>
            </a:r>
          </a:p>
          <a:p>
            <a:pPr>
              <a:lnSpc>
                <a:spcPct val="150000"/>
              </a:lnSpc>
              <a:defRPr/>
            </a:pP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Times New Roman" pitchFamily="18" charset="0"/>
              </a:rPr>
              <a:t>Trên cành hoa trong vườn</a:t>
            </a:r>
          </a:p>
          <a:p>
            <a:pPr>
              <a:lnSpc>
                <a:spcPct val="150000"/>
              </a:lnSpc>
              <a:defRPr/>
            </a:pP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Times New Roman" pitchFamily="18" charset="0"/>
              </a:rPr>
              <a:t>Nụ hồng lớn lên mãi</a:t>
            </a:r>
          </a:p>
          <a:p>
            <a:pPr>
              <a:lnSpc>
                <a:spcPct val="150000"/>
              </a:lnSpc>
              <a:defRPr/>
            </a:pP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Times New Roman" pitchFamily="18" charset="0"/>
              </a:rPr>
              <a:t>Đợi đến ngày tỏa hương</a:t>
            </a: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  <a:endParaRPr lang="en-US" sz="2500" dirty="0">
              <a:solidFill>
                <a:prstClr val="black"/>
              </a:solidFill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B19117-F232-40D6-B218-8F99AA52F7CB}"/>
              </a:ext>
            </a:extLst>
          </p:cNvPr>
          <p:cNvSpPr txBox="1"/>
          <p:nvPr/>
        </p:nvSpPr>
        <p:spPr>
          <a:xfrm>
            <a:off x="4603937" y="867976"/>
            <a:ext cx="4664980" cy="5747723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Arial-Rounded" panose="020B0604020202020204" pitchFamily="34" charset="0"/>
              </a:rPr>
              <a:t>Ngày hôm qua ở lại</a:t>
            </a:r>
          </a:p>
          <a:p>
            <a:pPr>
              <a:lnSpc>
                <a:spcPct val="150000"/>
              </a:lnSpc>
              <a:defRPr/>
            </a:pP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>
              <a:lnSpc>
                <a:spcPct val="150000"/>
              </a:lnSpc>
              <a:defRPr/>
            </a:pP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>
              <a:lnSpc>
                <a:spcPct val="150000"/>
              </a:lnSpc>
              <a:defRPr/>
            </a:pP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lang="en-US" sz="2500" dirty="0">
                <a:solidFill>
                  <a:prstClr val="black"/>
                </a:solidFill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vi-VN" sz="2500" dirty="0">
              <a:solidFill>
                <a:prstClr val="black"/>
              </a:solidFill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Arial-Rounded" panose="020B0604020202020204" pitchFamily="34" charset="0"/>
              </a:rPr>
              <a:t>Ngày hôm qua ở lại</a:t>
            </a:r>
          </a:p>
          <a:p>
            <a:pPr>
              <a:lnSpc>
                <a:spcPct val="150000"/>
              </a:lnSpc>
              <a:defRPr/>
            </a:pP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>
              <a:lnSpc>
                <a:spcPct val="150000"/>
              </a:lnSpc>
              <a:defRPr/>
            </a:pP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>
              <a:lnSpc>
                <a:spcPct val="150000"/>
              </a:lnSpc>
              <a:defRPr/>
            </a:pPr>
            <a:r>
              <a:rPr lang="vi-VN" sz="2500" dirty="0">
                <a:solidFill>
                  <a:prstClr val="black"/>
                </a:solidFill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còn…</a:t>
            </a:r>
          </a:p>
          <a:p>
            <a:pPr algn="ctr">
              <a:lnSpc>
                <a:spcPct val="150000"/>
              </a:lnSpc>
              <a:defRPr/>
            </a:pPr>
            <a:r>
              <a:rPr lang="vi-VN" sz="2000" dirty="0">
                <a:solidFill>
                  <a:prstClr val="black"/>
                </a:solidFill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lang="en-US" sz="2000" dirty="0">
              <a:solidFill>
                <a:prstClr val="black"/>
              </a:solidFill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6" name="Picture 2" descr="https://i.vdoc.vn/data/image/2021/06/22/giai-ngay-hom-qua-dau-roi-trang-14-15-16-sach-canh-dieu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696" y="708339"/>
            <a:ext cx="3066302" cy="59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114C9764-92CF-435A-BF2C-0436AF2841B5}"/>
              </a:ext>
            </a:extLst>
          </p:cNvPr>
          <p:cNvSpPr/>
          <p:nvPr/>
        </p:nvSpPr>
        <p:spPr>
          <a:xfrm>
            <a:off x="8872415" y="463638"/>
            <a:ext cx="3066302" cy="7688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err="1"/>
              <a:t>Đọc</a:t>
            </a:r>
            <a:r>
              <a:rPr lang="en-US" sz="2400"/>
              <a:t> toàn bài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747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-30239"/>
            <a:ext cx="6858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17751" y="3373362"/>
            <a:ext cx="4532651" cy="113877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vi-VN" sz="6600" b="1" cap="all" dirty="0">
                <a:ln w="9000" cmpd="sng">
                  <a:solidFill>
                    <a:srgbClr val="C0BEA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C0BEAF">
                        <a:shade val="20000"/>
                        <a:satMod val="245000"/>
                      </a:srgbClr>
                    </a:gs>
                    <a:gs pos="43000">
                      <a:srgbClr val="C0BEAF">
                        <a:satMod val="255000"/>
                      </a:srgbClr>
                    </a:gs>
                    <a:gs pos="48000">
                      <a:srgbClr val="C0BEAF">
                        <a:shade val="85000"/>
                        <a:satMod val="255000"/>
                      </a:srgbClr>
                    </a:gs>
                    <a:gs pos="100000">
                      <a:srgbClr val="C0BEA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Đọc hiểu</a:t>
            </a:r>
            <a:endParaRPr lang="en-US" sz="6600" b="1" cap="all" dirty="0">
              <a:ln w="9000" cmpd="sng">
                <a:solidFill>
                  <a:srgbClr val="C0BEAF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C0BEAF">
                      <a:shade val="20000"/>
                      <a:satMod val="245000"/>
                    </a:srgbClr>
                  </a:gs>
                  <a:gs pos="43000">
                    <a:srgbClr val="C0BEAF">
                      <a:satMod val="255000"/>
                    </a:srgbClr>
                  </a:gs>
                  <a:gs pos="48000">
                    <a:srgbClr val="C0BEAF">
                      <a:shade val="85000"/>
                      <a:satMod val="255000"/>
                    </a:srgbClr>
                  </a:gs>
                  <a:gs pos="100000">
                    <a:srgbClr val="C0BEAF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7"/>
          <a:stretch/>
        </p:blipFill>
        <p:spPr>
          <a:xfrm>
            <a:off x="9529751" y="4415548"/>
            <a:ext cx="2545579" cy="240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3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021B82-93CD-4DB0-B071-C923085FC772}"/>
              </a:ext>
            </a:extLst>
          </p:cNvPr>
          <p:cNvSpPr txBox="1"/>
          <p:nvPr/>
        </p:nvSpPr>
        <p:spPr>
          <a:xfrm>
            <a:off x="552722" y="1711484"/>
            <a:ext cx="10188847" cy="646327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 algn="just" defTabSz="91164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6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600" dirty="0" smtClean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 smtClean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600" dirty="0" smtClean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6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6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6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600" dirty="0" smtClean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dirty="0">
              <a:solidFill>
                <a:prstClr val="black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B12FD35-A33C-446F-AE51-FD7DA0AF6ED3}"/>
              </a:ext>
            </a:extLst>
          </p:cNvPr>
          <p:cNvSpPr txBox="1"/>
          <p:nvPr/>
        </p:nvSpPr>
        <p:spPr>
          <a:xfrm>
            <a:off x="552722" y="867872"/>
            <a:ext cx="10375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1625" marR="0" lvl="0" indent="-741625" algn="just" defTabSz="91164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4" name="Picture 2" descr="https://i.vdoc.vn/data/image/2021/06/22/giai-ngay-hom-qua-dau-roi-trang-14-15-16-sach-canh-dieu-2.jpg">
            <a:extLst>
              <a:ext uri="{FF2B5EF4-FFF2-40B4-BE49-F238E27FC236}">
                <a16:creationId xmlns:a16="http://schemas.microsoft.com/office/drawing/2014/main" xmlns="" id="{36D7726A-E674-495B-8E38-DD3E97BA1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991" y="2586647"/>
            <a:ext cx="6609859" cy="382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17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9CCE898-329D-43E9-9EF7-6935E8B121BC}"/>
              </a:ext>
            </a:extLst>
          </p:cNvPr>
          <p:cNvGrpSpPr/>
          <p:nvPr/>
        </p:nvGrpSpPr>
        <p:grpSpPr>
          <a:xfrm>
            <a:off x="412955" y="614978"/>
            <a:ext cx="11087066" cy="1798189"/>
            <a:chOff x="156834" y="1993081"/>
            <a:chExt cx="2109019" cy="2109019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xmlns="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500">
                <a:solidFill>
                  <a:prstClr val="white"/>
                </a:solidFill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BB12FD35-A33C-446F-AE51-FD7DA0AF6ED3}"/>
                </a:ext>
              </a:extLst>
            </p:cNvPr>
            <p:cNvSpPr txBox="1"/>
            <p:nvPr/>
          </p:nvSpPr>
          <p:spPr>
            <a:xfrm>
              <a:off x="233429" y="2325634"/>
              <a:ext cx="2011239" cy="1443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16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dirty="0">
                  <a:solidFill>
                    <a:srgbClr val="FF0000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2. Theo </a:t>
              </a:r>
              <a:r>
                <a:rPr lang="en-US" sz="3600" dirty="0" err="1">
                  <a:solidFill>
                    <a:srgbClr val="FF0000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600" dirty="0">
                  <a:solidFill>
                    <a:srgbClr val="FF0000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600" dirty="0" err="1">
                  <a:solidFill>
                    <a:srgbClr val="FF0000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3600" dirty="0">
                  <a:solidFill>
                    <a:srgbClr val="FF0000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sao</a:t>
              </a:r>
              <a:r>
                <a:rPr lang="en-US" sz="3600" dirty="0">
                  <a:solidFill>
                    <a:srgbClr val="FF0000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3600" dirty="0">
                  <a:solidFill>
                    <a:srgbClr val="FF0000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lang="en-US" sz="3600" dirty="0">
                  <a:solidFill>
                    <a:srgbClr val="FF0000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3600" dirty="0">
                  <a:solidFill>
                    <a:srgbClr val="FF0000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3600" dirty="0">
                  <a:solidFill>
                    <a:srgbClr val="FF0000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vậy</a:t>
              </a:r>
              <a:r>
                <a:rPr lang="en-US" sz="3600" dirty="0">
                  <a:solidFill>
                    <a:srgbClr val="FF0000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  <a:r>
                <a:rPr lang="en-US" sz="3600" dirty="0" err="1">
                  <a:solidFill>
                    <a:srgbClr val="FF0000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Chọn</a:t>
              </a:r>
              <a:r>
                <a:rPr lang="en-US" sz="3600" dirty="0">
                  <a:solidFill>
                    <a:srgbClr val="FF0000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ý </a:t>
              </a:r>
              <a:r>
                <a:rPr lang="en-US" sz="3600" dirty="0" err="1">
                  <a:solidFill>
                    <a:srgbClr val="FF0000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600" dirty="0">
                  <a:solidFill>
                    <a:srgbClr val="FF0000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3600" dirty="0">
                  <a:solidFill>
                    <a:srgbClr val="FF0000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</a:p>
          </p:txBody>
        </p:sp>
      </p:grpSp>
      <p:sp>
        <p:nvSpPr>
          <p:cNvPr id="6" name="Hexagon 5">
            <a:extLst>
              <a:ext uri="{FF2B5EF4-FFF2-40B4-BE49-F238E27FC236}">
                <a16:creationId xmlns:a16="http://schemas.microsoft.com/office/drawing/2014/main" xmlns="" id="{E98511CB-5C82-4127-9D0D-44A00807F68E}"/>
              </a:ext>
            </a:extLst>
          </p:cNvPr>
          <p:cNvSpPr/>
          <p:nvPr/>
        </p:nvSpPr>
        <p:spPr>
          <a:xfrm>
            <a:off x="978664" y="2643624"/>
            <a:ext cx="9772910" cy="1105528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a) </a:t>
            </a:r>
            <a:r>
              <a:rPr lang="en-US" sz="3200" dirty="0" err="1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tờ</a:t>
            </a:r>
            <a:r>
              <a:rPr lang="en-US" sz="3200" dirty="0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lịch</a:t>
            </a:r>
            <a:r>
              <a:rPr lang="en-US" sz="3200" dirty="0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3200" dirty="0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bóc</a:t>
            </a:r>
            <a:r>
              <a:rPr lang="en-US" sz="3200" dirty="0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khỏi</a:t>
            </a:r>
            <a:r>
              <a:rPr lang="en-US" sz="3200" dirty="0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quyển</a:t>
            </a:r>
            <a:r>
              <a:rPr lang="en-US" sz="3200" dirty="0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lịch</a:t>
            </a:r>
            <a:endParaRPr lang="en-US" sz="3200" dirty="0">
              <a:solidFill>
                <a:schemeClr val="tx1"/>
              </a:solidFill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xmlns="" id="{C68AC6E3-ED1D-4540-BF03-E8B0F50E3ECE}"/>
              </a:ext>
            </a:extLst>
          </p:cNvPr>
          <p:cNvSpPr/>
          <p:nvPr/>
        </p:nvSpPr>
        <p:spPr>
          <a:xfrm>
            <a:off x="978664" y="4072626"/>
            <a:ext cx="9981707" cy="1035735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b) </a:t>
            </a:r>
            <a:r>
              <a:rPr lang="en-US" sz="3600" dirty="0" err="1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600" dirty="0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3600" dirty="0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3600" dirty="0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600" dirty="0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3600" dirty="0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 qua </a:t>
            </a:r>
            <a:r>
              <a:rPr lang="en-US" sz="3600" dirty="0" err="1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nữa</a:t>
            </a:r>
            <a:r>
              <a:rPr lang="en-US" sz="3600" dirty="0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C68AC6E3-ED1D-4540-BF03-E8B0F50E3ECE}"/>
              </a:ext>
            </a:extLst>
          </p:cNvPr>
          <p:cNvSpPr/>
          <p:nvPr/>
        </p:nvSpPr>
        <p:spPr>
          <a:xfrm>
            <a:off x="978665" y="5375535"/>
            <a:ext cx="10112122" cy="1035735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c)</a:t>
            </a:r>
            <a:r>
              <a:rPr lang="en-US" sz="3600" dirty="0" err="1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600" dirty="0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600" dirty="0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3600" dirty="0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 qua </a:t>
            </a:r>
            <a:r>
              <a:rPr lang="en-US" sz="3600" dirty="0" err="1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600" dirty="0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trôi</a:t>
            </a:r>
            <a:r>
              <a:rPr lang="en-US" sz="3600" dirty="0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 quay </a:t>
            </a:r>
            <a:r>
              <a:rPr lang="en-US" sz="3600" dirty="0" err="1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trở</a:t>
            </a:r>
            <a:r>
              <a:rPr lang="en-US" sz="3600" dirty="0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nữa</a:t>
            </a:r>
            <a:r>
              <a:rPr lang="en-US" sz="3600" dirty="0">
                <a:solidFill>
                  <a:schemeClr val="tx1"/>
                </a:solidFill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968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2</a:t>
            </a:fld>
            <a:endParaRPr lang="en-US"/>
          </a:p>
        </p:txBody>
      </p:sp>
      <p:grpSp>
        <p:nvGrpSpPr>
          <p:cNvPr id="9" name="组合 23"/>
          <p:cNvGrpSpPr/>
          <p:nvPr/>
        </p:nvGrpSpPr>
        <p:grpSpPr>
          <a:xfrm>
            <a:off x="938937" y="25490"/>
            <a:ext cx="8827914" cy="4408487"/>
            <a:chOff x="3084810" y="-335112"/>
            <a:chExt cx="5809496" cy="5760000"/>
          </a:xfrm>
        </p:grpSpPr>
        <p:grpSp>
          <p:nvGrpSpPr>
            <p:cNvPr id="10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2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noFill/>
              <a:ln w="76200" cap="rnd" cmpd="sng" algn="ctr">
                <a:solidFill>
                  <a:srgbClr val="F7E3AD"/>
                </a:solidFill>
                <a:prstDash val="solid"/>
              </a:ln>
              <a:effectLst/>
            </p:spPr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2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11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547246" y="3325981"/>
            <a:ext cx="53060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</a:rPr>
              <a:t>Khởi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động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273"/>
            <a:ext cx="9766851" cy="44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6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2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endParaRPr lang="zh-CN" altLang="en-US" sz="2000">
              <a:solidFill>
                <a:prstClr val="white"/>
              </a:solidFill>
            </a:endParaRP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xmlns="" id="{E98511CB-5C82-4127-9D0D-44A00807F68E}"/>
              </a:ext>
            </a:extLst>
          </p:cNvPr>
          <p:cNvSpPr/>
          <p:nvPr/>
        </p:nvSpPr>
        <p:spPr>
          <a:xfrm>
            <a:off x="156465" y="2252065"/>
            <a:ext cx="6878141" cy="953820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ea typeface="Arial-Rounded" panose="020B0500000000000000" pitchFamily="34" charset="0"/>
                <a:cs typeface="Times New Roman" pitchFamily="18" charset="0"/>
              </a:rPr>
              <a:t>a) </a:t>
            </a:r>
            <a:r>
              <a:rPr lang="en-US" sz="2800" dirty="0" err="1">
                <a:solidFill>
                  <a:prstClr val="black"/>
                </a:solidFill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prstClr val="black"/>
                </a:solidFill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a typeface="Arial-Rounded" panose="020B0500000000000000" pitchFamily="34" charset="0"/>
                <a:cs typeface="Times New Roman" pitchFamily="18" charset="0"/>
              </a:rPr>
              <a:t>lúa</a:t>
            </a:r>
            <a:r>
              <a:rPr lang="en-US" sz="2800" dirty="0">
                <a:solidFill>
                  <a:prstClr val="black"/>
                </a:solidFill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a typeface="Arial-Rounded" panose="020B0500000000000000" pitchFamily="34" charset="0"/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prstClr val="black"/>
                </a:solidFill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a typeface="Arial-Rounded" panose="020B0500000000000000" pitchFamily="34" charset="0"/>
                <a:cs typeface="Times New Roman" pitchFamily="18" charset="0"/>
              </a:rPr>
              <a:t>chín</a:t>
            </a:r>
            <a:r>
              <a:rPr lang="en-US" sz="2800" dirty="0">
                <a:solidFill>
                  <a:prstClr val="black"/>
                </a:solidFill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xmlns="" id="{C68AC6E3-ED1D-4540-BF03-E8B0F50E3ECE}"/>
              </a:ext>
            </a:extLst>
          </p:cNvPr>
          <p:cNvSpPr/>
          <p:nvPr/>
        </p:nvSpPr>
        <p:spPr>
          <a:xfrm>
            <a:off x="329939" y="3336377"/>
            <a:ext cx="6741265" cy="891134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ea typeface="Arial-Rounded" panose="020B0500000000000000" pitchFamily="34" charset="0"/>
                <a:cs typeface="Times New Roman" pitchFamily="18" charset="0"/>
              </a:rPr>
              <a:t>b) </a:t>
            </a:r>
            <a:r>
              <a:rPr lang="en-US" sz="2800" dirty="0" err="1">
                <a:solidFill>
                  <a:prstClr val="black"/>
                </a:solidFill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a typeface="Arial-Rounded" panose="020B0500000000000000" pitchFamily="34" charset="0"/>
                <a:cs typeface="Times New Roman" pitchFamily="18" charset="0"/>
              </a:rPr>
              <a:t>nụ</a:t>
            </a:r>
            <a:r>
              <a:rPr lang="en-US" sz="2800" dirty="0">
                <a:solidFill>
                  <a:prstClr val="black"/>
                </a:solidFill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a typeface="Arial-Rounded" panose="020B0500000000000000" pitchFamily="34" charset="0"/>
                <a:cs typeface="Times New Roman" pitchFamily="18" charset="0"/>
              </a:rPr>
              <a:t>hồng</a:t>
            </a:r>
            <a:r>
              <a:rPr lang="en-US" sz="2800" dirty="0">
                <a:solidFill>
                  <a:prstClr val="black"/>
                </a:solidFill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prstClr val="black"/>
                </a:solidFill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prstClr val="black"/>
                </a:solidFill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F211F57-E2E8-40E6-8DE1-E350B9E6F4B4}"/>
              </a:ext>
            </a:extLst>
          </p:cNvPr>
          <p:cNvSpPr txBox="1"/>
          <p:nvPr/>
        </p:nvSpPr>
        <p:spPr>
          <a:xfrm>
            <a:off x="5469875" y="3084817"/>
            <a:ext cx="914400" cy="400105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 algn="ctr"/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xmlns="" id="{C68AC6E3-ED1D-4540-BF03-E8B0F50E3ECE}"/>
              </a:ext>
            </a:extLst>
          </p:cNvPr>
          <p:cNvSpPr/>
          <p:nvPr/>
        </p:nvSpPr>
        <p:spPr>
          <a:xfrm>
            <a:off x="363150" y="4317674"/>
            <a:ext cx="6915615" cy="1304324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ea typeface="Arial-Rounded" panose="020B0500000000000000" pitchFamily="34" charset="0"/>
                <a:cs typeface="Times New Roman" pitchFamily="18" charset="0"/>
              </a:rPr>
              <a:t>c) </a:t>
            </a:r>
            <a:r>
              <a:rPr lang="en-US" sz="2800" dirty="0" err="1">
                <a:solidFill>
                  <a:prstClr val="black"/>
                </a:solidFill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a typeface="Arial-Rounded" panose="020B0500000000000000" pitchFamily="34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prstClr val="black"/>
                </a:solidFill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a typeface="Arial-Rounded" panose="020B0500000000000000" pitchFamily="34" charset="0"/>
                <a:cs typeface="Times New Roman" pitchFamily="18" charset="0"/>
              </a:rPr>
              <a:t>chăm</a:t>
            </a:r>
            <a:r>
              <a:rPr lang="en-US" sz="2800" dirty="0">
                <a:solidFill>
                  <a:prstClr val="black"/>
                </a:solidFill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8182" y="1431123"/>
            <a:ext cx="10757786" cy="584771"/>
          </a:xfrm>
          <a:prstGeom prst="rect">
            <a:avLst/>
          </a:prstGeom>
          <a:noFill/>
        </p:spPr>
        <p:txBody>
          <a:bodyPr wrap="none" lIns="91298" tIns="45718" rIns="91298" bIns="45718" rtlCol="0">
            <a:spAutoFit/>
          </a:bodyPr>
          <a:lstStyle/>
          <a:p>
            <a:r>
              <a:rPr lang="en-US" sz="3200" dirty="0" err="1">
                <a:cs typeface="Times New Roman" pitchFamily="18" charset="0"/>
              </a:rPr>
              <a:t>Ngày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hôm</a:t>
            </a:r>
            <a:r>
              <a:rPr lang="en-US" sz="3200" dirty="0">
                <a:cs typeface="Times New Roman" pitchFamily="18" charset="0"/>
              </a:rPr>
              <a:t> qua </a:t>
            </a:r>
            <a:r>
              <a:rPr lang="en-US" sz="3200" dirty="0" err="1">
                <a:cs typeface="Times New Roman" pitchFamily="18" charset="0"/>
              </a:rPr>
              <a:t>không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mất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đi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vì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trong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ngày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hôm</a:t>
            </a:r>
            <a:r>
              <a:rPr lang="en-US" sz="3200" dirty="0">
                <a:cs typeface="Times New Roman" pitchFamily="18" charset="0"/>
              </a:rPr>
              <a:t> qua: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745358" y="2283114"/>
            <a:ext cx="2350785" cy="83394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1) </a:t>
            </a:r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Khổ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745357" y="3300491"/>
            <a:ext cx="2350785" cy="83394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2) </a:t>
            </a:r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Khổ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3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745357" y="4244042"/>
            <a:ext cx="2350785" cy="83394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3) </a:t>
            </a:r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Khổ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4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58F730BD-CCEE-4BF0-A20C-C5D576B2B801}"/>
              </a:ext>
            </a:extLst>
          </p:cNvPr>
          <p:cNvCxnSpPr/>
          <p:nvPr/>
        </p:nvCxnSpPr>
        <p:spPr>
          <a:xfrm>
            <a:off x="6964582" y="2821059"/>
            <a:ext cx="2780775" cy="1030636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58F730BD-CCEE-4BF0-A20C-C5D576B2B801}"/>
              </a:ext>
            </a:extLst>
          </p:cNvPr>
          <p:cNvCxnSpPr/>
          <p:nvPr/>
        </p:nvCxnSpPr>
        <p:spPr>
          <a:xfrm flipV="1">
            <a:off x="7104630" y="2833667"/>
            <a:ext cx="2640727" cy="97349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58F730BD-CCEE-4BF0-A20C-C5D576B2B801}"/>
              </a:ext>
            </a:extLst>
          </p:cNvPr>
          <p:cNvCxnSpPr/>
          <p:nvPr/>
        </p:nvCxnSpPr>
        <p:spPr>
          <a:xfrm>
            <a:off x="7278871" y="4897295"/>
            <a:ext cx="246638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83321" y="772102"/>
            <a:ext cx="75716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164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3.Tìm </a:t>
            </a:r>
            <a:r>
              <a:rPr lang="en-US" sz="3200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200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ưng</a:t>
            </a:r>
            <a:r>
              <a:rPr lang="en-US" sz="3200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ý:</a:t>
            </a:r>
          </a:p>
        </p:txBody>
      </p:sp>
    </p:spTree>
    <p:extLst>
      <p:ext uri="{BB962C8B-B14F-4D97-AF65-F5344CB8AC3E}">
        <p14:creationId xmlns:p14="http://schemas.microsoft.com/office/powerpoint/2010/main" val="200708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043" y="656461"/>
            <a:ext cx="108869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40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altLang="zh-CN" sz="40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zh-CN" sz="40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altLang="zh-CN" sz="40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40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40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zh-CN" sz="40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zh-CN" sz="40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altLang="zh-CN" sz="40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qua, </a:t>
            </a:r>
            <a:r>
              <a:rPr lang="en-US" altLang="zh-CN" sz="40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40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zh-CN" sz="40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zh-CN" sz="40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zh-CN" sz="40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altLang="zh-CN" sz="40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zh-CN" sz="40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altLang="zh-CN" sz="40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4000" dirty="0">
              <a:solidFill>
                <a:prstClr val="black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 descr="HÃ¬nh áº£nh Phim Hoáº¡t HÃ¬nh Váº½ Tay GiÃºp BÃ  Náº¡ng, Váº½ Tay, Tay, CÃ´ BÃ© miá»n phÃ­  táº£i táº­p tin PNG PSDComment vÃ 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2" y="2713704"/>
            <a:ext cx="3928055" cy="346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C7209459-DF6C-4C54-BC5C-F55254C38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227" y="2625214"/>
            <a:ext cx="3554569" cy="364285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590" y="2625214"/>
            <a:ext cx="3706623" cy="381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4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12" y="-327584"/>
            <a:ext cx="9930384" cy="6296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7"/>
          <a:stretch/>
        </p:blipFill>
        <p:spPr>
          <a:xfrm>
            <a:off x="9557183" y="4653169"/>
            <a:ext cx="2545579" cy="22048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90878" y="2820825"/>
            <a:ext cx="4482510" cy="113877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6600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Luyện</a:t>
            </a:r>
            <a:r>
              <a:rPr lang="en-US" sz="66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</a:t>
            </a:r>
            <a:r>
              <a:rPr lang="en-US" sz="6600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tập</a:t>
            </a:r>
            <a:endParaRPr lang="en-US" sz="6600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241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">
            <a:extLst>
              <a:ext uri="{FF2B5EF4-FFF2-40B4-BE49-F238E27FC236}">
                <a16:creationId xmlns:a16="http://schemas.microsoft.com/office/drawing/2014/main" xmlns="" id="{38AC8826-0096-4024-921D-F77B8AAF75A0}"/>
              </a:ext>
            </a:extLst>
          </p:cNvPr>
          <p:cNvSpPr/>
          <p:nvPr/>
        </p:nvSpPr>
        <p:spPr>
          <a:xfrm>
            <a:off x="360705" y="635519"/>
            <a:ext cx="11119169" cy="60872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endParaRPr lang="zh-CN" altLang="en-US" sz="2200" dirty="0">
              <a:solidFill>
                <a:prstClr val="white"/>
              </a:solidFill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915828" y="782313"/>
            <a:ext cx="430638" cy="36559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endParaRPr lang="en-US" sz="220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14" y="1616775"/>
            <a:ext cx="10352428" cy="103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Process 4"/>
          <p:cNvSpPr/>
          <p:nvPr/>
        </p:nvSpPr>
        <p:spPr>
          <a:xfrm>
            <a:off x="4196207" y="2266453"/>
            <a:ext cx="920899" cy="388307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200" dirty="0">
                <a:cs typeface="Times New Roman" pitchFamily="18" charset="0"/>
              </a:rPr>
              <a:t>qua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2207876" y="2253924"/>
            <a:ext cx="1057603" cy="388307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200" dirty="0" err="1">
                <a:cs typeface="Times New Roman" pitchFamily="18" charset="0"/>
              </a:rPr>
              <a:t>kia</a:t>
            </a:r>
            <a:endParaRPr lang="en-US" sz="2200" dirty="0">
              <a:cs typeface="Times New Roman" pitchFamily="18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8279340" y="2266453"/>
            <a:ext cx="1038729" cy="388307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200" dirty="0" err="1">
                <a:cs typeface="Times New Roman" pitchFamily="18" charset="0"/>
              </a:rPr>
              <a:t>mai</a:t>
            </a:r>
            <a:endParaRPr lang="en-US" sz="2200" dirty="0">
              <a:cs typeface="Times New Roman" pitchFamily="18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10310014" y="2253923"/>
            <a:ext cx="719698" cy="388307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200" dirty="0" err="1">
                <a:cs typeface="Times New Roman" pitchFamily="18" charset="0"/>
              </a:rPr>
              <a:t>kia</a:t>
            </a:r>
            <a:endParaRPr lang="en-US" sz="2200" dirty="0">
              <a:cs typeface="Times New Roman" pitchFamily="18" charset="0"/>
            </a:endParaRPr>
          </a:p>
        </p:txBody>
      </p:sp>
      <p:sp>
        <p:nvSpPr>
          <p:cNvPr id="9" name="Title 17"/>
          <p:cNvSpPr txBox="1">
            <a:spLocks/>
          </p:cNvSpPr>
          <p:nvPr/>
        </p:nvSpPr>
        <p:spPr>
          <a:xfrm>
            <a:off x="554783" y="782313"/>
            <a:ext cx="10925091" cy="10521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+mn-lt"/>
                <a:cs typeface="Times New Roman" pitchFamily="18" charset="0"/>
              </a:rPr>
              <a:t>1.Tìm </a:t>
            </a:r>
            <a:r>
              <a:rPr lang="en-US" sz="2800" dirty="0" err="1">
                <a:latin typeface="+mn-lt"/>
                <a:cs typeface="Times New Roman" pitchFamily="18" charset="0"/>
              </a:rPr>
              <a:t>các</a:t>
            </a:r>
            <a:r>
              <a:rPr lang="en-US" sz="2800" dirty="0">
                <a:latin typeface="+mn-lt"/>
                <a:cs typeface="Times New Roman" pitchFamily="18" charset="0"/>
              </a:rPr>
              <a:t> </a:t>
            </a:r>
            <a:r>
              <a:rPr lang="en-US" sz="2800" dirty="0" err="1">
                <a:latin typeface="+mn-lt"/>
                <a:cs typeface="Times New Roman" pitchFamily="18" charset="0"/>
              </a:rPr>
              <a:t>từ</a:t>
            </a:r>
            <a:r>
              <a:rPr lang="en-US" sz="2800" dirty="0">
                <a:latin typeface="+mn-lt"/>
                <a:cs typeface="Times New Roman" pitchFamily="18" charset="0"/>
              </a:rPr>
              <a:t> </a:t>
            </a:r>
            <a:r>
              <a:rPr lang="en-US" sz="2800" dirty="0" err="1">
                <a:latin typeface="+mn-lt"/>
                <a:cs typeface="Times New Roman" pitchFamily="18" charset="0"/>
              </a:rPr>
              <a:t>ngữ</a:t>
            </a:r>
            <a:r>
              <a:rPr lang="en-US" sz="2800" dirty="0">
                <a:latin typeface="+mn-lt"/>
                <a:cs typeface="Times New Roman" pitchFamily="18" charset="0"/>
              </a:rPr>
              <a:t> </a:t>
            </a:r>
            <a:r>
              <a:rPr lang="en-US" sz="2800" dirty="0" err="1">
                <a:latin typeface="+mn-lt"/>
                <a:cs typeface="Times New Roman" pitchFamily="18" charset="0"/>
              </a:rPr>
              <a:t>chỉ</a:t>
            </a:r>
            <a:r>
              <a:rPr lang="en-US" sz="2800" dirty="0">
                <a:latin typeface="+mn-lt"/>
                <a:cs typeface="Times New Roman" pitchFamily="18" charset="0"/>
              </a:rPr>
              <a:t> </a:t>
            </a:r>
            <a:r>
              <a:rPr lang="en-US" sz="2800" dirty="0" err="1">
                <a:latin typeface="+mn-lt"/>
                <a:cs typeface="Times New Roman" pitchFamily="18" charset="0"/>
              </a:rPr>
              <a:t>ngày</a:t>
            </a:r>
            <a:r>
              <a:rPr lang="en-US" sz="2800" dirty="0">
                <a:latin typeface="+mn-lt"/>
                <a:cs typeface="Times New Roman" pitchFamily="18" charset="0"/>
              </a:rPr>
              <a:t> </a:t>
            </a:r>
            <a:r>
              <a:rPr lang="en-US" sz="2800" dirty="0" err="1">
                <a:latin typeface="+mn-lt"/>
                <a:cs typeface="Times New Roman" pitchFamily="18" charset="0"/>
              </a:rPr>
              <a:t>phù</a:t>
            </a:r>
            <a:r>
              <a:rPr lang="en-US" sz="2800" dirty="0">
                <a:latin typeface="+mn-lt"/>
                <a:cs typeface="Times New Roman" pitchFamily="18" charset="0"/>
              </a:rPr>
              <a:t> </a:t>
            </a:r>
            <a:r>
              <a:rPr lang="en-US" sz="2800" dirty="0" err="1">
                <a:latin typeface="+mn-lt"/>
                <a:cs typeface="Times New Roman" pitchFamily="18" charset="0"/>
              </a:rPr>
              <a:t>hợp</a:t>
            </a:r>
            <a:r>
              <a:rPr lang="en-US" sz="2800" dirty="0">
                <a:latin typeface="+mn-lt"/>
                <a:cs typeface="Times New Roman" pitchFamily="18" charset="0"/>
              </a:rPr>
              <a:t> </a:t>
            </a:r>
            <a:r>
              <a:rPr lang="en-US" sz="2800" dirty="0" err="1">
                <a:latin typeface="+mn-lt"/>
                <a:cs typeface="Times New Roman" pitchFamily="18" charset="0"/>
              </a:rPr>
              <a:t>với</a:t>
            </a:r>
            <a:r>
              <a:rPr lang="en-US" sz="2800" dirty="0">
                <a:latin typeface="+mn-lt"/>
                <a:cs typeface="Times New Roman" pitchFamily="18" charset="0"/>
              </a:rPr>
              <a:t> </a:t>
            </a:r>
            <a:r>
              <a:rPr lang="en-US" sz="2800" dirty="0" err="1">
                <a:latin typeface="+mn-lt"/>
                <a:cs typeface="Times New Roman" pitchFamily="18" charset="0"/>
              </a:rPr>
              <a:t>chỗ</a:t>
            </a:r>
            <a:r>
              <a:rPr lang="en-US" sz="2800" dirty="0">
                <a:latin typeface="+mn-lt"/>
                <a:cs typeface="Times New Roman" pitchFamily="18" charset="0"/>
              </a:rPr>
              <a:t> </a:t>
            </a:r>
            <a:r>
              <a:rPr lang="en-US" sz="2800" dirty="0" err="1">
                <a:latin typeface="+mn-lt"/>
                <a:cs typeface="Times New Roman" pitchFamily="18" charset="0"/>
              </a:rPr>
              <a:t>có</a:t>
            </a:r>
            <a:r>
              <a:rPr lang="en-US" sz="2800" dirty="0">
                <a:latin typeface="+mn-lt"/>
                <a:cs typeface="Times New Roman" pitchFamily="18" charset="0"/>
              </a:rPr>
              <a:t> </a:t>
            </a:r>
            <a:r>
              <a:rPr lang="en-US" sz="2800" dirty="0" err="1">
                <a:latin typeface="+mn-lt"/>
                <a:cs typeface="Times New Roman" pitchFamily="18" charset="0"/>
              </a:rPr>
              <a:t>kí</a:t>
            </a:r>
            <a:r>
              <a:rPr lang="en-US" sz="2800" dirty="0">
                <a:latin typeface="+mn-lt"/>
                <a:cs typeface="Times New Roman" pitchFamily="18" charset="0"/>
              </a:rPr>
              <a:t> </a:t>
            </a:r>
            <a:r>
              <a:rPr lang="en-US" sz="2800" dirty="0" err="1">
                <a:latin typeface="+mn-lt"/>
                <a:cs typeface="Times New Roman" pitchFamily="18" charset="0"/>
              </a:rPr>
              <a:t>hiệu</a:t>
            </a:r>
            <a:endParaRPr lang="en-US" sz="2800" dirty="0">
              <a:latin typeface="+mn-lt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753" y="3575060"/>
            <a:ext cx="10236986" cy="523216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r>
              <a:rPr lang="en-US" sz="2800" dirty="0">
                <a:cs typeface="Times New Roman" pitchFamily="18" charset="0"/>
              </a:rPr>
              <a:t>2. </a:t>
            </a:r>
            <a:r>
              <a:rPr lang="en-US" sz="2800" dirty="0" err="1">
                <a:cs typeface="Times New Roman" pitchFamily="18" charset="0"/>
              </a:rPr>
              <a:t>Tìm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các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từ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ngữ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chỉ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năm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phù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hợp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với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chỗ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có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kí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hiệu</a:t>
            </a:r>
            <a:r>
              <a:rPr lang="en-US" sz="2800" dirty="0">
                <a:cs typeface="Times New Roman" pitchFamily="18" charset="0"/>
              </a:rPr>
              <a:t>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919252" y="3679140"/>
            <a:ext cx="430638" cy="36559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endParaRPr lang="en-US" sz="2200"/>
          </a:p>
        </p:txBody>
      </p:sp>
      <p:pic>
        <p:nvPicPr>
          <p:cNvPr id="12" name="Picture 4" descr="https://i.vdoc.vn/data/image/2021/06/22/giai-ngay-hom-qua-dau-roi-trang-14-15-16-sach-canh-dieu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19" y="4543258"/>
            <a:ext cx="10375606" cy="113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owchart: Process 12"/>
          <p:cNvSpPr/>
          <p:nvPr/>
        </p:nvSpPr>
        <p:spPr>
          <a:xfrm>
            <a:off x="849514" y="5228019"/>
            <a:ext cx="1486068" cy="388307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200" dirty="0" err="1">
                <a:cs typeface="Times New Roman" pitchFamily="18" charset="0"/>
              </a:rPr>
              <a:t>năm</a:t>
            </a:r>
            <a:r>
              <a:rPr lang="en-US" sz="2200" dirty="0">
                <a:cs typeface="Times New Roman" pitchFamily="18" charset="0"/>
              </a:rPr>
              <a:t> </a:t>
            </a:r>
            <a:r>
              <a:rPr lang="en-US" sz="2200" dirty="0" err="1">
                <a:cs typeface="Times New Roman" pitchFamily="18" charset="0"/>
              </a:rPr>
              <a:t>kia</a:t>
            </a:r>
            <a:endParaRPr lang="en-US" sz="2200" dirty="0">
              <a:cs typeface="Times New Roman" pitchFamily="18" charset="0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2748655" y="5228019"/>
            <a:ext cx="1636034" cy="388307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200" dirty="0" err="1">
                <a:cs typeface="Times New Roman" pitchFamily="18" charset="0"/>
              </a:rPr>
              <a:t>năm</a:t>
            </a:r>
            <a:r>
              <a:rPr lang="en-US" sz="2200" dirty="0">
                <a:cs typeface="Times New Roman" pitchFamily="18" charset="0"/>
              </a:rPr>
              <a:t> </a:t>
            </a:r>
            <a:r>
              <a:rPr lang="en-US" sz="2200" dirty="0" err="1">
                <a:cs typeface="Times New Roman" pitchFamily="18" charset="0"/>
              </a:rPr>
              <a:t>trước</a:t>
            </a:r>
            <a:endParaRPr lang="en-US" sz="22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09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9951158-A763-426F-87E5-F197B7DDA4BB}"/>
              </a:ext>
            </a:extLst>
          </p:cNvPr>
          <p:cNvSpPr txBox="1"/>
          <p:nvPr/>
        </p:nvSpPr>
        <p:spPr>
          <a:xfrm>
            <a:off x="1811097" y="1989811"/>
            <a:ext cx="4802979" cy="1815878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tờ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cũ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Ra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sân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bố</a:t>
            </a:r>
            <a:endParaRPr lang="en-US" sz="2800" b="1" dirty="0">
              <a:solidFill>
                <a:prstClr val="black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Xoa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1B39C1-21A9-41C0-AD43-C1DDBD837617}"/>
              </a:ext>
            </a:extLst>
          </p:cNvPr>
          <p:cNvSpPr txBox="1"/>
          <p:nvPr/>
        </p:nvSpPr>
        <p:spPr>
          <a:xfrm>
            <a:off x="1688963" y="4203129"/>
            <a:ext cx="4964402" cy="1815878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qua ở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solidFill>
                <a:prstClr val="black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vườn</a:t>
            </a:r>
            <a:endParaRPr lang="en-US" sz="2800" b="1" dirty="0">
              <a:solidFill>
                <a:prstClr val="black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Nụ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mãi</a:t>
            </a:r>
            <a:endParaRPr lang="en-US" sz="2800" b="1" dirty="0">
              <a:solidFill>
                <a:prstClr val="black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Đợi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tỏa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755574-F81B-4467-A376-588E13ECE38C}"/>
              </a:ext>
            </a:extLst>
          </p:cNvPr>
          <p:cNvSpPr txBox="1"/>
          <p:nvPr/>
        </p:nvSpPr>
        <p:spPr>
          <a:xfrm>
            <a:off x="6930401" y="1972149"/>
            <a:ext cx="5126920" cy="1815878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qua ở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solidFill>
                <a:prstClr val="black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trồng</a:t>
            </a:r>
            <a:endParaRPr lang="en-US" sz="2800" b="1" dirty="0">
              <a:solidFill>
                <a:prstClr val="black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chờ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gặt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hái</a:t>
            </a:r>
            <a:endParaRPr lang="en-US" sz="2800" b="1" dirty="0">
              <a:solidFill>
                <a:prstClr val="black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mong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CF062AA-1D55-4303-9CC3-B205EB20ACBE}"/>
              </a:ext>
            </a:extLst>
          </p:cNvPr>
          <p:cNvSpPr txBox="1"/>
          <p:nvPr/>
        </p:nvSpPr>
        <p:spPr>
          <a:xfrm>
            <a:off x="6930399" y="4157297"/>
            <a:ext cx="4964402" cy="1815878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qua ở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solidFill>
                <a:prstClr val="black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con</a:t>
            </a:r>
          </a:p>
          <a:p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chỉ</a:t>
            </a:r>
            <a:endParaRPr lang="en-US" sz="2800" b="1" dirty="0">
              <a:solidFill>
                <a:prstClr val="black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5963EEEE-7578-42C4-9DC2-035B38405161}"/>
              </a:ext>
            </a:extLst>
          </p:cNvPr>
          <p:cNvSpPr/>
          <p:nvPr/>
        </p:nvSpPr>
        <p:spPr>
          <a:xfrm>
            <a:off x="2127512" y="2463090"/>
            <a:ext cx="4486564" cy="408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6E2E05CF-228D-4EEA-9BFF-450920DBB35B}"/>
              </a:ext>
            </a:extLst>
          </p:cNvPr>
          <p:cNvSpPr/>
          <p:nvPr/>
        </p:nvSpPr>
        <p:spPr>
          <a:xfrm>
            <a:off x="2127512" y="3310816"/>
            <a:ext cx="3892297" cy="3905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A5AE42FC-C7EA-4DEB-85C8-D0CE79D959BA}"/>
              </a:ext>
            </a:extLst>
          </p:cNvPr>
          <p:cNvSpPr/>
          <p:nvPr/>
        </p:nvSpPr>
        <p:spPr>
          <a:xfrm>
            <a:off x="6811528" y="2030256"/>
            <a:ext cx="4392836" cy="44864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81E605F-DBDA-4731-9720-A4BE13CB2C4E}"/>
              </a:ext>
            </a:extLst>
          </p:cNvPr>
          <p:cNvSpPr/>
          <p:nvPr/>
        </p:nvSpPr>
        <p:spPr>
          <a:xfrm>
            <a:off x="6811528" y="2889238"/>
            <a:ext cx="4484276" cy="4315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DD0C4242-DB02-4EEB-B8C3-31BA36226A19}"/>
              </a:ext>
            </a:extLst>
          </p:cNvPr>
          <p:cNvSpPr/>
          <p:nvPr/>
        </p:nvSpPr>
        <p:spPr>
          <a:xfrm>
            <a:off x="2186950" y="4263344"/>
            <a:ext cx="3892297" cy="3905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69B31AFF-5FAA-4FD6-AAE8-ADA98DF6E27E}"/>
              </a:ext>
            </a:extLst>
          </p:cNvPr>
          <p:cNvSpPr/>
          <p:nvPr/>
        </p:nvSpPr>
        <p:spPr>
          <a:xfrm>
            <a:off x="2127512" y="5501596"/>
            <a:ext cx="4486564" cy="4715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CBCC3F6D-E1AF-4A5C-894C-6F43623A3701}"/>
              </a:ext>
            </a:extLst>
          </p:cNvPr>
          <p:cNvSpPr/>
          <p:nvPr/>
        </p:nvSpPr>
        <p:spPr>
          <a:xfrm>
            <a:off x="6811528" y="4653870"/>
            <a:ext cx="4484276" cy="421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54255BDA-8B2E-4D70-B63B-6BC7A23CB902}"/>
              </a:ext>
            </a:extLst>
          </p:cNvPr>
          <p:cNvSpPr/>
          <p:nvPr/>
        </p:nvSpPr>
        <p:spPr>
          <a:xfrm>
            <a:off x="6811526" y="5111068"/>
            <a:ext cx="4484278" cy="3905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6D3445D-B512-4CAD-BBE4-8326A37B145B}"/>
              </a:ext>
            </a:extLst>
          </p:cNvPr>
          <p:cNvSpPr txBox="1"/>
          <p:nvPr/>
        </p:nvSpPr>
        <p:spPr>
          <a:xfrm>
            <a:off x="3846257" y="1114988"/>
            <a:ext cx="6168283" cy="523216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Arial-Rounded" panose="020B0604020202020204" pitchFamily="34" charset="0"/>
                <a:cs typeface="Arial-Rounded" panose="020B0604020202020204" pitchFamily="34" charset="0"/>
              </a:rPr>
              <a:t>hôm</a:t>
            </a:r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Arial-Rounded" panose="020B0604020202020204" pitchFamily="34" charset="0"/>
                <a:cs typeface="Arial-Rounded" panose="020B0604020202020204" pitchFamily="34" charset="0"/>
              </a:rPr>
              <a:t> qua </a:t>
            </a:r>
            <a:r>
              <a:rPr lang="en-US" sz="2800" b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Arial-Rounded" panose="020B0604020202020204" pitchFamily="34" charset="0"/>
                <a:cs typeface="Arial-Rounded" panose="020B0604020202020204" pitchFamily="34" charset="0"/>
              </a:rPr>
              <a:t>rồi</a:t>
            </a:r>
            <a:endParaRPr lang="en-US" sz="2800" b="1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FAA9270-146C-44CB-937E-CDD2B4FBA623}"/>
              </a:ext>
            </a:extLst>
          </p:cNvPr>
          <p:cNvSpPr/>
          <p:nvPr/>
        </p:nvSpPr>
        <p:spPr>
          <a:xfrm>
            <a:off x="82296" y="583100"/>
            <a:ext cx="3505116" cy="71689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lòng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265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xmlns="" id="{421167B2-B9C0-4A1A-B847-1459A6305C33}"/>
              </a:ext>
            </a:extLst>
          </p:cNvPr>
          <p:cNvSpPr txBox="1">
            <a:spLocks/>
          </p:cNvSpPr>
          <p:nvPr/>
        </p:nvSpPr>
        <p:spPr>
          <a:xfrm>
            <a:off x="1940315" y="2866322"/>
            <a:ext cx="9144000" cy="8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84772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oanghapc.vn/media/news/2010_HnhnnSlidep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9" y="429768"/>
            <a:ext cx="12192000" cy="642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24" y="1107583"/>
            <a:ext cx="8013797" cy="51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704563" y="2562212"/>
            <a:ext cx="8801258" cy="2813665"/>
            <a:chOff x="4435999" y="2261029"/>
            <a:chExt cx="7154986" cy="2813665"/>
          </a:xfrm>
        </p:grpSpPr>
        <p:sp>
          <p:nvSpPr>
            <p:cNvPr id="8" name="Freeform 7">
              <a:hlinkClick r:id="rId4" action="ppaction://hlinksldjump"/>
            </p:cNvPr>
            <p:cNvSpPr/>
            <p:nvPr/>
          </p:nvSpPr>
          <p:spPr>
            <a:xfrm>
              <a:off x="4435999" y="2261029"/>
              <a:ext cx="7154986" cy="2813665"/>
            </a:xfrm>
            <a:custGeom>
              <a:avLst/>
              <a:gdLst>
                <a:gd name="connsiteX0" fmla="*/ 605304 w 7154986"/>
                <a:gd name="connsiteY0" fmla="*/ 0 h 2813665"/>
                <a:gd name="connsiteX1" fmla="*/ 3691357 w 7154986"/>
                <a:gd name="connsiteY1" fmla="*/ 0 h 2813665"/>
                <a:gd name="connsiteX2" fmla="*/ 3694210 w 7154986"/>
                <a:gd name="connsiteY2" fmla="*/ 9500 h 2813665"/>
                <a:gd name="connsiteX3" fmla="*/ 3701437 w 7154986"/>
                <a:gd name="connsiteY3" fmla="*/ 53155 h 2813665"/>
                <a:gd name="connsiteX4" fmla="*/ 3704704 w 7154986"/>
                <a:gd name="connsiteY4" fmla="*/ 112462 h 2813665"/>
                <a:gd name="connsiteX5" fmla="*/ 3703727 w 7154986"/>
                <a:gd name="connsiteY5" fmla="*/ 112911 h 2813665"/>
                <a:gd name="connsiteX6" fmla="*/ 3564611 w 7154986"/>
                <a:gd name="connsiteY6" fmla="*/ 334604 h 2813665"/>
                <a:gd name="connsiteX7" fmla="*/ 3880145 w 7154986"/>
                <a:gd name="connsiteY7" fmla="*/ 601956 h 2813665"/>
                <a:gd name="connsiteX8" fmla="*/ 4195679 w 7154986"/>
                <a:gd name="connsiteY8" fmla="*/ 334604 h 2813665"/>
                <a:gd name="connsiteX9" fmla="*/ 4056564 w 7154986"/>
                <a:gd name="connsiteY9" fmla="*/ 112911 h 2813665"/>
                <a:gd name="connsiteX10" fmla="*/ 4053649 w 7154986"/>
                <a:gd name="connsiteY10" fmla="*/ 111571 h 2813665"/>
                <a:gd name="connsiteX11" fmla="*/ 4057001 w 7154986"/>
                <a:gd name="connsiteY11" fmla="*/ 53155 h 2813665"/>
                <a:gd name="connsiteX12" fmla="*/ 4064529 w 7154986"/>
                <a:gd name="connsiteY12" fmla="*/ 9499 h 2813665"/>
                <a:gd name="connsiteX13" fmla="*/ 4067500 w 7154986"/>
                <a:gd name="connsiteY13" fmla="*/ 0 h 2813665"/>
                <a:gd name="connsiteX14" fmla="*/ 7154986 w 7154986"/>
                <a:gd name="connsiteY14" fmla="*/ 0 h 2813665"/>
                <a:gd name="connsiteX15" fmla="*/ 7154986 w 7154986"/>
                <a:gd name="connsiteY15" fmla="*/ 914099 h 2813665"/>
                <a:gd name="connsiteX16" fmla="*/ 7111362 w 7154986"/>
                <a:gd name="connsiteY16" fmla="*/ 923901 h 2813665"/>
                <a:gd name="connsiteX17" fmla="*/ 7052055 w 7154986"/>
                <a:gd name="connsiteY17" fmla="*/ 927168 h 2813665"/>
                <a:gd name="connsiteX18" fmla="*/ 7051606 w 7154986"/>
                <a:gd name="connsiteY18" fmla="*/ 926191 h 2813665"/>
                <a:gd name="connsiteX19" fmla="*/ 6829914 w 7154986"/>
                <a:gd name="connsiteY19" fmla="*/ 787075 h 2813665"/>
                <a:gd name="connsiteX20" fmla="*/ 6562561 w 7154986"/>
                <a:gd name="connsiteY20" fmla="*/ 1102609 h 2813665"/>
                <a:gd name="connsiteX21" fmla="*/ 6829914 w 7154986"/>
                <a:gd name="connsiteY21" fmla="*/ 1418143 h 2813665"/>
                <a:gd name="connsiteX22" fmla="*/ 7051606 w 7154986"/>
                <a:gd name="connsiteY22" fmla="*/ 1279028 h 2813665"/>
                <a:gd name="connsiteX23" fmla="*/ 7052947 w 7154986"/>
                <a:gd name="connsiteY23" fmla="*/ 1276113 h 2813665"/>
                <a:gd name="connsiteX24" fmla="*/ 7111363 w 7154986"/>
                <a:gd name="connsiteY24" fmla="*/ 1279465 h 2813665"/>
                <a:gd name="connsiteX25" fmla="*/ 7154986 w 7154986"/>
                <a:gd name="connsiteY25" fmla="*/ 1289675 h 2813665"/>
                <a:gd name="connsiteX26" fmla="*/ 7154986 w 7154986"/>
                <a:gd name="connsiteY26" fmla="*/ 2205219 h 2813665"/>
                <a:gd name="connsiteX27" fmla="*/ 4069530 w 7154986"/>
                <a:gd name="connsiteY27" fmla="*/ 2205219 h 2813665"/>
                <a:gd name="connsiteX28" fmla="*/ 4064529 w 7154986"/>
                <a:gd name="connsiteY28" fmla="*/ 2221208 h 2813665"/>
                <a:gd name="connsiteX29" fmla="*/ 4057001 w 7154986"/>
                <a:gd name="connsiteY29" fmla="*/ 2264864 h 2813665"/>
                <a:gd name="connsiteX30" fmla="*/ 4053649 w 7154986"/>
                <a:gd name="connsiteY30" fmla="*/ 2323280 h 2813665"/>
                <a:gd name="connsiteX31" fmla="*/ 4056564 w 7154986"/>
                <a:gd name="connsiteY31" fmla="*/ 2324620 h 2813665"/>
                <a:gd name="connsiteX32" fmla="*/ 4195679 w 7154986"/>
                <a:gd name="connsiteY32" fmla="*/ 2546313 h 2813665"/>
                <a:gd name="connsiteX33" fmla="*/ 3880145 w 7154986"/>
                <a:gd name="connsiteY33" fmla="*/ 2813665 h 2813665"/>
                <a:gd name="connsiteX34" fmla="*/ 3564611 w 7154986"/>
                <a:gd name="connsiteY34" fmla="*/ 2546313 h 2813665"/>
                <a:gd name="connsiteX35" fmla="*/ 3703727 w 7154986"/>
                <a:gd name="connsiteY35" fmla="*/ 2324620 h 2813665"/>
                <a:gd name="connsiteX36" fmla="*/ 3704704 w 7154986"/>
                <a:gd name="connsiteY36" fmla="*/ 2324171 h 2813665"/>
                <a:gd name="connsiteX37" fmla="*/ 3701437 w 7154986"/>
                <a:gd name="connsiteY37" fmla="*/ 2264864 h 2813665"/>
                <a:gd name="connsiteX38" fmla="*/ 3694210 w 7154986"/>
                <a:gd name="connsiteY38" fmla="*/ 2221209 h 2813665"/>
                <a:gd name="connsiteX39" fmla="*/ 3689409 w 7154986"/>
                <a:gd name="connsiteY39" fmla="*/ 2205219 h 2813665"/>
                <a:gd name="connsiteX40" fmla="*/ 605304 w 7154986"/>
                <a:gd name="connsiteY40" fmla="*/ 2205219 h 2813665"/>
                <a:gd name="connsiteX41" fmla="*/ 605304 w 7154986"/>
                <a:gd name="connsiteY41" fmla="*/ 1292690 h 2813665"/>
                <a:gd name="connsiteX42" fmla="*/ 548801 w 7154986"/>
                <a:gd name="connsiteY42" fmla="*/ 1279465 h 2813665"/>
                <a:gd name="connsiteX43" fmla="*/ 490385 w 7154986"/>
                <a:gd name="connsiteY43" fmla="*/ 1276113 h 2813665"/>
                <a:gd name="connsiteX44" fmla="*/ 489045 w 7154986"/>
                <a:gd name="connsiteY44" fmla="*/ 1279028 h 2813665"/>
                <a:gd name="connsiteX45" fmla="*/ 267352 w 7154986"/>
                <a:gd name="connsiteY45" fmla="*/ 1418143 h 2813665"/>
                <a:gd name="connsiteX46" fmla="*/ 0 w 7154986"/>
                <a:gd name="connsiteY46" fmla="*/ 1102609 h 2813665"/>
                <a:gd name="connsiteX47" fmla="*/ 267352 w 7154986"/>
                <a:gd name="connsiteY47" fmla="*/ 787075 h 2813665"/>
                <a:gd name="connsiteX48" fmla="*/ 489045 w 7154986"/>
                <a:gd name="connsiteY48" fmla="*/ 926191 h 2813665"/>
                <a:gd name="connsiteX49" fmla="*/ 489494 w 7154986"/>
                <a:gd name="connsiteY49" fmla="*/ 927168 h 2813665"/>
                <a:gd name="connsiteX50" fmla="*/ 548801 w 7154986"/>
                <a:gd name="connsiteY50" fmla="*/ 923901 h 2813665"/>
                <a:gd name="connsiteX51" fmla="*/ 605304 w 7154986"/>
                <a:gd name="connsiteY51" fmla="*/ 911205 h 28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154986" h="2813665">
                  <a:moveTo>
                    <a:pt x="605304" y="0"/>
                  </a:moveTo>
                  <a:lnTo>
                    <a:pt x="3691357" y="0"/>
                  </a:lnTo>
                  <a:lnTo>
                    <a:pt x="3694210" y="9500"/>
                  </a:lnTo>
                  <a:cubicBezTo>
                    <a:pt x="3697160" y="22602"/>
                    <a:pt x="3699606" y="37287"/>
                    <a:pt x="3701437" y="53155"/>
                  </a:cubicBezTo>
                  <a:lnTo>
                    <a:pt x="3704704" y="112462"/>
                  </a:lnTo>
                  <a:lnTo>
                    <a:pt x="3703727" y="112911"/>
                  </a:lnTo>
                  <a:cubicBezTo>
                    <a:pt x="3619794" y="160956"/>
                    <a:pt x="3564611" y="242319"/>
                    <a:pt x="3564611" y="334604"/>
                  </a:cubicBezTo>
                  <a:cubicBezTo>
                    <a:pt x="3564611" y="482258"/>
                    <a:pt x="3705880" y="601956"/>
                    <a:pt x="3880145" y="601956"/>
                  </a:cubicBezTo>
                  <a:cubicBezTo>
                    <a:pt x="4054410" y="601956"/>
                    <a:pt x="4195679" y="482258"/>
                    <a:pt x="4195679" y="334604"/>
                  </a:cubicBezTo>
                  <a:cubicBezTo>
                    <a:pt x="4195679" y="242319"/>
                    <a:pt x="4140496" y="160956"/>
                    <a:pt x="4056564" y="112911"/>
                  </a:cubicBezTo>
                  <a:lnTo>
                    <a:pt x="4053649" y="111571"/>
                  </a:lnTo>
                  <a:lnTo>
                    <a:pt x="4057001" y="53155"/>
                  </a:lnTo>
                  <a:cubicBezTo>
                    <a:pt x="4058909" y="37287"/>
                    <a:pt x="4061456" y="22601"/>
                    <a:pt x="4064529" y="9499"/>
                  </a:cubicBezTo>
                  <a:lnTo>
                    <a:pt x="4067500" y="0"/>
                  </a:lnTo>
                  <a:lnTo>
                    <a:pt x="7154986" y="0"/>
                  </a:lnTo>
                  <a:lnTo>
                    <a:pt x="7154986" y="914099"/>
                  </a:lnTo>
                  <a:lnTo>
                    <a:pt x="7111362" y="923901"/>
                  </a:lnTo>
                  <a:lnTo>
                    <a:pt x="7052055" y="927168"/>
                  </a:lnTo>
                  <a:lnTo>
                    <a:pt x="7051606" y="926191"/>
                  </a:lnTo>
                  <a:cubicBezTo>
                    <a:pt x="7003561" y="842258"/>
                    <a:pt x="6922198" y="787075"/>
                    <a:pt x="6829914" y="787075"/>
                  </a:cubicBezTo>
                  <a:cubicBezTo>
                    <a:pt x="6682259" y="787075"/>
                    <a:pt x="6562561" y="928344"/>
                    <a:pt x="6562561" y="1102609"/>
                  </a:cubicBezTo>
                  <a:cubicBezTo>
                    <a:pt x="6562561" y="1276874"/>
                    <a:pt x="6682259" y="1418143"/>
                    <a:pt x="6829914" y="1418143"/>
                  </a:cubicBezTo>
                  <a:cubicBezTo>
                    <a:pt x="6922198" y="1418143"/>
                    <a:pt x="7003561" y="1362960"/>
                    <a:pt x="7051606" y="1279028"/>
                  </a:cubicBezTo>
                  <a:lnTo>
                    <a:pt x="7052947" y="1276113"/>
                  </a:lnTo>
                  <a:lnTo>
                    <a:pt x="7111363" y="1279465"/>
                  </a:lnTo>
                  <a:lnTo>
                    <a:pt x="7154986" y="1289675"/>
                  </a:lnTo>
                  <a:lnTo>
                    <a:pt x="7154986" y="2205219"/>
                  </a:lnTo>
                  <a:lnTo>
                    <a:pt x="4069530" y="2205219"/>
                  </a:lnTo>
                  <a:lnTo>
                    <a:pt x="4064529" y="2221208"/>
                  </a:lnTo>
                  <a:cubicBezTo>
                    <a:pt x="4061456" y="2234310"/>
                    <a:pt x="4058909" y="2248996"/>
                    <a:pt x="4057001" y="2264864"/>
                  </a:cubicBezTo>
                  <a:lnTo>
                    <a:pt x="4053649" y="2323280"/>
                  </a:lnTo>
                  <a:lnTo>
                    <a:pt x="4056564" y="2324620"/>
                  </a:lnTo>
                  <a:cubicBezTo>
                    <a:pt x="4140496" y="2372665"/>
                    <a:pt x="4195679" y="2454028"/>
                    <a:pt x="4195679" y="2546313"/>
                  </a:cubicBezTo>
                  <a:cubicBezTo>
                    <a:pt x="4195679" y="2693967"/>
                    <a:pt x="4054410" y="2813665"/>
                    <a:pt x="3880145" y="2813665"/>
                  </a:cubicBezTo>
                  <a:cubicBezTo>
                    <a:pt x="3705880" y="2813665"/>
                    <a:pt x="3564611" y="2693967"/>
                    <a:pt x="3564611" y="2546313"/>
                  </a:cubicBezTo>
                  <a:cubicBezTo>
                    <a:pt x="3564611" y="2454028"/>
                    <a:pt x="3619794" y="2372665"/>
                    <a:pt x="3703727" y="2324620"/>
                  </a:cubicBezTo>
                  <a:lnTo>
                    <a:pt x="3704704" y="2324171"/>
                  </a:lnTo>
                  <a:lnTo>
                    <a:pt x="3701437" y="2264864"/>
                  </a:lnTo>
                  <a:cubicBezTo>
                    <a:pt x="3699606" y="2248996"/>
                    <a:pt x="3697161" y="2234311"/>
                    <a:pt x="3694210" y="2221209"/>
                  </a:cubicBezTo>
                  <a:lnTo>
                    <a:pt x="3689409" y="2205219"/>
                  </a:lnTo>
                  <a:lnTo>
                    <a:pt x="605304" y="2205219"/>
                  </a:lnTo>
                  <a:lnTo>
                    <a:pt x="605304" y="1292690"/>
                  </a:lnTo>
                  <a:lnTo>
                    <a:pt x="548801" y="1279465"/>
                  </a:lnTo>
                  <a:lnTo>
                    <a:pt x="490385" y="1276113"/>
                  </a:lnTo>
                  <a:lnTo>
                    <a:pt x="489045" y="1279028"/>
                  </a:lnTo>
                  <a:cubicBezTo>
                    <a:pt x="441000" y="1362960"/>
                    <a:pt x="359637" y="1418143"/>
                    <a:pt x="267352" y="1418143"/>
                  </a:cubicBezTo>
                  <a:cubicBezTo>
                    <a:pt x="119698" y="1418143"/>
                    <a:pt x="0" y="1276874"/>
                    <a:pt x="0" y="1102609"/>
                  </a:cubicBezTo>
                  <a:cubicBezTo>
                    <a:pt x="0" y="928344"/>
                    <a:pt x="119698" y="787075"/>
                    <a:pt x="267352" y="787075"/>
                  </a:cubicBezTo>
                  <a:cubicBezTo>
                    <a:pt x="359637" y="787075"/>
                    <a:pt x="441000" y="842258"/>
                    <a:pt x="489045" y="926191"/>
                  </a:cubicBezTo>
                  <a:lnTo>
                    <a:pt x="489494" y="927168"/>
                  </a:lnTo>
                  <a:lnTo>
                    <a:pt x="548801" y="923901"/>
                  </a:lnTo>
                  <a:lnTo>
                    <a:pt x="605304" y="911205"/>
                  </a:lnTo>
                  <a:close/>
                </a:path>
              </a:pathLst>
            </a:custGeom>
            <a:solidFill>
              <a:srgbClr val="00FF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>
              <a:hlinkClick r:id="rId4" action="ppaction://hlinksldjump"/>
            </p:cNvPr>
            <p:cNvSpPr txBox="1"/>
            <p:nvPr/>
          </p:nvSpPr>
          <p:spPr>
            <a:xfrm>
              <a:off x="7999845" y="2760799"/>
              <a:ext cx="70833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87658" y="4738402"/>
            <a:ext cx="8883180" cy="2119598"/>
            <a:chOff x="5051353" y="4652033"/>
            <a:chExt cx="7180744" cy="2849160"/>
          </a:xfrm>
        </p:grpSpPr>
        <p:sp>
          <p:nvSpPr>
            <p:cNvPr id="11" name="Freeform 10">
              <a:hlinkClick r:id="rId4" action="ppaction://hlinksldjump"/>
            </p:cNvPr>
            <p:cNvSpPr/>
            <p:nvPr/>
          </p:nvSpPr>
          <p:spPr>
            <a:xfrm>
              <a:off x="5051353" y="4652033"/>
              <a:ext cx="7180744" cy="2849160"/>
            </a:xfrm>
            <a:custGeom>
              <a:avLst/>
              <a:gdLst>
                <a:gd name="connsiteX0" fmla="*/ 0 w 7180744"/>
                <a:gd name="connsiteY0" fmla="*/ 0 h 2849160"/>
                <a:gd name="connsiteX1" fmla="*/ 3090523 w 7180744"/>
                <a:gd name="connsiteY1" fmla="*/ 0 h 2849160"/>
                <a:gd name="connsiteX2" fmla="*/ 3096133 w 7180744"/>
                <a:gd name="connsiteY2" fmla="*/ 33887 h 2849160"/>
                <a:gd name="connsiteX3" fmla="*/ 3099400 w 7180744"/>
                <a:gd name="connsiteY3" fmla="*/ 93194 h 2849160"/>
                <a:gd name="connsiteX4" fmla="*/ 3098423 w 7180744"/>
                <a:gd name="connsiteY4" fmla="*/ 93643 h 2849160"/>
                <a:gd name="connsiteX5" fmla="*/ 2959307 w 7180744"/>
                <a:gd name="connsiteY5" fmla="*/ 315336 h 2849160"/>
                <a:gd name="connsiteX6" fmla="*/ 3274841 w 7180744"/>
                <a:gd name="connsiteY6" fmla="*/ 582688 h 2849160"/>
                <a:gd name="connsiteX7" fmla="*/ 3590375 w 7180744"/>
                <a:gd name="connsiteY7" fmla="*/ 315336 h 2849160"/>
                <a:gd name="connsiteX8" fmla="*/ 3451260 w 7180744"/>
                <a:gd name="connsiteY8" fmla="*/ 93643 h 2849160"/>
                <a:gd name="connsiteX9" fmla="*/ 3448345 w 7180744"/>
                <a:gd name="connsiteY9" fmla="*/ 92303 h 2849160"/>
                <a:gd name="connsiteX10" fmla="*/ 3451697 w 7180744"/>
                <a:gd name="connsiteY10" fmla="*/ 33887 h 2849160"/>
                <a:gd name="connsiteX11" fmla="*/ 3457540 w 7180744"/>
                <a:gd name="connsiteY11" fmla="*/ 0 h 2849160"/>
                <a:gd name="connsiteX12" fmla="*/ 6549682 w 7180744"/>
                <a:gd name="connsiteY12" fmla="*/ 0 h 2849160"/>
                <a:gd name="connsiteX13" fmla="*/ 6549682 w 7180744"/>
                <a:gd name="connsiteY13" fmla="*/ 902441 h 2849160"/>
                <a:gd name="connsiteX14" fmla="*/ 6554132 w 7180744"/>
                <a:gd name="connsiteY14" fmla="*/ 906417 h 2849160"/>
                <a:gd name="connsiteX15" fmla="*/ 6631943 w 7180744"/>
                <a:gd name="connsiteY15" fmla="*/ 923901 h 2849160"/>
                <a:gd name="connsiteX16" fmla="*/ 6691250 w 7180744"/>
                <a:gd name="connsiteY16" fmla="*/ 927168 h 2849160"/>
                <a:gd name="connsiteX17" fmla="*/ 6691699 w 7180744"/>
                <a:gd name="connsiteY17" fmla="*/ 926191 h 2849160"/>
                <a:gd name="connsiteX18" fmla="*/ 6913391 w 7180744"/>
                <a:gd name="connsiteY18" fmla="*/ 787075 h 2849160"/>
                <a:gd name="connsiteX19" fmla="*/ 7180744 w 7180744"/>
                <a:gd name="connsiteY19" fmla="*/ 1102609 h 2849160"/>
                <a:gd name="connsiteX20" fmla="*/ 6913391 w 7180744"/>
                <a:gd name="connsiteY20" fmla="*/ 1418143 h 2849160"/>
                <a:gd name="connsiteX21" fmla="*/ 6691699 w 7180744"/>
                <a:gd name="connsiteY21" fmla="*/ 1279028 h 2849160"/>
                <a:gd name="connsiteX22" fmla="*/ 6690358 w 7180744"/>
                <a:gd name="connsiteY22" fmla="*/ 1276113 h 2849160"/>
                <a:gd name="connsiteX23" fmla="*/ 6631942 w 7180744"/>
                <a:gd name="connsiteY23" fmla="*/ 1279465 h 2849160"/>
                <a:gd name="connsiteX24" fmla="*/ 6554131 w 7180744"/>
                <a:gd name="connsiteY24" fmla="*/ 1297677 h 2849160"/>
                <a:gd name="connsiteX25" fmla="*/ 6549682 w 7180744"/>
                <a:gd name="connsiteY25" fmla="*/ 1301818 h 2849160"/>
                <a:gd name="connsiteX26" fmla="*/ 6549682 w 7180744"/>
                <a:gd name="connsiteY26" fmla="*/ 2205219 h 2849160"/>
                <a:gd name="connsiteX27" fmla="*/ 3480871 w 7180744"/>
                <a:gd name="connsiteY27" fmla="*/ 2205219 h 2849160"/>
                <a:gd name="connsiteX28" fmla="*/ 3471034 w 7180744"/>
                <a:gd name="connsiteY28" fmla="*/ 2222548 h 2849160"/>
                <a:gd name="connsiteX29" fmla="*/ 3453550 w 7180744"/>
                <a:gd name="connsiteY29" fmla="*/ 2300359 h 2849160"/>
                <a:gd name="connsiteX30" fmla="*/ 3450283 w 7180744"/>
                <a:gd name="connsiteY30" fmla="*/ 2359666 h 2849160"/>
                <a:gd name="connsiteX31" fmla="*/ 3451259 w 7180744"/>
                <a:gd name="connsiteY31" fmla="*/ 2360115 h 2849160"/>
                <a:gd name="connsiteX32" fmla="*/ 3590375 w 7180744"/>
                <a:gd name="connsiteY32" fmla="*/ 2581808 h 2849160"/>
                <a:gd name="connsiteX33" fmla="*/ 3274841 w 7180744"/>
                <a:gd name="connsiteY33" fmla="*/ 2849160 h 2849160"/>
                <a:gd name="connsiteX34" fmla="*/ 2959307 w 7180744"/>
                <a:gd name="connsiteY34" fmla="*/ 2581808 h 2849160"/>
                <a:gd name="connsiteX35" fmla="*/ 3098423 w 7180744"/>
                <a:gd name="connsiteY35" fmla="*/ 2360115 h 2849160"/>
                <a:gd name="connsiteX36" fmla="*/ 3101337 w 7180744"/>
                <a:gd name="connsiteY36" fmla="*/ 2358775 h 2849160"/>
                <a:gd name="connsiteX37" fmla="*/ 3097985 w 7180744"/>
                <a:gd name="connsiteY37" fmla="*/ 2300359 h 2849160"/>
                <a:gd name="connsiteX38" fmla="*/ 3079773 w 7180744"/>
                <a:gd name="connsiteY38" fmla="*/ 2222547 h 2849160"/>
                <a:gd name="connsiteX39" fmla="*/ 3069527 w 7180744"/>
                <a:gd name="connsiteY39" fmla="*/ 2205219 h 2849160"/>
                <a:gd name="connsiteX40" fmla="*/ 0 w 7180744"/>
                <a:gd name="connsiteY40" fmla="*/ 2205219 h 2849160"/>
                <a:gd name="connsiteX41" fmla="*/ 0 w 7180744"/>
                <a:gd name="connsiteY41" fmla="*/ 1295704 h 2849160"/>
                <a:gd name="connsiteX42" fmla="*/ 69382 w 7180744"/>
                <a:gd name="connsiteY42" fmla="*/ 1279465 h 2849160"/>
                <a:gd name="connsiteX43" fmla="*/ 127798 w 7180744"/>
                <a:gd name="connsiteY43" fmla="*/ 1276113 h 2849160"/>
                <a:gd name="connsiteX44" fmla="*/ 129138 w 7180744"/>
                <a:gd name="connsiteY44" fmla="*/ 1279028 h 2849160"/>
                <a:gd name="connsiteX45" fmla="*/ 350831 w 7180744"/>
                <a:gd name="connsiteY45" fmla="*/ 1418143 h 2849160"/>
                <a:gd name="connsiteX46" fmla="*/ 618183 w 7180744"/>
                <a:gd name="connsiteY46" fmla="*/ 1102609 h 2849160"/>
                <a:gd name="connsiteX47" fmla="*/ 350831 w 7180744"/>
                <a:gd name="connsiteY47" fmla="*/ 787075 h 2849160"/>
                <a:gd name="connsiteX48" fmla="*/ 129138 w 7180744"/>
                <a:gd name="connsiteY48" fmla="*/ 926191 h 2849160"/>
                <a:gd name="connsiteX49" fmla="*/ 128689 w 7180744"/>
                <a:gd name="connsiteY49" fmla="*/ 927168 h 2849160"/>
                <a:gd name="connsiteX50" fmla="*/ 69382 w 7180744"/>
                <a:gd name="connsiteY50" fmla="*/ 923901 h 2849160"/>
                <a:gd name="connsiteX51" fmla="*/ 0 w 7180744"/>
                <a:gd name="connsiteY51" fmla="*/ 908311 h 284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180744" h="2849160">
                  <a:moveTo>
                    <a:pt x="0" y="0"/>
                  </a:moveTo>
                  <a:lnTo>
                    <a:pt x="3090523" y="0"/>
                  </a:lnTo>
                  <a:lnTo>
                    <a:pt x="3096133" y="33887"/>
                  </a:lnTo>
                  <a:lnTo>
                    <a:pt x="3099400" y="93194"/>
                  </a:lnTo>
                  <a:lnTo>
                    <a:pt x="3098423" y="93643"/>
                  </a:lnTo>
                  <a:cubicBezTo>
                    <a:pt x="3014490" y="141688"/>
                    <a:pt x="2959307" y="223051"/>
                    <a:pt x="2959307" y="315336"/>
                  </a:cubicBezTo>
                  <a:cubicBezTo>
                    <a:pt x="2959307" y="462990"/>
                    <a:pt x="3100576" y="582688"/>
                    <a:pt x="3274841" y="582688"/>
                  </a:cubicBezTo>
                  <a:cubicBezTo>
                    <a:pt x="3449106" y="582688"/>
                    <a:pt x="3590375" y="462990"/>
                    <a:pt x="3590375" y="315336"/>
                  </a:cubicBezTo>
                  <a:cubicBezTo>
                    <a:pt x="3590375" y="223051"/>
                    <a:pt x="3535192" y="141688"/>
                    <a:pt x="3451260" y="93643"/>
                  </a:cubicBezTo>
                  <a:lnTo>
                    <a:pt x="3448345" y="92303"/>
                  </a:lnTo>
                  <a:lnTo>
                    <a:pt x="3451697" y="33887"/>
                  </a:lnTo>
                  <a:lnTo>
                    <a:pt x="3457540" y="0"/>
                  </a:lnTo>
                  <a:lnTo>
                    <a:pt x="6549682" y="0"/>
                  </a:lnTo>
                  <a:lnTo>
                    <a:pt x="6549682" y="902441"/>
                  </a:lnTo>
                  <a:lnTo>
                    <a:pt x="6554132" y="906417"/>
                  </a:lnTo>
                  <a:cubicBezTo>
                    <a:pt x="6573202" y="914120"/>
                    <a:pt x="6600207" y="920238"/>
                    <a:pt x="6631943" y="923901"/>
                  </a:cubicBezTo>
                  <a:lnTo>
                    <a:pt x="6691250" y="927168"/>
                  </a:lnTo>
                  <a:lnTo>
                    <a:pt x="6691699" y="926191"/>
                  </a:lnTo>
                  <a:cubicBezTo>
                    <a:pt x="6739744" y="842258"/>
                    <a:pt x="6821107" y="787075"/>
                    <a:pt x="6913391" y="787075"/>
                  </a:cubicBezTo>
                  <a:cubicBezTo>
                    <a:pt x="7061046" y="787075"/>
                    <a:pt x="7180744" y="928344"/>
                    <a:pt x="7180744" y="1102609"/>
                  </a:cubicBezTo>
                  <a:cubicBezTo>
                    <a:pt x="7180744" y="1276874"/>
                    <a:pt x="7061046" y="1418143"/>
                    <a:pt x="6913391" y="1418143"/>
                  </a:cubicBezTo>
                  <a:cubicBezTo>
                    <a:pt x="6821107" y="1418143"/>
                    <a:pt x="6739744" y="1362960"/>
                    <a:pt x="6691699" y="1279028"/>
                  </a:cubicBezTo>
                  <a:lnTo>
                    <a:pt x="6690358" y="1276113"/>
                  </a:lnTo>
                  <a:lnTo>
                    <a:pt x="6631942" y="1279465"/>
                  </a:lnTo>
                  <a:cubicBezTo>
                    <a:pt x="6600206" y="1283280"/>
                    <a:pt x="6573201" y="1289653"/>
                    <a:pt x="6554131" y="1297677"/>
                  </a:cubicBezTo>
                  <a:lnTo>
                    <a:pt x="6549682" y="1301818"/>
                  </a:lnTo>
                  <a:lnTo>
                    <a:pt x="6549682" y="2205219"/>
                  </a:lnTo>
                  <a:lnTo>
                    <a:pt x="3480871" y="2205219"/>
                  </a:lnTo>
                  <a:lnTo>
                    <a:pt x="3471034" y="2222548"/>
                  </a:lnTo>
                  <a:cubicBezTo>
                    <a:pt x="3463331" y="2241619"/>
                    <a:pt x="3457212" y="2268623"/>
                    <a:pt x="3453550" y="2300359"/>
                  </a:cubicBezTo>
                  <a:lnTo>
                    <a:pt x="3450283" y="2359666"/>
                  </a:lnTo>
                  <a:lnTo>
                    <a:pt x="3451259" y="2360115"/>
                  </a:lnTo>
                  <a:cubicBezTo>
                    <a:pt x="3535192" y="2408160"/>
                    <a:pt x="3590375" y="2489523"/>
                    <a:pt x="3590375" y="2581808"/>
                  </a:cubicBezTo>
                  <a:cubicBezTo>
                    <a:pt x="3590375" y="2729462"/>
                    <a:pt x="3449106" y="2849160"/>
                    <a:pt x="3274841" y="2849160"/>
                  </a:cubicBezTo>
                  <a:cubicBezTo>
                    <a:pt x="3100576" y="2849160"/>
                    <a:pt x="2959307" y="2729462"/>
                    <a:pt x="2959307" y="2581808"/>
                  </a:cubicBezTo>
                  <a:cubicBezTo>
                    <a:pt x="2959307" y="2489523"/>
                    <a:pt x="3014490" y="2408160"/>
                    <a:pt x="3098423" y="2360115"/>
                  </a:cubicBezTo>
                  <a:lnTo>
                    <a:pt x="3101337" y="2358775"/>
                  </a:lnTo>
                  <a:lnTo>
                    <a:pt x="3097985" y="2300359"/>
                  </a:lnTo>
                  <a:cubicBezTo>
                    <a:pt x="3094171" y="2268623"/>
                    <a:pt x="3087797" y="2241618"/>
                    <a:pt x="3079773" y="2222547"/>
                  </a:cubicBezTo>
                  <a:lnTo>
                    <a:pt x="3069527" y="2205219"/>
                  </a:lnTo>
                  <a:lnTo>
                    <a:pt x="0" y="2205219"/>
                  </a:lnTo>
                  <a:lnTo>
                    <a:pt x="0" y="1295704"/>
                  </a:lnTo>
                  <a:lnTo>
                    <a:pt x="69382" y="1279465"/>
                  </a:lnTo>
                  <a:lnTo>
                    <a:pt x="127798" y="1276113"/>
                  </a:lnTo>
                  <a:lnTo>
                    <a:pt x="129138" y="1279028"/>
                  </a:lnTo>
                  <a:cubicBezTo>
                    <a:pt x="177183" y="1362960"/>
                    <a:pt x="258546" y="1418143"/>
                    <a:pt x="350831" y="1418143"/>
                  </a:cubicBezTo>
                  <a:cubicBezTo>
                    <a:pt x="498485" y="1418143"/>
                    <a:pt x="618183" y="1276874"/>
                    <a:pt x="618183" y="1102609"/>
                  </a:cubicBezTo>
                  <a:cubicBezTo>
                    <a:pt x="618183" y="928344"/>
                    <a:pt x="498485" y="787075"/>
                    <a:pt x="350831" y="787075"/>
                  </a:cubicBezTo>
                  <a:cubicBezTo>
                    <a:pt x="258546" y="787075"/>
                    <a:pt x="177183" y="842258"/>
                    <a:pt x="129138" y="926191"/>
                  </a:cubicBezTo>
                  <a:lnTo>
                    <a:pt x="128689" y="927168"/>
                  </a:lnTo>
                  <a:lnTo>
                    <a:pt x="69382" y="923901"/>
                  </a:lnTo>
                  <a:lnTo>
                    <a:pt x="0" y="908311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TextBox 11">
              <a:hlinkClick r:id="rId5" action="ppaction://hlinksldjump"/>
            </p:cNvPr>
            <p:cNvSpPr txBox="1"/>
            <p:nvPr/>
          </p:nvSpPr>
          <p:spPr>
            <a:xfrm>
              <a:off x="8005668" y="4933883"/>
              <a:ext cx="708338" cy="2109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03055" y="609600"/>
            <a:ext cx="8703284" cy="2534048"/>
            <a:chOff x="5037014" y="25758"/>
            <a:chExt cx="7154986" cy="2830577"/>
          </a:xfrm>
        </p:grpSpPr>
        <p:sp>
          <p:nvSpPr>
            <p:cNvPr id="14" name="Freeform 13">
              <a:hlinkClick r:id="rId6" action="ppaction://hlinksldjump"/>
            </p:cNvPr>
            <p:cNvSpPr/>
            <p:nvPr/>
          </p:nvSpPr>
          <p:spPr>
            <a:xfrm>
              <a:off x="5037014" y="25758"/>
              <a:ext cx="7154986" cy="2830577"/>
            </a:xfrm>
            <a:custGeom>
              <a:avLst/>
              <a:gdLst>
                <a:gd name="connsiteX0" fmla="*/ 0 w 7154986"/>
                <a:gd name="connsiteY0" fmla="*/ 0 h 2830577"/>
                <a:gd name="connsiteX1" fmla="*/ 3075291 w 7154986"/>
                <a:gd name="connsiteY1" fmla="*/ 0 h 2830577"/>
                <a:gd name="connsiteX2" fmla="*/ 3078649 w 7154986"/>
                <a:gd name="connsiteY2" fmla="*/ 5916 h 2830577"/>
                <a:gd name="connsiteX3" fmla="*/ 3096133 w 7154986"/>
                <a:gd name="connsiteY3" fmla="*/ 83727 h 2830577"/>
                <a:gd name="connsiteX4" fmla="*/ 3099400 w 7154986"/>
                <a:gd name="connsiteY4" fmla="*/ 143034 h 2830577"/>
                <a:gd name="connsiteX5" fmla="*/ 3098423 w 7154986"/>
                <a:gd name="connsiteY5" fmla="*/ 143483 h 2830577"/>
                <a:gd name="connsiteX6" fmla="*/ 2959307 w 7154986"/>
                <a:gd name="connsiteY6" fmla="*/ 365175 h 2830577"/>
                <a:gd name="connsiteX7" fmla="*/ 3274841 w 7154986"/>
                <a:gd name="connsiteY7" fmla="*/ 632528 h 2830577"/>
                <a:gd name="connsiteX8" fmla="*/ 3590375 w 7154986"/>
                <a:gd name="connsiteY8" fmla="*/ 365175 h 2830577"/>
                <a:gd name="connsiteX9" fmla="*/ 3451260 w 7154986"/>
                <a:gd name="connsiteY9" fmla="*/ 143483 h 2830577"/>
                <a:gd name="connsiteX10" fmla="*/ 3448345 w 7154986"/>
                <a:gd name="connsiteY10" fmla="*/ 142143 h 2830577"/>
                <a:gd name="connsiteX11" fmla="*/ 3451697 w 7154986"/>
                <a:gd name="connsiteY11" fmla="*/ 83726 h 2830577"/>
                <a:gd name="connsiteX12" fmla="*/ 3469909 w 7154986"/>
                <a:gd name="connsiteY12" fmla="*/ 5915 h 2830577"/>
                <a:gd name="connsiteX13" fmla="*/ 3473407 w 7154986"/>
                <a:gd name="connsiteY13" fmla="*/ 0 h 2830577"/>
                <a:gd name="connsiteX14" fmla="*/ 6549682 w 7154986"/>
                <a:gd name="connsiteY14" fmla="*/ 0 h 2830577"/>
                <a:gd name="connsiteX15" fmla="*/ 6549682 w 7154986"/>
                <a:gd name="connsiteY15" fmla="*/ 911205 h 2830577"/>
                <a:gd name="connsiteX16" fmla="*/ 6606185 w 7154986"/>
                <a:gd name="connsiteY16" fmla="*/ 923901 h 2830577"/>
                <a:gd name="connsiteX17" fmla="*/ 6665492 w 7154986"/>
                <a:gd name="connsiteY17" fmla="*/ 927168 h 2830577"/>
                <a:gd name="connsiteX18" fmla="*/ 6665941 w 7154986"/>
                <a:gd name="connsiteY18" fmla="*/ 926191 h 2830577"/>
                <a:gd name="connsiteX19" fmla="*/ 6887633 w 7154986"/>
                <a:gd name="connsiteY19" fmla="*/ 787075 h 2830577"/>
                <a:gd name="connsiteX20" fmla="*/ 7154986 w 7154986"/>
                <a:gd name="connsiteY20" fmla="*/ 1102609 h 2830577"/>
                <a:gd name="connsiteX21" fmla="*/ 6887633 w 7154986"/>
                <a:gd name="connsiteY21" fmla="*/ 1418143 h 2830577"/>
                <a:gd name="connsiteX22" fmla="*/ 6665941 w 7154986"/>
                <a:gd name="connsiteY22" fmla="*/ 1279028 h 2830577"/>
                <a:gd name="connsiteX23" fmla="*/ 6664600 w 7154986"/>
                <a:gd name="connsiteY23" fmla="*/ 1276113 h 2830577"/>
                <a:gd name="connsiteX24" fmla="*/ 6606184 w 7154986"/>
                <a:gd name="connsiteY24" fmla="*/ 1279465 h 2830577"/>
                <a:gd name="connsiteX25" fmla="*/ 6549682 w 7154986"/>
                <a:gd name="connsiteY25" fmla="*/ 1292690 h 2830577"/>
                <a:gd name="connsiteX26" fmla="*/ 6549682 w 7154986"/>
                <a:gd name="connsiteY26" fmla="*/ 2205219 h 2830577"/>
                <a:gd name="connsiteX27" fmla="*/ 3469517 w 7154986"/>
                <a:gd name="connsiteY27" fmla="*/ 2205219 h 2830577"/>
                <a:gd name="connsiteX28" fmla="*/ 3459225 w 7154986"/>
                <a:gd name="connsiteY28" fmla="*/ 2238120 h 2830577"/>
                <a:gd name="connsiteX29" fmla="*/ 3451697 w 7154986"/>
                <a:gd name="connsiteY29" fmla="*/ 2281776 h 2830577"/>
                <a:gd name="connsiteX30" fmla="*/ 3448345 w 7154986"/>
                <a:gd name="connsiteY30" fmla="*/ 2340192 h 2830577"/>
                <a:gd name="connsiteX31" fmla="*/ 3451260 w 7154986"/>
                <a:gd name="connsiteY31" fmla="*/ 2341532 h 2830577"/>
                <a:gd name="connsiteX32" fmla="*/ 3590375 w 7154986"/>
                <a:gd name="connsiteY32" fmla="*/ 2563225 h 2830577"/>
                <a:gd name="connsiteX33" fmla="*/ 3274841 w 7154986"/>
                <a:gd name="connsiteY33" fmla="*/ 2830577 h 2830577"/>
                <a:gd name="connsiteX34" fmla="*/ 2959307 w 7154986"/>
                <a:gd name="connsiteY34" fmla="*/ 2563225 h 2830577"/>
                <a:gd name="connsiteX35" fmla="*/ 3098423 w 7154986"/>
                <a:gd name="connsiteY35" fmla="*/ 2341532 h 2830577"/>
                <a:gd name="connsiteX36" fmla="*/ 3099400 w 7154986"/>
                <a:gd name="connsiteY36" fmla="*/ 2341083 h 2830577"/>
                <a:gd name="connsiteX37" fmla="*/ 3096133 w 7154986"/>
                <a:gd name="connsiteY37" fmla="*/ 2281776 h 2830577"/>
                <a:gd name="connsiteX38" fmla="*/ 3088906 w 7154986"/>
                <a:gd name="connsiteY38" fmla="*/ 2238121 h 2830577"/>
                <a:gd name="connsiteX39" fmla="*/ 3079026 w 7154986"/>
                <a:gd name="connsiteY39" fmla="*/ 2205219 h 2830577"/>
                <a:gd name="connsiteX40" fmla="*/ 0 w 7154986"/>
                <a:gd name="connsiteY40" fmla="*/ 2205219 h 2830577"/>
                <a:gd name="connsiteX41" fmla="*/ 0 w 7154986"/>
                <a:gd name="connsiteY41" fmla="*/ 1301818 h 2830577"/>
                <a:gd name="connsiteX42" fmla="*/ 4449 w 7154986"/>
                <a:gd name="connsiteY42" fmla="*/ 1297677 h 2830577"/>
                <a:gd name="connsiteX43" fmla="*/ 82261 w 7154986"/>
                <a:gd name="connsiteY43" fmla="*/ 1279465 h 2830577"/>
                <a:gd name="connsiteX44" fmla="*/ 140677 w 7154986"/>
                <a:gd name="connsiteY44" fmla="*/ 1276113 h 2830577"/>
                <a:gd name="connsiteX45" fmla="*/ 142017 w 7154986"/>
                <a:gd name="connsiteY45" fmla="*/ 1279028 h 2830577"/>
                <a:gd name="connsiteX46" fmla="*/ 363710 w 7154986"/>
                <a:gd name="connsiteY46" fmla="*/ 1418143 h 2830577"/>
                <a:gd name="connsiteX47" fmla="*/ 631062 w 7154986"/>
                <a:gd name="connsiteY47" fmla="*/ 1102609 h 2830577"/>
                <a:gd name="connsiteX48" fmla="*/ 363710 w 7154986"/>
                <a:gd name="connsiteY48" fmla="*/ 787075 h 2830577"/>
                <a:gd name="connsiteX49" fmla="*/ 142017 w 7154986"/>
                <a:gd name="connsiteY49" fmla="*/ 926191 h 2830577"/>
                <a:gd name="connsiteX50" fmla="*/ 141568 w 7154986"/>
                <a:gd name="connsiteY50" fmla="*/ 927168 h 2830577"/>
                <a:gd name="connsiteX51" fmla="*/ 82261 w 7154986"/>
                <a:gd name="connsiteY51" fmla="*/ 923901 h 2830577"/>
                <a:gd name="connsiteX52" fmla="*/ 4450 w 7154986"/>
                <a:gd name="connsiteY52" fmla="*/ 906417 h 2830577"/>
                <a:gd name="connsiteX53" fmla="*/ 0 w 7154986"/>
                <a:gd name="connsiteY53" fmla="*/ 902441 h 283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154986" h="2830577">
                  <a:moveTo>
                    <a:pt x="0" y="0"/>
                  </a:moveTo>
                  <a:lnTo>
                    <a:pt x="3075291" y="0"/>
                  </a:lnTo>
                  <a:lnTo>
                    <a:pt x="3078649" y="5916"/>
                  </a:lnTo>
                  <a:cubicBezTo>
                    <a:pt x="3086352" y="24986"/>
                    <a:pt x="3092471" y="51991"/>
                    <a:pt x="3096133" y="83727"/>
                  </a:cubicBezTo>
                  <a:lnTo>
                    <a:pt x="3099400" y="143034"/>
                  </a:lnTo>
                  <a:lnTo>
                    <a:pt x="3098423" y="143483"/>
                  </a:lnTo>
                  <a:cubicBezTo>
                    <a:pt x="3014490" y="191528"/>
                    <a:pt x="2959307" y="272891"/>
                    <a:pt x="2959307" y="365175"/>
                  </a:cubicBezTo>
                  <a:cubicBezTo>
                    <a:pt x="2959307" y="512830"/>
                    <a:pt x="3100576" y="632528"/>
                    <a:pt x="3274841" y="632528"/>
                  </a:cubicBezTo>
                  <a:cubicBezTo>
                    <a:pt x="3449106" y="632528"/>
                    <a:pt x="3590375" y="512830"/>
                    <a:pt x="3590375" y="365175"/>
                  </a:cubicBezTo>
                  <a:cubicBezTo>
                    <a:pt x="3590375" y="272891"/>
                    <a:pt x="3535192" y="191528"/>
                    <a:pt x="3451260" y="143483"/>
                  </a:cubicBezTo>
                  <a:lnTo>
                    <a:pt x="3448345" y="142143"/>
                  </a:lnTo>
                  <a:lnTo>
                    <a:pt x="3451697" y="83726"/>
                  </a:lnTo>
                  <a:cubicBezTo>
                    <a:pt x="3455512" y="51990"/>
                    <a:pt x="3461885" y="24986"/>
                    <a:pt x="3469909" y="5915"/>
                  </a:cubicBezTo>
                  <a:lnTo>
                    <a:pt x="3473407" y="0"/>
                  </a:lnTo>
                  <a:lnTo>
                    <a:pt x="6549682" y="0"/>
                  </a:lnTo>
                  <a:lnTo>
                    <a:pt x="6549682" y="911205"/>
                  </a:lnTo>
                  <a:lnTo>
                    <a:pt x="6606185" y="923901"/>
                  </a:lnTo>
                  <a:lnTo>
                    <a:pt x="6665492" y="927168"/>
                  </a:lnTo>
                  <a:lnTo>
                    <a:pt x="6665941" y="926191"/>
                  </a:lnTo>
                  <a:cubicBezTo>
                    <a:pt x="6713986" y="842258"/>
                    <a:pt x="6795349" y="787075"/>
                    <a:pt x="6887633" y="787075"/>
                  </a:cubicBezTo>
                  <a:cubicBezTo>
                    <a:pt x="7035288" y="787075"/>
                    <a:pt x="7154986" y="928344"/>
                    <a:pt x="7154986" y="1102609"/>
                  </a:cubicBezTo>
                  <a:cubicBezTo>
                    <a:pt x="7154986" y="1276874"/>
                    <a:pt x="7035288" y="1418143"/>
                    <a:pt x="6887633" y="1418143"/>
                  </a:cubicBezTo>
                  <a:cubicBezTo>
                    <a:pt x="6795349" y="1418143"/>
                    <a:pt x="6713986" y="1362960"/>
                    <a:pt x="6665941" y="1279028"/>
                  </a:cubicBezTo>
                  <a:lnTo>
                    <a:pt x="6664600" y="1276113"/>
                  </a:lnTo>
                  <a:lnTo>
                    <a:pt x="6606184" y="1279465"/>
                  </a:lnTo>
                  <a:lnTo>
                    <a:pt x="6549682" y="1292690"/>
                  </a:lnTo>
                  <a:lnTo>
                    <a:pt x="6549682" y="2205219"/>
                  </a:lnTo>
                  <a:lnTo>
                    <a:pt x="3469517" y="2205219"/>
                  </a:lnTo>
                  <a:lnTo>
                    <a:pt x="3459225" y="2238120"/>
                  </a:lnTo>
                  <a:cubicBezTo>
                    <a:pt x="3456152" y="2251222"/>
                    <a:pt x="3453605" y="2265908"/>
                    <a:pt x="3451697" y="2281776"/>
                  </a:cubicBezTo>
                  <a:lnTo>
                    <a:pt x="3448345" y="2340192"/>
                  </a:lnTo>
                  <a:lnTo>
                    <a:pt x="3451260" y="2341532"/>
                  </a:lnTo>
                  <a:cubicBezTo>
                    <a:pt x="3535192" y="2389577"/>
                    <a:pt x="3590375" y="2470940"/>
                    <a:pt x="3590375" y="2563225"/>
                  </a:cubicBezTo>
                  <a:cubicBezTo>
                    <a:pt x="3590375" y="2710879"/>
                    <a:pt x="3449106" y="2830577"/>
                    <a:pt x="3274841" y="2830577"/>
                  </a:cubicBezTo>
                  <a:cubicBezTo>
                    <a:pt x="3100576" y="2830577"/>
                    <a:pt x="2959307" y="2710879"/>
                    <a:pt x="2959307" y="2563225"/>
                  </a:cubicBezTo>
                  <a:cubicBezTo>
                    <a:pt x="2959307" y="2470940"/>
                    <a:pt x="3014490" y="2389577"/>
                    <a:pt x="3098423" y="2341532"/>
                  </a:cubicBezTo>
                  <a:lnTo>
                    <a:pt x="3099400" y="2341083"/>
                  </a:lnTo>
                  <a:lnTo>
                    <a:pt x="3096133" y="2281776"/>
                  </a:lnTo>
                  <a:cubicBezTo>
                    <a:pt x="3094302" y="2265908"/>
                    <a:pt x="3091857" y="2251223"/>
                    <a:pt x="3088906" y="2238121"/>
                  </a:cubicBezTo>
                  <a:lnTo>
                    <a:pt x="3079026" y="2205219"/>
                  </a:lnTo>
                  <a:lnTo>
                    <a:pt x="0" y="2205219"/>
                  </a:lnTo>
                  <a:lnTo>
                    <a:pt x="0" y="1301818"/>
                  </a:lnTo>
                  <a:lnTo>
                    <a:pt x="4449" y="1297677"/>
                  </a:lnTo>
                  <a:cubicBezTo>
                    <a:pt x="23520" y="1289653"/>
                    <a:pt x="50525" y="1283280"/>
                    <a:pt x="82261" y="1279465"/>
                  </a:cubicBezTo>
                  <a:lnTo>
                    <a:pt x="140677" y="1276113"/>
                  </a:lnTo>
                  <a:lnTo>
                    <a:pt x="142017" y="1279028"/>
                  </a:lnTo>
                  <a:cubicBezTo>
                    <a:pt x="190062" y="1362960"/>
                    <a:pt x="271425" y="1418143"/>
                    <a:pt x="363710" y="1418143"/>
                  </a:cubicBezTo>
                  <a:cubicBezTo>
                    <a:pt x="511364" y="1418143"/>
                    <a:pt x="631062" y="1276874"/>
                    <a:pt x="631062" y="1102609"/>
                  </a:cubicBezTo>
                  <a:cubicBezTo>
                    <a:pt x="631062" y="928344"/>
                    <a:pt x="511364" y="787075"/>
                    <a:pt x="363710" y="787075"/>
                  </a:cubicBezTo>
                  <a:cubicBezTo>
                    <a:pt x="271425" y="787075"/>
                    <a:pt x="190062" y="842258"/>
                    <a:pt x="142017" y="926191"/>
                  </a:cubicBezTo>
                  <a:lnTo>
                    <a:pt x="141568" y="927168"/>
                  </a:lnTo>
                  <a:lnTo>
                    <a:pt x="82261" y="923901"/>
                  </a:lnTo>
                  <a:cubicBezTo>
                    <a:pt x="50525" y="920238"/>
                    <a:pt x="23521" y="914120"/>
                    <a:pt x="4450" y="906417"/>
                  </a:cubicBezTo>
                  <a:lnTo>
                    <a:pt x="0" y="902441"/>
                  </a:lnTo>
                  <a:close/>
                </a:path>
              </a:pathLst>
            </a:custGeom>
            <a:solidFill>
              <a:srgbClr val="66CCFF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TextBox 14">
              <a:hlinkClick r:id="rId6" action="ppaction://hlinksldjump"/>
            </p:cNvPr>
            <p:cNvSpPr txBox="1"/>
            <p:nvPr/>
          </p:nvSpPr>
          <p:spPr>
            <a:xfrm>
              <a:off x="7933387" y="522035"/>
              <a:ext cx="708338" cy="1753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16" name="Google Shape;84;p1">
            <a:hlinkClick r:id="rId5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71803">
            <a:off x="222263" y="3770279"/>
            <a:ext cx="1635181" cy="166739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87;p1"/>
          <p:cNvSpPr/>
          <p:nvPr/>
        </p:nvSpPr>
        <p:spPr>
          <a:xfrm>
            <a:off x="293487" y="1380526"/>
            <a:ext cx="2795291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+mj-lt"/>
                <a:ea typeface="Bell MT"/>
                <a:cs typeface="Times New Roman" panose="02020603050405020304" pitchFamily="18" charset="0"/>
                <a:sym typeface="Bell MT"/>
              </a:rPr>
              <a:t>Trò</a:t>
            </a:r>
            <a:r>
              <a:rPr kumimoji="0" lang="en-US" sz="4000" b="1" i="0" u="none" strike="noStrike" kern="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+mj-lt"/>
                <a:ea typeface="Bell MT"/>
                <a:cs typeface="Times New Roman" panose="02020603050405020304" pitchFamily="18" charset="0"/>
                <a:sym typeface="Bell MT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+mj-lt"/>
                <a:ea typeface="Bell MT"/>
                <a:cs typeface="Times New Roman" panose="02020603050405020304" pitchFamily="18" charset="0"/>
                <a:sym typeface="Bell MT"/>
              </a:rPr>
              <a:t>chơi</a:t>
            </a:r>
            <a:endParaRPr kumimoji="0" lang="en-US" sz="4000" b="1" i="0" u="none" strike="noStrike" kern="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+mj-lt"/>
              <a:ea typeface="Bell MT"/>
              <a:cs typeface="Times New Roman" panose="02020603050405020304" pitchFamily="18" charset="0"/>
              <a:sym typeface="Bell M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+mj-lt"/>
                <a:ea typeface="Bell MT"/>
                <a:cs typeface="Times New Roman" panose="02020603050405020304" pitchFamily="18" charset="0"/>
                <a:sym typeface="Bell MT"/>
              </a:rPr>
              <a:t>Mảnh</a:t>
            </a:r>
            <a:r>
              <a:rPr kumimoji="0" lang="en-US" sz="4000" b="1" i="0" u="none" strike="noStrike" kern="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+mj-lt"/>
                <a:ea typeface="Bell MT"/>
                <a:cs typeface="Times New Roman" panose="02020603050405020304" pitchFamily="18" charset="0"/>
                <a:sym typeface="Bell MT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+mj-lt"/>
                <a:ea typeface="Bell MT"/>
                <a:cs typeface="Times New Roman" panose="02020603050405020304" pitchFamily="18" charset="0"/>
                <a:sym typeface="Bell MT"/>
              </a:rPr>
              <a:t>ghép</a:t>
            </a:r>
            <a:endParaRPr kumimoji="0" sz="4000" b="1" i="0" u="none" strike="noStrike" kern="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+mj-lt"/>
              <a:ea typeface="Bell MT"/>
              <a:cs typeface="Times New Roman" panose="02020603050405020304" pitchFamily="18" charset="0"/>
              <a:sym typeface="Bell MT"/>
            </a:endParaRPr>
          </a:p>
        </p:txBody>
      </p:sp>
    </p:spTree>
    <p:extLst>
      <p:ext uri="{BB962C8B-B14F-4D97-AF65-F5344CB8AC3E}">
        <p14:creationId xmlns:p14="http://schemas.microsoft.com/office/powerpoint/2010/main" val="292147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955"/>
            <a:ext cx="12192000" cy="644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3022" y="762662"/>
            <a:ext cx="8941933" cy="1338749"/>
          </a:xfrm>
          <a:prstGeom prst="rect">
            <a:avLst/>
          </a:prstGeom>
          <a:noFill/>
        </p:spPr>
        <p:txBody>
          <a:bodyPr wrap="square" lIns="121842" tIns="60921" rIns="121842" bIns="60921" rtlCol="0">
            <a:spAutoFit/>
          </a:bodyPr>
          <a:lstStyle/>
          <a:p>
            <a:pPr algn="ctr" defTabSz="1218330"/>
            <a:r>
              <a:rPr lang="en-US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”,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loài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nhắc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en-US" sz="43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90671" y="3236979"/>
            <a:ext cx="4285417" cy="1146704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42" tIns="60921" rIns="121842" bIns="60921" rtlCol="0" anchor="ctr"/>
          <a:lstStyle/>
          <a:p>
            <a:pPr algn="ctr" defTabSz="1218330"/>
            <a:r>
              <a:rPr lang="en-US" sz="43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A. </a:t>
            </a:r>
            <a:r>
              <a:rPr lang="en-US" sz="430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mướp</a:t>
            </a:r>
            <a:endParaRPr lang="en-US" sz="43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0671" y="4773148"/>
            <a:ext cx="4285417" cy="1146704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42" tIns="60921" rIns="121842" bIns="60921" rtlCol="0" anchor="ctr"/>
          <a:lstStyle/>
          <a:p>
            <a:pPr algn="ctr" defTabSz="1218330"/>
            <a:r>
              <a:rPr lang="en-US" sz="43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B. </a:t>
            </a:r>
            <a:r>
              <a:rPr lang="en-US" sz="430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bầu</a:t>
            </a:r>
            <a:endParaRPr lang="en-US" sz="43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04147" y="3236979"/>
            <a:ext cx="4128457" cy="1146704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42" tIns="60921" rIns="121842" bIns="60921" rtlCol="0" anchor="ctr"/>
          <a:lstStyle/>
          <a:p>
            <a:pPr algn="ctr" defTabSz="1218330"/>
            <a:r>
              <a:rPr lang="en-US" sz="43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C. </a:t>
            </a:r>
            <a:r>
              <a:rPr lang="en-US" sz="430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bí</a:t>
            </a:r>
            <a:endParaRPr lang="en-US" sz="43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09227" y="4773148"/>
            <a:ext cx="4015728" cy="1146704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42" tIns="60921" rIns="121842" bIns="60921" rtlCol="0" anchor="ctr"/>
          <a:lstStyle/>
          <a:p>
            <a:pPr algn="ctr" defTabSz="1218330"/>
            <a:r>
              <a:rPr lang="en-US" sz="43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D. </a:t>
            </a:r>
            <a:r>
              <a:rPr lang="en-US" sz="430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tre</a:t>
            </a:r>
            <a:endParaRPr lang="en-US" sz="43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Google Shape;100;p2">
            <a:hlinkClick r:id="rId4" action="ppaction://hlinksldjump"/>
          </p:cNvPr>
          <p:cNvSpPr/>
          <p:nvPr/>
        </p:nvSpPr>
        <p:spPr>
          <a:xfrm>
            <a:off x="-14068" y="5894961"/>
            <a:ext cx="1233268" cy="85695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32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708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4E4FB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624"/>
            <a:ext cx="12151116" cy="6556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92108" y="969184"/>
            <a:ext cx="9739788" cy="1231062"/>
          </a:xfrm>
          <a:prstGeom prst="rect">
            <a:avLst/>
          </a:prstGeom>
        </p:spPr>
        <p:txBody>
          <a:bodyPr wrap="square" lIns="121877" tIns="60938" rIns="121877" bIns="60938">
            <a:spAutoFit/>
          </a:bodyPr>
          <a:lstStyle/>
          <a:p>
            <a:pPr defTabSz="1218720"/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việc</a:t>
            </a:r>
            <a:r>
              <a:rPr lang="vi-VN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”,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nhắc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598751" y="2547138"/>
            <a:ext cx="3799544" cy="1379681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77" tIns="60938" rIns="121877" bIns="60938" rtlCol="0" anchor="ctr"/>
          <a:lstStyle/>
          <a:p>
            <a:pPr algn="ctr" defTabSz="1218720"/>
            <a:r>
              <a:rPr lang="en-US" sz="43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A. Con </a:t>
            </a:r>
            <a:r>
              <a:rPr lang="en-US" sz="430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vịt</a:t>
            </a:r>
            <a:endParaRPr lang="en-US" sz="43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535079" y="2547138"/>
            <a:ext cx="3799544" cy="1379681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77" tIns="60938" rIns="121877" bIns="60938" rtlCol="0" anchor="ctr"/>
          <a:lstStyle/>
          <a:p>
            <a:pPr algn="ctr" defTabSz="1218720"/>
            <a:r>
              <a:rPr lang="en-US" sz="43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B. Con </a:t>
            </a:r>
            <a:r>
              <a:rPr lang="en-US" sz="430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gà</a:t>
            </a:r>
            <a:endParaRPr lang="en-US" sz="43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98751" y="4451299"/>
            <a:ext cx="3799544" cy="1379681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77" tIns="60938" rIns="121877" bIns="60938" rtlCol="0" anchor="ctr"/>
          <a:lstStyle/>
          <a:p>
            <a:pPr algn="ctr" defTabSz="1218720"/>
            <a:r>
              <a:rPr lang="en-US" sz="43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C. Con </a:t>
            </a:r>
            <a:r>
              <a:rPr lang="en-US" sz="430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mèo</a:t>
            </a:r>
            <a:endParaRPr lang="en-US" sz="43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531108" y="4451300"/>
            <a:ext cx="3865165" cy="1379681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77" tIns="60938" rIns="121877" bIns="60938" rtlCol="0" anchor="ctr"/>
          <a:lstStyle/>
          <a:p>
            <a:pPr algn="ctr" defTabSz="1218720"/>
            <a:r>
              <a:rPr lang="en-US" sz="43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D. Con </a:t>
            </a:r>
            <a:r>
              <a:rPr lang="en-US" sz="430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chó</a:t>
            </a:r>
            <a:endParaRPr lang="en-US" sz="43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Google Shape;100;p2">
            <a:hlinkClick r:id="rId4" action="ppaction://hlinksldjump"/>
          </p:cNvPr>
          <p:cNvSpPr/>
          <p:nvPr/>
        </p:nvSpPr>
        <p:spPr>
          <a:xfrm>
            <a:off x="140478" y="5830981"/>
            <a:ext cx="1233268" cy="85695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32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611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4E4FB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vdoc.vn/data/image/2021/06/22/giai-ngay-hom-qua-dau-roi-trang-14-15-16-sach-canh-dieu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108" y="2179529"/>
            <a:ext cx="7139838" cy="447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7682" y="1265129"/>
            <a:ext cx="11826021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800" dirty="0">
                <a:cs typeface="Times New Roman" pitchFamily="18" charset="0"/>
              </a:rPr>
              <a:t>1. </a:t>
            </a:r>
            <a:r>
              <a:rPr lang="en-US" sz="2800" dirty="0" err="1">
                <a:cs typeface="Times New Roman" pitchFamily="18" charset="0"/>
              </a:rPr>
              <a:t>Quan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sát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tranh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và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cho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biết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mỗi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vật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trong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tranh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dùng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để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làm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gì</a:t>
            </a:r>
            <a:r>
              <a:rPr lang="en-US" sz="2800" dirty="0">
                <a:cs typeface="Times New Roman" pitchFamily="18" charset="0"/>
              </a:rPr>
              <a:t>?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87682" y="571500"/>
            <a:ext cx="12104317" cy="5715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635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279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6918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558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3600" b="1" u="sng" dirty="0">
                <a:latin typeface="+mn-lt"/>
                <a:cs typeface="Times New Roman" pitchFamily="18" charset="0"/>
              </a:rPr>
              <a:t>Chia </a:t>
            </a:r>
            <a:r>
              <a:rPr lang="en-US" sz="3600" b="1" u="sng" dirty="0" err="1">
                <a:latin typeface="+mn-lt"/>
                <a:cs typeface="Times New Roman" pitchFamily="18" charset="0"/>
              </a:rPr>
              <a:t>sẻ</a:t>
            </a:r>
            <a:r>
              <a:rPr lang="en-US" sz="3600" dirty="0">
                <a:latin typeface="+mn-lt"/>
                <a:cs typeface="Times New Roman" pitchFamily="18" charset="0"/>
              </a:rPr>
              <a:t>:                 </a:t>
            </a:r>
            <a:r>
              <a:rPr lang="en-US" sz="36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Thời</a:t>
            </a:r>
            <a:r>
              <a:rPr lang="en-US" sz="36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gian</a:t>
            </a:r>
            <a:r>
              <a:rPr lang="en-US" sz="36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78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vdoc.vn/data/image/2021/06/22/giai-ngay-hom-qua-dau-roi-trang-14-15-16-sach-canh-dieu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669" y="1382346"/>
            <a:ext cx="5185587" cy="518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80220" y="568821"/>
            <a:ext cx="2525656" cy="2544262"/>
          </a:xfrm>
          <a:prstGeom prst="wedgeRoundRectCallout">
            <a:avLst>
              <a:gd name="adj1" fmla="val 57926"/>
              <a:gd name="adj2" fmla="val 59066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hồ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báo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báo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64008" y="4111444"/>
            <a:ext cx="3024141" cy="2218970"/>
          </a:xfrm>
          <a:prstGeom prst="wedgeEllipseCallout">
            <a:avLst>
              <a:gd name="adj1" fmla="val 103818"/>
              <a:gd name="adj2" fmla="val -85862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800" dirty="0" err="1">
                <a:cs typeface="Times New Roman" pitchFamily="18" charset="0"/>
              </a:rPr>
              <a:t>Đồng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hồ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treo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tường</a:t>
            </a:r>
            <a:r>
              <a:rPr lang="en-US" sz="2800" dirty="0">
                <a:cs typeface="Times New Roman" pitchFamily="18" charset="0"/>
              </a:rPr>
              <a:t>: </a:t>
            </a:r>
            <a:r>
              <a:rPr lang="en-US" sz="2800" dirty="0" err="1">
                <a:cs typeface="Times New Roman" pitchFamily="18" charset="0"/>
              </a:rPr>
              <a:t>Dùng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để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chỉ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giờ</a:t>
            </a:r>
            <a:r>
              <a:rPr lang="en-US" sz="2800" dirty="0">
                <a:cs typeface="Times New Roman" pitchFamily="18" charset="0"/>
              </a:rPr>
              <a:t>.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7687257" y="1005237"/>
            <a:ext cx="4258938" cy="4215692"/>
          </a:xfrm>
          <a:prstGeom prst="cloudCallout">
            <a:avLst>
              <a:gd name="adj1" fmla="val -69271"/>
              <a:gd name="adj2" fmla="val 7199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endParaRPr lang="en-US" sz="2800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Lịch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bàn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treo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tường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lịch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xé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: </a:t>
            </a:r>
            <a:r>
              <a:rPr lang="vi-VN" sz="2800" dirty="0">
                <a:solidFill>
                  <a:schemeClr val="tx1"/>
                </a:solidFill>
                <a:cs typeface="Times New Roman" pitchFamily="18" charset="0"/>
              </a:rPr>
              <a:t>dùng để xem thứ, ngày, tháng và đánh dấu những việc cần làm</a:t>
            </a:r>
            <a:r>
              <a:rPr lang="vi-VN" sz="2800" dirty="0">
                <a:solidFill>
                  <a:srgbClr val="002060"/>
                </a:solidFill>
                <a:cs typeface="Times New Roman" pitchFamily="18" charset="0"/>
              </a:rPr>
              <a:t>.</a:t>
            </a:r>
            <a:endParaRPr lang="en-US" sz="2800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82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11838" y="1597414"/>
            <a:ext cx="11132907" cy="1402915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3200" dirty="0">
                <a:cs typeface="Times New Roman" pitchFamily="18" charset="0"/>
              </a:rPr>
              <a:t>2. </a:t>
            </a:r>
            <a:r>
              <a:rPr lang="en-US" sz="3200" dirty="0" err="1">
                <a:cs typeface="Times New Roman" pitchFamily="18" charset="0"/>
              </a:rPr>
              <a:t>Đọc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một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quyển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lịch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hoặc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tờ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lịch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tháng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và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cho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biết</a:t>
            </a:r>
            <a:r>
              <a:rPr lang="en-US" sz="3200" dirty="0">
                <a:cs typeface="Times New Roman" pitchFamily="18" charset="0"/>
              </a:rPr>
              <a:t>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9CCE898-329D-43E9-9EF7-6935E8B121BC}"/>
              </a:ext>
            </a:extLst>
          </p:cNvPr>
          <p:cNvGrpSpPr/>
          <p:nvPr/>
        </p:nvGrpSpPr>
        <p:grpSpPr>
          <a:xfrm>
            <a:off x="276478" y="2830836"/>
            <a:ext cx="9087793" cy="1196328"/>
            <a:chOff x="150268" y="1993081"/>
            <a:chExt cx="2151821" cy="2109019"/>
          </a:xfrm>
        </p:grpSpPr>
        <p:sp>
          <p:nvSpPr>
            <p:cNvPr id="5" name="Hexagon 4">
              <a:extLst>
                <a:ext uri="{FF2B5EF4-FFF2-40B4-BE49-F238E27FC236}">
                  <a16:creationId xmlns:a16="http://schemas.microsoft.com/office/drawing/2014/main" xmlns="" id="{C9A10510-73D6-48FC-9336-FA1260DCA4BA}"/>
                </a:ext>
              </a:extLst>
            </p:cNvPr>
            <p:cNvSpPr/>
            <p:nvPr/>
          </p:nvSpPr>
          <p:spPr>
            <a:xfrm>
              <a:off x="150268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 w="12700" cap="flat" cmpd="sng" algn="ctr">
              <a:noFill/>
              <a:prstDash val="solid"/>
              <a:miter lim="800000"/>
            </a:ln>
            <a:effectLst>
              <a:glow rad="101600">
                <a:sysClr val="window" lastClr="FFFFFF">
                  <a:alpha val="60000"/>
                </a:sysClr>
              </a:glow>
            </a:effectLst>
            <a:scene3d>
              <a:camera prst="perspectiveAbove"/>
              <a:lightRig rig="threePt" dir="t"/>
            </a:scene3d>
          </p:spPr>
          <p:txBody>
            <a:bodyPr rtlCol="0"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B12FD35-A33C-446F-AE51-FD7DA0AF6ED3}"/>
                </a:ext>
              </a:extLst>
            </p:cNvPr>
            <p:cNvSpPr txBox="1"/>
            <p:nvPr/>
          </p:nvSpPr>
          <p:spPr>
            <a:xfrm>
              <a:off x="290850" y="2477880"/>
              <a:ext cx="2011239" cy="1030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16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dirty="0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a) </a:t>
              </a:r>
              <a:r>
                <a:rPr lang="en-US" sz="3200" dirty="0" err="1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Năm</a:t>
              </a:r>
              <a:r>
                <a:rPr lang="en-US" sz="3200" dirty="0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 nay </a:t>
              </a:r>
              <a:r>
                <a:rPr lang="en-US" sz="3200" dirty="0" err="1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là</a:t>
              </a:r>
              <a:r>
                <a:rPr lang="en-US" sz="3200" dirty="0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năm</a:t>
              </a:r>
              <a:r>
                <a:rPr lang="en-US" sz="3200" dirty="0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nào</a:t>
              </a:r>
              <a:r>
                <a:rPr lang="en-US" sz="3200" dirty="0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9CCE898-329D-43E9-9EF7-6935E8B121BC}"/>
              </a:ext>
            </a:extLst>
          </p:cNvPr>
          <p:cNvGrpSpPr/>
          <p:nvPr/>
        </p:nvGrpSpPr>
        <p:grpSpPr>
          <a:xfrm>
            <a:off x="227692" y="4148728"/>
            <a:ext cx="9060063" cy="1196328"/>
            <a:chOff x="156834" y="1993081"/>
            <a:chExt cx="2145255" cy="2109019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xmlns="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 w="12700" cap="flat" cmpd="sng" algn="ctr">
              <a:noFill/>
              <a:prstDash val="solid"/>
              <a:miter lim="800000"/>
            </a:ln>
            <a:effectLst>
              <a:glow rad="101600">
                <a:sysClr val="window" lastClr="FFFFFF">
                  <a:alpha val="60000"/>
                </a:sysClr>
              </a:glow>
            </a:effectLst>
            <a:scene3d>
              <a:camera prst="perspectiveAbove"/>
              <a:lightRig rig="threePt" dir="t"/>
            </a:scene3d>
          </p:spPr>
          <p:txBody>
            <a:bodyPr rtlCol="0"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B12FD35-A33C-446F-AE51-FD7DA0AF6ED3}"/>
                </a:ext>
              </a:extLst>
            </p:cNvPr>
            <p:cNvSpPr txBox="1"/>
            <p:nvPr/>
          </p:nvSpPr>
          <p:spPr>
            <a:xfrm>
              <a:off x="290850" y="2477880"/>
              <a:ext cx="2011239" cy="1030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16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dirty="0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b) </a:t>
              </a:r>
              <a:r>
                <a:rPr lang="en-US" sz="3200" dirty="0" err="1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Tháng</a:t>
              </a:r>
              <a:r>
                <a:rPr lang="en-US" sz="3200" dirty="0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này</a:t>
              </a:r>
              <a:r>
                <a:rPr lang="en-US" sz="3200" dirty="0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là</a:t>
              </a:r>
              <a:r>
                <a:rPr lang="en-US" sz="3200" dirty="0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tháng</a:t>
              </a:r>
              <a:r>
                <a:rPr lang="en-US" sz="3200" dirty="0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mấy</a:t>
              </a:r>
              <a:r>
                <a:rPr lang="en-US" sz="3200" dirty="0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9CCE898-329D-43E9-9EF7-6935E8B121BC}"/>
              </a:ext>
            </a:extLst>
          </p:cNvPr>
          <p:cNvGrpSpPr/>
          <p:nvPr/>
        </p:nvGrpSpPr>
        <p:grpSpPr>
          <a:xfrm>
            <a:off x="304208" y="5529576"/>
            <a:ext cx="9060063" cy="1196328"/>
            <a:chOff x="156834" y="1993081"/>
            <a:chExt cx="2145255" cy="2109019"/>
          </a:xfrm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xmlns="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 w="12700" cap="flat" cmpd="sng" algn="ctr">
              <a:noFill/>
              <a:prstDash val="solid"/>
              <a:miter lim="800000"/>
            </a:ln>
            <a:effectLst>
              <a:glow rad="101600">
                <a:sysClr val="window" lastClr="FFFFFF">
                  <a:alpha val="60000"/>
                </a:sysClr>
              </a:glow>
            </a:effectLst>
            <a:scene3d>
              <a:camera prst="perspectiveAbove"/>
              <a:lightRig rig="threePt" dir="t"/>
            </a:scene3d>
          </p:spPr>
          <p:txBody>
            <a:bodyPr rtlCol="0"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BB12FD35-A33C-446F-AE51-FD7DA0AF6ED3}"/>
                </a:ext>
              </a:extLst>
            </p:cNvPr>
            <p:cNvSpPr txBox="1"/>
            <p:nvPr/>
          </p:nvSpPr>
          <p:spPr>
            <a:xfrm>
              <a:off x="290850" y="2477880"/>
              <a:ext cx="2011239" cy="1030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16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dirty="0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c) </a:t>
              </a:r>
              <a:r>
                <a:rPr lang="en-US" sz="3200" dirty="0" err="1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Hôm</a:t>
              </a:r>
              <a:r>
                <a:rPr lang="en-US" sz="3200" dirty="0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 nay </a:t>
              </a:r>
              <a:r>
                <a:rPr lang="en-US" sz="3200" dirty="0" err="1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là</a:t>
              </a:r>
              <a:r>
                <a:rPr lang="en-US" sz="3200" dirty="0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thứ</a:t>
              </a:r>
              <a:r>
                <a:rPr lang="en-US" sz="3200" dirty="0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mấy</a:t>
              </a:r>
              <a:r>
                <a:rPr lang="en-US" sz="3200" dirty="0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3200" dirty="0" err="1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ngày</a:t>
              </a:r>
              <a:r>
                <a:rPr lang="en-US" sz="3200" dirty="0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mấy</a:t>
              </a:r>
              <a:r>
                <a:rPr lang="en-US" sz="3200" dirty="0">
                  <a:solidFill>
                    <a:srgbClr val="FF0000"/>
                  </a:solidFill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3" name="Title 2"/>
          <p:cNvSpPr txBox="1">
            <a:spLocks/>
          </p:cNvSpPr>
          <p:nvPr/>
        </p:nvSpPr>
        <p:spPr>
          <a:xfrm>
            <a:off x="747255" y="704870"/>
            <a:ext cx="1057010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635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279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6918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558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3200" b="1" u="sng" dirty="0">
                <a:latin typeface="+mn-lt"/>
                <a:cs typeface="Times New Roman" pitchFamily="18" charset="0"/>
              </a:rPr>
              <a:t>Chia </a:t>
            </a:r>
            <a:r>
              <a:rPr lang="en-US" sz="3200" b="1" u="sng" dirty="0" err="1">
                <a:latin typeface="+mn-lt"/>
                <a:cs typeface="Times New Roman" pitchFamily="18" charset="0"/>
              </a:rPr>
              <a:t>sẻ</a:t>
            </a:r>
            <a:r>
              <a:rPr lang="en-US" sz="3200" dirty="0">
                <a:latin typeface="+mn-lt"/>
                <a:cs typeface="Times New Roman" pitchFamily="18" charset="0"/>
              </a:rPr>
              <a:t>:             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</a:p>
        </p:txBody>
      </p:sp>
      <p:pic>
        <p:nvPicPr>
          <p:cNvPr id="14" name="Picture 2" descr="Lịch âm 2021, Lịch Vạn Niên 2021, Lịch 2021">
            <a:extLst>
              <a:ext uri="{FF2B5EF4-FFF2-40B4-BE49-F238E27FC236}">
                <a16:creationId xmlns:a16="http://schemas.microsoft.com/office/drawing/2014/main" xmlns="" id="{F7961EDD-16C5-439B-8812-E80AB30AA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271" y="3000329"/>
            <a:ext cx="2567173" cy="363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39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1604" y="3134822"/>
            <a:ext cx="5082515" cy="22860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ĐỌC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60" y="722252"/>
            <a:ext cx="3199044" cy="3732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4566">
            <a:off x="8356752" y="238296"/>
            <a:ext cx="3146292" cy="36303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958389"/>
            <a:ext cx="2971800" cy="242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2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1220</TotalTime>
  <Words>843</Words>
  <Application>Microsoft Office PowerPoint</Application>
  <PresentationFormat>Widescreen</PresentationFormat>
  <Paragraphs>153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Calibri</vt:lpstr>
      <vt:lpstr>Bell MT</vt:lpstr>
      <vt:lpstr>Times New Roman</vt:lpstr>
      <vt:lpstr>Arial</vt:lpstr>
      <vt:lpstr>宋体</vt:lpstr>
      <vt:lpstr>Arial-Rounded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PC</cp:lastModifiedBy>
  <cp:revision>86</cp:revision>
  <dcterms:created xsi:type="dcterms:W3CDTF">2021-11-01T08:16:43Z</dcterms:created>
  <dcterms:modified xsi:type="dcterms:W3CDTF">2023-09-12T03:24:53Z</dcterms:modified>
</cp:coreProperties>
</file>