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29" r:id="rId2"/>
    <p:sldId id="330" r:id="rId3"/>
    <p:sldId id="271" r:id="rId4"/>
    <p:sldId id="287" r:id="rId5"/>
    <p:sldId id="269" r:id="rId6"/>
    <p:sldId id="268" r:id="rId7"/>
    <p:sldId id="285" r:id="rId8"/>
    <p:sldId id="286" r:id="rId9"/>
    <p:sldId id="331" r:id="rId10"/>
    <p:sldId id="280" r:id="rId11"/>
    <p:sldId id="288" r:id="rId12"/>
    <p:sldId id="264" r:id="rId13"/>
    <p:sldId id="332" r:id="rId14"/>
    <p:sldId id="265" r:id="rId15"/>
    <p:sldId id="267" r:id="rId16"/>
    <p:sldId id="283" r:id="rId17"/>
    <p:sldId id="261" r:id="rId18"/>
    <p:sldId id="335" r:id="rId19"/>
    <p:sldId id="273" r:id="rId20"/>
    <p:sldId id="290" r:id="rId21"/>
    <p:sldId id="291" r:id="rId22"/>
    <p:sldId id="292" r:id="rId23"/>
    <p:sldId id="270" r:id="rId24"/>
    <p:sldId id="293" r:id="rId25"/>
    <p:sldId id="272" r:id="rId26"/>
    <p:sldId id="327" r:id="rId27"/>
    <p:sldId id="333" r:id="rId28"/>
    <p:sldId id="334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FFFFFF"/>
    <a:srgbClr val="D8921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F1DEE12-272C-4E9E-86C3-D10EABC30D3B}" type="datetimeFigureOut">
              <a:rPr lang="en-US" smtClean="0"/>
              <a:pPr/>
              <a:t>9/19/2025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014178D-D3F9-49A6-B5D1-996E4C1E9B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4432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9/19/2025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733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9/19/2025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459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9/19/2025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85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9/19/2025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980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9/19/2025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857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9/19/2025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49" r:id="rId4"/>
    <p:sldLayoutId id="2147483650" r:id="rId5"/>
    <p:sldLayoutId id="2147483655" r:id="rId6"/>
    <p:sldLayoutId id="2147483661" r:id="rId7"/>
    <p:sldLayoutId id="214748366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54.png"/><Relationship Id="rId3" Type="http://schemas.openxmlformats.org/officeDocument/2006/relationships/audio" Target="../media/audio3.wav"/><Relationship Id="rId7" Type="http://schemas.openxmlformats.org/officeDocument/2006/relationships/image" Target="../media/image48.gif"/><Relationship Id="rId12" Type="http://schemas.openxmlformats.org/officeDocument/2006/relationships/image" Target="../media/image53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gif"/><Relationship Id="rId4" Type="http://schemas.openxmlformats.org/officeDocument/2006/relationships/image" Target="../media/image39.png"/><Relationship Id="rId9" Type="http://schemas.openxmlformats.org/officeDocument/2006/relationships/image" Target="../media/image50.gif"/><Relationship Id="rId14" Type="http://schemas.openxmlformats.org/officeDocument/2006/relationships/image" Target="../media/image5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13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49.gif"/><Relationship Id="rId12" Type="http://schemas.openxmlformats.org/officeDocument/2006/relationships/image" Target="../media/image5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gif"/><Relationship Id="rId11" Type="http://schemas.openxmlformats.org/officeDocument/2006/relationships/image" Target="../media/image47.png"/><Relationship Id="rId5" Type="http://schemas.openxmlformats.org/officeDocument/2006/relationships/image" Target="../media/image46.png"/><Relationship Id="rId15" Type="http://schemas.openxmlformats.org/officeDocument/2006/relationships/image" Target="../media/image54.png"/><Relationship Id="rId10" Type="http://schemas.openxmlformats.org/officeDocument/2006/relationships/image" Target="../media/image52.png"/><Relationship Id="rId4" Type="http://schemas.openxmlformats.org/officeDocument/2006/relationships/image" Target="../media/image39.png"/><Relationship Id="rId9" Type="http://schemas.openxmlformats.org/officeDocument/2006/relationships/image" Target="../media/image51.gif"/><Relationship Id="rId14" Type="http://schemas.openxmlformats.org/officeDocument/2006/relationships/image" Target="../media/image5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48.gif"/><Relationship Id="rId12" Type="http://schemas.openxmlformats.org/officeDocument/2006/relationships/image" Target="../media/image5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4.png"/><Relationship Id="rId10" Type="http://schemas.openxmlformats.org/officeDocument/2006/relationships/image" Target="../media/image51.gif"/><Relationship Id="rId4" Type="http://schemas.openxmlformats.org/officeDocument/2006/relationships/image" Target="../media/image39.png"/><Relationship Id="rId9" Type="http://schemas.openxmlformats.org/officeDocument/2006/relationships/image" Target="../media/image50.gif"/><Relationship Id="rId14" Type="http://schemas.openxmlformats.org/officeDocument/2006/relationships/image" Target="../media/image53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58.png"/><Relationship Id="rId3" Type="http://schemas.openxmlformats.org/officeDocument/2006/relationships/audio" Target="../media/audio5.wav"/><Relationship Id="rId7" Type="http://schemas.openxmlformats.org/officeDocument/2006/relationships/image" Target="../media/image48.gif"/><Relationship Id="rId12" Type="http://schemas.openxmlformats.org/officeDocument/2006/relationships/image" Target="../media/image57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4.png"/><Relationship Id="rId10" Type="http://schemas.openxmlformats.org/officeDocument/2006/relationships/image" Target="../media/image51.gif"/><Relationship Id="rId4" Type="http://schemas.openxmlformats.org/officeDocument/2006/relationships/image" Target="../media/image39.png"/><Relationship Id="rId9" Type="http://schemas.openxmlformats.org/officeDocument/2006/relationships/image" Target="../media/image50.gif"/><Relationship Id="rId14" Type="http://schemas.openxmlformats.org/officeDocument/2006/relationships/image" Target="../media/image53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8.png"/><Relationship Id="rId2" Type="http://schemas.openxmlformats.org/officeDocument/2006/relationships/audio" Target="../media/media7.mp3"/><Relationship Id="rId16" Type="http://schemas.openxmlformats.org/officeDocument/2006/relationships/image" Target="../media/image57.gif"/><Relationship Id="rId1" Type="http://schemas.microsoft.com/office/2007/relationships/media" Target="../media/media7.mp3"/><Relationship Id="rId6" Type="http://schemas.openxmlformats.org/officeDocument/2006/relationships/image" Target="../media/image46.png"/><Relationship Id="rId11" Type="http://schemas.openxmlformats.org/officeDocument/2006/relationships/image" Target="../media/image51.gif"/><Relationship Id="rId5" Type="http://schemas.openxmlformats.org/officeDocument/2006/relationships/image" Target="../media/image39.png"/><Relationship Id="rId15" Type="http://schemas.openxmlformats.org/officeDocument/2006/relationships/image" Target="../media/image54.png"/><Relationship Id="rId10" Type="http://schemas.openxmlformats.org/officeDocument/2006/relationships/image" Target="../media/image50.gif"/><Relationship Id="rId4" Type="http://schemas.openxmlformats.org/officeDocument/2006/relationships/audio" Target="../media/audio4.wav"/><Relationship Id="rId9" Type="http://schemas.openxmlformats.org/officeDocument/2006/relationships/image" Target="../media/image49.gif"/><Relationship Id="rId14" Type="http://schemas.openxmlformats.org/officeDocument/2006/relationships/image" Target="../media/image53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image" Target="../media/image59.png"/><Relationship Id="rId7" Type="http://schemas.openxmlformats.org/officeDocument/2006/relationships/image" Target="../media/image63.gif"/><Relationship Id="rId12" Type="http://schemas.openxmlformats.org/officeDocument/2006/relationships/image" Target="../media/image66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gif"/><Relationship Id="rId11" Type="http://schemas.openxmlformats.org/officeDocument/2006/relationships/image" Target="../media/image57.gif"/><Relationship Id="rId5" Type="http://schemas.openxmlformats.org/officeDocument/2006/relationships/image" Target="../media/image61.gif"/><Relationship Id="rId10" Type="http://schemas.openxmlformats.org/officeDocument/2006/relationships/image" Target="../media/image65.gif"/><Relationship Id="rId4" Type="http://schemas.openxmlformats.org/officeDocument/2006/relationships/image" Target="../media/image60.gif"/><Relationship Id="rId9" Type="http://schemas.openxmlformats.org/officeDocument/2006/relationships/image" Target="../media/image4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17" Type="http://schemas.openxmlformats.org/officeDocument/2006/relationships/image" Target="../media/image11.gif"/><Relationship Id="rId2" Type="http://schemas.microsoft.com/office/2007/relationships/media" Target="../media/media1.mp3"/><Relationship Id="rId16" Type="http://schemas.openxmlformats.org/officeDocument/2006/relationships/image" Target="../media/image10.gif"/><Relationship Id="rId20" Type="http://schemas.openxmlformats.org/officeDocument/2006/relationships/image" Target="../media/image14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9.png"/><Relationship Id="rId10" Type="http://schemas.openxmlformats.org/officeDocument/2006/relationships/audio" Target="../media/audio1.wav"/><Relationship Id="rId19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.png"/><Relationship Id="rId17" Type="http://schemas.openxmlformats.org/officeDocument/2006/relationships/image" Target="../media/image11.gif"/><Relationship Id="rId2" Type="http://schemas.microsoft.com/office/2007/relationships/media" Target="../media/media1.mp3"/><Relationship Id="rId16" Type="http://schemas.openxmlformats.org/officeDocument/2006/relationships/image" Target="../media/image10.gif"/><Relationship Id="rId20" Type="http://schemas.openxmlformats.org/officeDocument/2006/relationships/image" Target="../media/image14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5.png"/><Relationship Id="rId10" Type="http://schemas.openxmlformats.org/officeDocument/2006/relationships/audio" Target="../media/audio3.wav"/><Relationship Id="rId19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6.png"/><Relationship Id="rId1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19" Type="http://schemas.openxmlformats.org/officeDocument/2006/relationships/image" Target="../media/image14.gif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8.png"/><Relationship Id="rId1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19" Type="http://schemas.openxmlformats.org/officeDocument/2006/relationships/image" Target="../media/image14.gif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19" Type="http://schemas.openxmlformats.org/officeDocument/2006/relationships/image" Target="../media/image14.gif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1.png"/><Relationship Id="rId1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19" Type="http://schemas.openxmlformats.org/officeDocument/2006/relationships/image" Target="../media/image14.gif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25338" y="18213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Hiệu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68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/>
          <a:stretch/>
        </p:blipFill>
        <p:spPr>
          <a:xfrm>
            <a:off x="-3512" y="0"/>
            <a:ext cx="12192000" cy="6419088"/>
          </a:xfrm>
          <a:prstGeom prst="rect">
            <a:avLst/>
          </a:prstGeom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xmlns="" id="{1E950F99-B65D-42D1-B489-D2D4BBF2D60B}"/>
              </a:ext>
            </a:extLst>
          </p:cNvPr>
          <p:cNvSpPr/>
          <p:nvPr/>
        </p:nvSpPr>
        <p:spPr>
          <a:xfrm>
            <a:off x="2071206" y="329773"/>
            <a:ext cx="8466812" cy="745342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Nêu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tính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phù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hợp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với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tranh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 smtClean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 smtClean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: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7E0E56D-6ADD-4B87-AF55-9E9AA9BEB850}"/>
              </a:ext>
            </a:extLst>
          </p:cNvPr>
          <p:cNvSpPr txBox="1"/>
          <p:nvPr/>
        </p:nvSpPr>
        <p:spPr>
          <a:xfrm>
            <a:off x="3408635" y="4593724"/>
            <a:ext cx="616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      -      2       =      4</a:t>
            </a:r>
          </a:p>
        </p:txBody>
      </p:sp>
      <p:sp>
        <p:nvSpPr>
          <p:cNvPr id="5" name="Rounded Rectangle 53">
            <a:extLst>
              <a:ext uri="{FF2B5EF4-FFF2-40B4-BE49-F238E27FC236}">
                <a16:creationId xmlns:a16="http://schemas.microsoft.com/office/drawing/2014/main" xmlns="" id="{3AB4BB4F-EA08-4CE0-BB03-0E79D921CCD9}"/>
              </a:ext>
            </a:extLst>
          </p:cNvPr>
          <p:cNvSpPr/>
          <p:nvPr/>
        </p:nvSpPr>
        <p:spPr>
          <a:xfrm>
            <a:off x="2814937" y="4790990"/>
            <a:ext cx="1758462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bị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Down Arrow 54">
            <a:extLst>
              <a:ext uri="{FF2B5EF4-FFF2-40B4-BE49-F238E27FC236}">
                <a16:creationId xmlns:a16="http://schemas.microsoft.com/office/drawing/2014/main" xmlns="" id="{F59425DE-BDE0-45F4-8E50-5226FFF4D50E}"/>
              </a:ext>
            </a:extLst>
          </p:cNvPr>
          <p:cNvSpPr/>
          <p:nvPr/>
        </p:nvSpPr>
        <p:spPr>
          <a:xfrm flipV="1">
            <a:off x="3482276" y="4247879"/>
            <a:ext cx="347044" cy="4572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" name="Rounded Rectangle 55">
            <a:extLst>
              <a:ext uri="{FF2B5EF4-FFF2-40B4-BE49-F238E27FC236}">
                <a16:creationId xmlns:a16="http://schemas.microsoft.com/office/drawing/2014/main" xmlns="" id="{FA473FF5-564E-4398-A420-C09829861180}"/>
              </a:ext>
            </a:extLst>
          </p:cNvPr>
          <p:cNvSpPr/>
          <p:nvPr/>
        </p:nvSpPr>
        <p:spPr>
          <a:xfrm>
            <a:off x="4763947" y="4904926"/>
            <a:ext cx="1758462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Down Arrow 56">
            <a:extLst>
              <a:ext uri="{FF2B5EF4-FFF2-40B4-BE49-F238E27FC236}">
                <a16:creationId xmlns:a16="http://schemas.microsoft.com/office/drawing/2014/main" xmlns="" id="{92ADD881-2F57-42D2-9700-5A02990295B6}"/>
              </a:ext>
            </a:extLst>
          </p:cNvPr>
          <p:cNvSpPr/>
          <p:nvPr/>
        </p:nvSpPr>
        <p:spPr>
          <a:xfrm flipV="1">
            <a:off x="5357622" y="4459137"/>
            <a:ext cx="315494" cy="4572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9" name="Rounded Rectangle 57">
            <a:extLst>
              <a:ext uri="{FF2B5EF4-FFF2-40B4-BE49-F238E27FC236}">
                <a16:creationId xmlns:a16="http://schemas.microsoft.com/office/drawing/2014/main" xmlns="" id="{3123355D-A4BE-4490-8932-65529381F8B1}"/>
              </a:ext>
            </a:extLst>
          </p:cNvPr>
          <p:cNvSpPr/>
          <p:nvPr/>
        </p:nvSpPr>
        <p:spPr>
          <a:xfrm>
            <a:off x="7088327" y="4902069"/>
            <a:ext cx="159622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Hiệu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0" name="Down Arrow 58">
            <a:extLst>
              <a:ext uri="{FF2B5EF4-FFF2-40B4-BE49-F238E27FC236}">
                <a16:creationId xmlns:a16="http://schemas.microsoft.com/office/drawing/2014/main" xmlns="" id="{DDC4433D-D005-4E3D-BC7C-E5B2344D797C}"/>
              </a:ext>
            </a:extLst>
          </p:cNvPr>
          <p:cNvSpPr/>
          <p:nvPr/>
        </p:nvSpPr>
        <p:spPr>
          <a:xfrm flipV="1">
            <a:off x="7430169" y="4459840"/>
            <a:ext cx="315494" cy="4572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1" name="Rounded Rectangle 53">
            <a:extLst>
              <a:ext uri="{FF2B5EF4-FFF2-40B4-BE49-F238E27FC236}">
                <a16:creationId xmlns:a16="http://schemas.microsoft.com/office/drawing/2014/main" xmlns="" id="{89539DDA-09F3-49C1-B70E-EDD7797B4108}"/>
              </a:ext>
            </a:extLst>
          </p:cNvPr>
          <p:cNvSpPr/>
          <p:nvPr/>
        </p:nvSpPr>
        <p:spPr>
          <a:xfrm>
            <a:off x="2661887" y="5484410"/>
            <a:ext cx="7279775" cy="577920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32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ý: 6 – 2 </a:t>
            </a:r>
            <a:r>
              <a:rPr lang="en-US" sz="32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cũng</a:t>
            </a:r>
            <a:r>
              <a:rPr lang="en-US" sz="32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2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hiệu</a:t>
            </a:r>
            <a:r>
              <a:rPr lang="en-US" sz="3200" b="1" i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3200" b="1" i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EC6560A-1A3F-4DCD-B606-4971851C9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6412" y="1266310"/>
            <a:ext cx="8911606" cy="31137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01831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L 1.875E-6 -0.1178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0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0.00117 -0.1530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sp>
        <p:nvSpPr>
          <p:cNvPr id="13" name="Rounded Rectangle 79">
            <a:extLst>
              <a:ext uri="{FF2B5EF4-FFF2-40B4-BE49-F238E27FC236}">
                <a16:creationId xmlns:a16="http://schemas.microsoft.com/office/drawing/2014/main" xmlns="" id="{3289EA7B-8287-41B1-BB78-A271677915BD}"/>
              </a:ext>
            </a:extLst>
          </p:cNvPr>
          <p:cNvSpPr/>
          <p:nvPr/>
        </p:nvSpPr>
        <p:spPr>
          <a:xfrm>
            <a:off x="2539961" y="4658686"/>
            <a:ext cx="2025811" cy="5066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Rounded Rectangle 80">
            <a:extLst>
              <a:ext uri="{FF2B5EF4-FFF2-40B4-BE49-F238E27FC236}">
                <a16:creationId xmlns:a16="http://schemas.microsoft.com/office/drawing/2014/main" xmlns="" id="{2BA7896B-55CE-475E-92B1-1AEC8F310961}"/>
              </a:ext>
            </a:extLst>
          </p:cNvPr>
          <p:cNvSpPr/>
          <p:nvPr/>
        </p:nvSpPr>
        <p:spPr>
          <a:xfrm>
            <a:off x="5232289" y="4642107"/>
            <a:ext cx="2025811" cy="5066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Rounded Rectangle 81">
            <a:extLst>
              <a:ext uri="{FF2B5EF4-FFF2-40B4-BE49-F238E27FC236}">
                <a16:creationId xmlns:a16="http://schemas.microsoft.com/office/drawing/2014/main" xmlns="" id="{F5EE6F4A-41E9-42DD-B940-EF7092E0DFAF}"/>
              </a:ext>
            </a:extLst>
          </p:cNvPr>
          <p:cNvSpPr/>
          <p:nvPr/>
        </p:nvSpPr>
        <p:spPr>
          <a:xfrm>
            <a:off x="7924617" y="4658686"/>
            <a:ext cx="2025811" cy="5066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47C56E5-1CAC-405C-AE58-E15AA5131F5F}"/>
              </a:ext>
            </a:extLst>
          </p:cNvPr>
          <p:cNvSpPr txBox="1"/>
          <p:nvPr/>
        </p:nvSpPr>
        <p:spPr>
          <a:xfrm>
            <a:off x="2805311" y="3381429"/>
            <a:ext cx="1589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3" name="Rounded Rectangle 53">
            <a:extLst>
              <a:ext uri="{FF2B5EF4-FFF2-40B4-BE49-F238E27FC236}">
                <a16:creationId xmlns:a16="http://schemas.microsoft.com/office/drawing/2014/main" xmlns="" id="{F8F4BE1D-053E-452F-BEFC-F0DC96856874}"/>
              </a:ext>
            </a:extLst>
          </p:cNvPr>
          <p:cNvSpPr/>
          <p:nvPr/>
        </p:nvSpPr>
        <p:spPr>
          <a:xfrm>
            <a:off x="2542399" y="4658976"/>
            <a:ext cx="2025811" cy="5066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bị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28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Down Arrow 54">
            <a:extLst>
              <a:ext uri="{FF2B5EF4-FFF2-40B4-BE49-F238E27FC236}">
                <a16:creationId xmlns:a16="http://schemas.microsoft.com/office/drawing/2014/main" xmlns="" id="{ABB81069-A6F9-4812-AF3A-96BF4F2D8F2F}"/>
              </a:ext>
            </a:extLst>
          </p:cNvPr>
          <p:cNvSpPr/>
          <p:nvPr/>
        </p:nvSpPr>
        <p:spPr>
          <a:xfrm flipV="1">
            <a:off x="3497421" y="4024206"/>
            <a:ext cx="231144" cy="5101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" name="Rounded Rectangle 55">
            <a:extLst>
              <a:ext uri="{FF2B5EF4-FFF2-40B4-BE49-F238E27FC236}">
                <a16:creationId xmlns:a16="http://schemas.microsoft.com/office/drawing/2014/main" xmlns="" id="{24E31665-990B-46F0-90BE-0B75F53E10C6}"/>
              </a:ext>
            </a:extLst>
          </p:cNvPr>
          <p:cNvSpPr/>
          <p:nvPr/>
        </p:nvSpPr>
        <p:spPr>
          <a:xfrm>
            <a:off x="5235920" y="4649061"/>
            <a:ext cx="2025811" cy="5066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28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Down Arrow 56">
            <a:extLst>
              <a:ext uri="{FF2B5EF4-FFF2-40B4-BE49-F238E27FC236}">
                <a16:creationId xmlns:a16="http://schemas.microsoft.com/office/drawing/2014/main" xmlns="" id="{68AC8B26-34EF-4A48-89FE-347C09651A3B}"/>
              </a:ext>
            </a:extLst>
          </p:cNvPr>
          <p:cNvSpPr/>
          <p:nvPr/>
        </p:nvSpPr>
        <p:spPr>
          <a:xfrm flipV="1">
            <a:off x="6088907" y="4030014"/>
            <a:ext cx="231144" cy="5101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" name="Rounded Rectangle 57">
            <a:extLst>
              <a:ext uri="{FF2B5EF4-FFF2-40B4-BE49-F238E27FC236}">
                <a16:creationId xmlns:a16="http://schemas.microsoft.com/office/drawing/2014/main" xmlns="" id="{066E4212-9B3E-424F-8EFB-68E47C1B5A49}"/>
              </a:ext>
            </a:extLst>
          </p:cNvPr>
          <p:cNvSpPr/>
          <p:nvPr/>
        </p:nvSpPr>
        <p:spPr>
          <a:xfrm>
            <a:off x="7924617" y="4658976"/>
            <a:ext cx="2025811" cy="5066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Hiệu</a:t>
            </a:r>
            <a:endParaRPr lang="en-US" sz="28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Down Arrow 58">
            <a:extLst>
              <a:ext uri="{FF2B5EF4-FFF2-40B4-BE49-F238E27FC236}">
                <a16:creationId xmlns:a16="http://schemas.microsoft.com/office/drawing/2014/main" xmlns="" id="{A19A310B-B6F8-42A7-B7BD-AEE1A03103F9}"/>
              </a:ext>
            </a:extLst>
          </p:cNvPr>
          <p:cNvSpPr/>
          <p:nvPr/>
        </p:nvSpPr>
        <p:spPr>
          <a:xfrm flipV="1">
            <a:off x="8795626" y="4024206"/>
            <a:ext cx="231144" cy="5101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9D61C7-577A-4AAB-8614-E923F38703CF}"/>
              </a:ext>
            </a:extLst>
          </p:cNvPr>
          <p:cNvSpPr txBox="1"/>
          <p:nvPr/>
        </p:nvSpPr>
        <p:spPr>
          <a:xfrm>
            <a:off x="8010572" y="3381429"/>
            <a:ext cx="1703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97C8014-9E54-499C-AC62-DCCE684A1171}"/>
              </a:ext>
            </a:extLst>
          </p:cNvPr>
          <p:cNvSpPr txBox="1"/>
          <p:nvPr/>
        </p:nvSpPr>
        <p:spPr>
          <a:xfrm>
            <a:off x="6911096" y="3317938"/>
            <a:ext cx="1099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73E6834-1155-4D4F-BDEA-ACD90A83D1CC}"/>
              </a:ext>
            </a:extLst>
          </p:cNvPr>
          <p:cNvSpPr txBox="1"/>
          <p:nvPr/>
        </p:nvSpPr>
        <p:spPr>
          <a:xfrm>
            <a:off x="5497183" y="3381429"/>
            <a:ext cx="1345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69546D5-4AB2-4402-8798-67EF94B25DB1}"/>
              </a:ext>
            </a:extLst>
          </p:cNvPr>
          <p:cNvSpPr txBox="1"/>
          <p:nvPr/>
        </p:nvSpPr>
        <p:spPr>
          <a:xfrm>
            <a:off x="4719612" y="3381429"/>
            <a:ext cx="643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16" name="Rounded Rectangle 53">
            <a:extLst>
              <a:ext uri="{FF2B5EF4-FFF2-40B4-BE49-F238E27FC236}">
                <a16:creationId xmlns:a16="http://schemas.microsoft.com/office/drawing/2014/main" xmlns="" id="{473618C2-F9F1-4A45-A839-BED30D6DB011}"/>
              </a:ext>
            </a:extLst>
          </p:cNvPr>
          <p:cNvSpPr/>
          <p:nvPr/>
        </p:nvSpPr>
        <p:spPr>
          <a:xfrm>
            <a:off x="2523149" y="5409155"/>
            <a:ext cx="7427279" cy="707885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– 1 </a:t>
            </a:r>
            <a:r>
              <a:rPr lang="en-US" sz="3200" b="1" i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cũng</a:t>
            </a:r>
            <a:r>
              <a:rPr lang="en-US" sz="3200" b="1" i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200" b="1" i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200" b="1" i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i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hiệu</a:t>
            </a:r>
            <a:r>
              <a:rPr lang="en-US" sz="3200" b="1" i="1" dirty="0" smtClean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3200" b="1" i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41752F5-7280-463B-9457-D874D6EF1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923" y="445424"/>
            <a:ext cx="4166154" cy="27998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02970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EE0AD35-B6C2-4FC2-8CDA-5206A2A19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476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51AD20B-B634-4E42-8210-8BDDB34C41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76"/>
          <a:stretch/>
        </p:blipFill>
        <p:spPr>
          <a:xfrm>
            <a:off x="6684157" y="1399788"/>
            <a:ext cx="3478152" cy="2248846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xmlns="" id="{2B185602-FFB7-491F-BD8E-C9F4E799143B}"/>
              </a:ext>
            </a:extLst>
          </p:cNvPr>
          <p:cNvSpPr txBox="1"/>
          <p:nvPr/>
        </p:nvSpPr>
        <p:spPr>
          <a:xfrm>
            <a:off x="3035191" y="52361"/>
            <a:ext cx="6461133" cy="90140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 CHƠI: ĐỐ BẠN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97342CA-3F6F-4008-AEA4-5A4FA5EE69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6"/>
          <a:stretch/>
        </p:blipFill>
        <p:spPr>
          <a:xfrm flipH="1">
            <a:off x="2865432" y="1485290"/>
            <a:ext cx="3400327" cy="19065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F9541C1-3A8A-4090-B145-B1D9A51CA608}"/>
              </a:ext>
            </a:extLst>
          </p:cNvPr>
          <p:cNvSpPr txBox="1"/>
          <p:nvPr/>
        </p:nvSpPr>
        <p:spPr>
          <a:xfrm>
            <a:off x="3035191" y="1939940"/>
            <a:ext cx="2673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Tớ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10 – 4 =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C7037DC-5591-4B11-B96C-E898A607F7E8}"/>
              </a:ext>
            </a:extLst>
          </p:cNvPr>
          <p:cNvSpPr txBox="1"/>
          <p:nvPr/>
        </p:nvSpPr>
        <p:spPr>
          <a:xfrm>
            <a:off x="6912491" y="1796800"/>
            <a:ext cx="3357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….</a:t>
            </a:r>
          </a:p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….</a:t>
            </a:r>
          </a:p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….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C184912-1F04-4415-BA0E-E633DDADDA08}"/>
              </a:ext>
            </a:extLst>
          </p:cNvPr>
          <p:cNvGrpSpPr/>
          <p:nvPr/>
        </p:nvGrpSpPr>
        <p:grpSpPr>
          <a:xfrm>
            <a:off x="3067750" y="603171"/>
            <a:ext cx="6056499" cy="5844521"/>
            <a:chOff x="3034379" y="1463170"/>
            <a:chExt cx="6056499" cy="58445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2E3E8572-8689-4E41-9598-02725B5BB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45" b="97798" l="1125" r="99375">
                          <a14:foregroundMark x1="49000" y1="87306" x2="49000" y2="87306"/>
                          <a14:foregroundMark x1="67000" y1="90026" x2="67000" y2="90026"/>
                          <a14:foregroundMark x1="81000" y1="90026" x2="81000" y2="90026"/>
                          <a14:foregroundMark x1="54750" y1="90285" x2="54750" y2="90285"/>
                          <a14:foregroundMark x1="23500" y1="90803" x2="23500" y2="90803"/>
                          <a14:foregroundMark x1="10375" y1="90803" x2="10375" y2="90803"/>
                          <a14:foregroundMark x1="4375" y1="90803" x2="4375" y2="90803"/>
                          <a14:foregroundMark x1="7875" y1="90803" x2="7875" y2="90803"/>
                          <a14:foregroundMark x1="13625" y1="90803" x2="13625" y2="90803"/>
                          <a14:foregroundMark x1="24625" y1="90544" x2="24625" y2="90544"/>
                          <a14:foregroundMark x1="32000" y1="58290" x2="32000" y2="58290"/>
                          <a14:foregroundMark x1="57000" y1="91710" x2="57000" y2="91710"/>
                          <a14:foregroundMark x1="97625" y1="90803" x2="97625" y2="90803"/>
                          <a14:foregroundMark x1="55000" y1="79534" x2="55000" y2="79534"/>
                          <a14:foregroundMark x1="57500" y1="79793" x2="57500" y2="79793"/>
                          <a14:foregroundMark x1="53875" y1="79275" x2="53875" y2="79275"/>
                          <a14:foregroundMark x1="57500" y1="80699" x2="57500" y2="80699"/>
                          <a14:foregroundMark x1="14750" y1="94301" x2="14750" y2="94301"/>
                          <a14:foregroundMark x1="11125" y1="93394" x2="32750" y2="91710"/>
                          <a14:foregroundMark x1="76875" y1="88472" x2="94000" y2="88731"/>
                          <a14:foregroundMark x1="72625" y1="93782" x2="95875" y2="93782"/>
                          <a14:foregroundMark x1="71750" y1="96632" x2="84250" y2="96632"/>
                          <a14:foregroundMark x1="84250" y1="96632" x2="95875" y2="96373"/>
                          <a14:foregroundMark x1="95875" y1="96373" x2="99375" y2="87047"/>
                          <a14:foregroundMark x1="99375" y1="87047" x2="99375" y2="87047"/>
                          <a14:foregroundMark x1="14250" y1="89378" x2="14250" y2="89378"/>
                          <a14:foregroundMark x1="20500" y1="86140" x2="20500" y2="86140"/>
                          <a14:foregroundMark x1="7875" y1="86399" x2="7875" y2="86399"/>
                          <a14:foregroundMark x1="4125" y1="91451" x2="4125" y2="91451"/>
                          <a14:foregroundMark x1="21875" y1="89896" x2="21875" y2="89896"/>
                          <a14:foregroundMark x1="7500" y1="90026" x2="7500" y2="90026"/>
                          <a14:foregroundMark x1="15625" y1="88731" x2="15625" y2="88731"/>
                          <a14:foregroundMark x1="15625" y1="87047" x2="15625" y2="87047"/>
                          <a14:foregroundMark x1="11750" y1="88212" x2="11750" y2="88212"/>
                          <a14:foregroundMark x1="5250" y1="92358" x2="5250" y2="92358"/>
                          <a14:foregroundMark x1="3375" y1="92358" x2="3375" y2="92358"/>
                          <a14:foregroundMark x1="3375" y1="89896" x2="3375" y2="89896"/>
                          <a14:foregroundMark x1="2250" y1="93135" x2="2250" y2="93135"/>
                          <a14:foregroundMark x1="11500" y1="96373" x2="11500" y2="96373"/>
                          <a14:foregroundMark x1="23000" y1="96373" x2="23000" y2="96373"/>
                          <a14:foregroundMark x1="29625" y1="97021" x2="29625" y2="97021"/>
                          <a14:foregroundMark x1="53250" y1="97798" x2="53250" y2="97798"/>
                          <a14:foregroundMark x1="68125" y1="97798" x2="68125" y2="97798"/>
                          <a14:foregroundMark x1="38750" y1="97798" x2="38750" y2="97798"/>
                          <a14:foregroundMark x1="21250" y1="96373" x2="21250" y2="96373"/>
                          <a14:foregroundMark x1="6750" y1="94689" x2="27375" y2="94301"/>
                          <a14:foregroundMark x1="3875" y1="94948" x2="20750" y2="95207"/>
                          <a14:foregroundMark x1="20750" y1="95207" x2="43250" y2="94819"/>
                          <a14:foregroundMark x1="43250" y1="94819" x2="67000" y2="95725"/>
                          <a14:foregroundMark x1="67000" y1="95725" x2="12000" y2="98964"/>
                          <a14:foregroundMark x1="12000" y1="98964" x2="1500" y2="96114"/>
                          <a14:foregroundMark x1="1500" y1="96114" x2="1125" y2="95207"/>
                          <a14:foregroundMark x1="56875" y1="80052" x2="56875" y2="80052"/>
                          <a14:backgroundMark x1="49625" y1="38212" x2="49625" y2="38212"/>
                          <a14:backgroundMark x1="49625" y1="54793" x2="49625" y2="54793"/>
                          <a14:backgroundMark x1="57500" y1="81865" x2="57500" y2="81865"/>
                          <a14:backgroundMark x1="52375" y1="32902" x2="52375" y2="32902"/>
                          <a14:backgroundMark x1="48500" y1="39378" x2="48500" y2="39378"/>
                          <a14:backgroundMark x1="53625" y1="28238" x2="53625" y2="28238"/>
                          <a14:backgroundMark x1="49000" y1="50130" x2="49000" y2="50130"/>
                          <a14:backgroundMark x1="48250" y1="43653" x2="48250" y2="43653"/>
                          <a14:backgroundMark x1="48250" y1="54534" x2="48250" y2="54534"/>
                          <a14:backgroundMark x1="48500" y1="40155" x2="48500" y2="40155"/>
                          <a14:backgroundMark x1="60625" y1="31477" x2="60625" y2="31477"/>
                          <a14:backgroundMark x1="46875" y1="74223" x2="46875" y2="74223"/>
                          <a14:backgroundMark x1="47125" y1="61788" x2="47125" y2="61788"/>
                          <a14:backgroundMark x1="47875" y1="50130" x2="47875" y2="50130"/>
                          <a14:backgroundMark x1="44875" y1="37565" x2="44875" y2="37565"/>
                          <a14:backgroundMark x1="38375" y1="35492" x2="38375" y2="35492"/>
                          <a14:backgroundMark x1="84500" y1="70725" x2="84500" y2="70725"/>
                          <a14:backgroundMark x1="76875" y1="71632" x2="76875" y2="71632"/>
                          <a14:backgroundMark x1="83625" y1="77720" x2="83625" y2="77720"/>
                          <a14:backgroundMark x1="62750" y1="72150" x2="62750" y2="72150"/>
                          <a14:backgroundMark x1="64500" y1="73316" x2="64500" y2="73316"/>
                          <a14:backgroundMark x1="61750" y1="70984" x2="61750" y2="70984"/>
                          <a14:backgroundMark x1="57750" y1="71114" x2="57750" y2="71114"/>
                          <a14:backgroundMark x1="53500" y1="72150" x2="53500" y2="72150"/>
                          <a14:backgroundMark x1="51250" y1="67876" x2="51250" y2="67876"/>
                          <a14:backgroundMark x1="49125" y1="43135" x2="49125" y2="50907"/>
                          <a14:backgroundMark x1="86625" y1="71114" x2="81000" y2="78368"/>
                          <a14:backgroundMark x1="81000" y1="78368" x2="81000" y2="78368"/>
                          <a14:backgroundMark x1="46750" y1="48316" x2="46750" y2="57513"/>
                          <a14:backgroundMark x1="46750" y1="57513" x2="49000" y2="65674"/>
                          <a14:backgroundMark x1="49000" y1="65674" x2="50125" y2="57383"/>
                          <a14:backgroundMark x1="50125" y1="57383" x2="47625" y2="80699"/>
                          <a14:backgroundMark x1="10000" y1="66451" x2="15125" y2="76813"/>
                          <a14:backgroundMark x1="15125" y1="76813" x2="14250" y2="68653"/>
                          <a14:backgroundMark x1="14250" y1="68653" x2="21375" y2="76295"/>
                          <a14:backgroundMark x1="21375" y1="76295" x2="14500" y2="80959"/>
                          <a14:backgroundMark x1="14500" y1="80959" x2="13375" y2="81218"/>
                          <a14:backgroundMark x1="67000" y1="15803" x2="49625" y2="27850"/>
                          <a14:backgroundMark x1="49625" y1="27850" x2="53125" y2="36140"/>
                          <a14:backgroundMark x1="53125" y1="36140" x2="56125" y2="20337"/>
                          <a14:backgroundMark x1="56125" y1="20337" x2="52500" y2="306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379" y="1463170"/>
              <a:ext cx="6056499" cy="5844521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23219C1C-BCA1-4315-97C0-378E6E7D31C6}"/>
                </a:ext>
              </a:extLst>
            </p:cNvPr>
            <p:cNvSpPr/>
            <p:nvPr/>
          </p:nvSpPr>
          <p:spPr>
            <a:xfrm>
              <a:off x="4532741" y="6360898"/>
              <a:ext cx="3478152" cy="655313"/>
            </a:xfrm>
            <a:prstGeom prst="rect">
              <a:avLst/>
            </a:prstGeom>
            <a:solidFill>
              <a:srgbClr val="D89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301B6BD-75A0-42A1-BA4C-D19AA94F44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60">
            <a:off x="4912957" y="5626548"/>
            <a:ext cx="2370684" cy="89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19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xmlns="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29281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-16894" y="-245524"/>
            <a:ext cx="12192000" cy="6409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30C73F4-2FF1-4B0B-9D63-9F8F4D1980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975"/>
          <a:stretch/>
        </p:blipFill>
        <p:spPr>
          <a:xfrm>
            <a:off x="6404922" y="2069461"/>
            <a:ext cx="4680442" cy="13055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4F2CD8D-94B9-450A-BFF3-064E8A3FD1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137"/>
          <a:stretch/>
        </p:blipFill>
        <p:spPr>
          <a:xfrm>
            <a:off x="836074" y="1906773"/>
            <a:ext cx="4782503" cy="13066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B175A7D-5131-4323-9C69-D789DB5A7796}"/>
              </a:ext>
            </a:extLst>
          </p:cNvPr>
          <p:cNvGrpSpPr/>
          <p:nvPr/>
        </p:nvGrpSpPr>
        <p:grpSpPr>
          <a:xfrm>
            <a:off x="1003307" y="538490"/>
            <a:ext cx="10344884" cy="890335"/>
            <a:chOff x="947560" y="356727"/>
            <a:chExt cx="9674186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xmlns="" id="{CE68AB76-9F55-42DB-9947-7F779A47B1F8}"/>
                </a:ext>
              </a:extLst>
            </p:cNvPr>
            <p:cNvSpPr/>
            <p:nvPr/>
          </p:nvSpPr>
          <p:spPr>
            <a:xfrm>
              <a:off x="1559856" y="458115"/>
              <a:ext cx="9061890" cy="639766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bị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trừ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trừ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6AC5CC9C-59CA-4E33-A78E-FBB769274729}"/>
                </a:ext>
              </a:extLst>
            </p:cNvPr>
            <p:cNvSpPr/>
            <p:nvPr/>
          </p:nvSpPr>
          <p:spPr>
            <a:xfrm>
              <a:off x="947560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5" name="Right Arrow 32">
            <a:extLst>
              <a:ext uri="{FF2B5EF4-FFF2-40B4-BE49-F238E27FC236}">
                <a16:creationId xmlns:a16="http://schemas.microsoft.com/office/drawing/2014/main" xmlns="" id="{D40FA482-C56B-4B56-9C4D-A04BA1C68948}"/>
              </a:ext>
            </a:extLst>
          </p:cNvPr>
          <p:cNvSpPr/>
          <p:nvPr/>
        </p:nvSpPr>
        <p:spPr>
          <a:xfrm rot="18669542">
            <a:off x="1093265" y="3305513"/>
            <a:ext cx="1530268" cy="154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6" name="Right Arrow 33">
            <a:extLst>
              <a:ext uri="{FF2B5EF4-FFF2-40B4-BE49-F238E27FC236}">
                <a16:creationId xmlns:a16="http://schemas.microsoft.com/office/drawing/2014/main" xmlns="" id="{236ECD75-3697-4CCF-A2FE-2CF2938000FF}"/>
              </a:ext>
            </a:extLst>
          </p:cNvPr>
          <p:cNvSpPr/>
          <p:nvPr/>
        </p:nvSpPr>
        <p:spPr>
          <a:xfrm rot="16200000">
            <a:off x="2736942" y="3286972"/>
            <a:ext cx="1105150" cy="1686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7" name="Right Arrow 34">
            <a:extLst>
              <a:ext uri="{FF2B5EF4-FFF2-40B4-BE49-F238E27FC236}">
                <a16:creationId xmlns:a16="http://schemas.microsoft.com/office/drawing/2014/main" xmlns="" id="{C07CC2BE-D35A-4C25-8017-EDE7E7200774}"/>
              </a:ext>
            </a:extLst>
          </p:cNvPr>
          <p:cNvSpPr/>
          <p:nvPr/>
        </p:nvSpPr>
        <p:spPr>
          <a:xfrm rot="14477870">
            <a:off x="3981044" y="3314403"/>
            <a:ext cx="1215222" cy="143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1" name="Right Arrow 32">
            <a:extLst>
              <a:ext uri="{FF2B5EF4-FFF2-40B4-BE49-F238E27FC236}">
                <a16:creationId xmlns:a16="http://schemas.microsoft.com/office/drawing/2014/main" xmlns="" id="{BCD9C34E-1A7A-491A-B859-3E0B4744C870}"/>
              </a:ext>
            </a:extLst>
          </p:cNvPr>
          <p:cNvSpPr/>
          <p:nvPr/>
        </p:nvSpPr>
        <p:spPr>
          <a:xfrm rot="17917426">
            <a:off x="6720798" y="3379296"/>
            <a:ext cx="1240812" cy="1865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2" name="Right Arrow 33">
            <a:extLst>
              <a:ext uri="{FF2B5EF4-FFF2-40B4-BE49-F238E27FC236}">
                <a16:creationId xmlns:a16="http://schemas.microsoft.com/office/drawing/2014/main" xmlns="" id="{6176EE47-9622-4A3E-9524-8CDA6C715A70}"/>
              </a:ext>
            </a:extLst>
          </p:cNvPr>
          <p:cNvSpPr/>
          <p:nvPr/>
        </p:nvSpPr>
        <p:spPr>
          <a:xfrm rot="15656107">
            <a:off x="8252072" y="3364539"/>
            <a:ext cx="986143" cy="1572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3" name="Right Arrow 34">
            <a:extLst>
              <a:ext uri="{FF2B5EF4-FFF2-40B4-BE49-F238E27FC236}">
                <a16:creationId xmlns:a16="http://schemas.microsoft.com/office/drawing/2014/main" xmlns="" id="{4A2CFAF2-50B1-4471-9C1C-97038E1F66D1}"/>
              </a:ext>
            </a:extLst>
          </p:cNvPr>
          <p:cNvSpPr/>
          <p:nvPr/>
        </p:nvSpPr>
        <p:spPr>
          <a:xfrm rot="14003179">
            <a:off x="9444015" y="3349254"/>
            <a:ext cx="1203354" cy="1741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2" name="Rounded Rectangle 29">
            <a:extLst>
              <a:ext uri="{FF2B5EF4-FFF2-40B4-BE49-F238E27FC236}">
                <a16:creationId xmlns:a16="http://schemas.microsoft.com/office/drawing/2014/main" xmlns="" id="{DFCF9AE3-4573-4751-A8A7-BBACBBA096AD}"/>
              </a:ext>
            </a:extLst>
          </p:cNvPr>
          <p:cNvSpPr/>
          <p:nvPr/>
        </p:nvSpPr>
        <p:spPr>
          <a:xfrm flipH="1">
            <a:off x="586853" y="3911943"/>
            <a:ext cx="1648447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bị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Rounded Rectangle 30">
            <a:extLst>
              <a:ext uri="{FF2B5EF4-FFF2-40B4-BE49-F238E27FC236}">
                <a16:creationId xmlns:a16="http://schemas.microsoft.com/office/drawing/2014/main" xmlns="" id="{94C034BE-B226-4565-824B-A07AC9B208E1}"/>
              </a:ext>
            </a:extLst>
          </p:cNvPr>
          <p:cNvSpPr/>
          <p:nvPr/>
        </p:nvSpPr>
        <p:spPr>
          <a:xfrm flipH="1">
            <a:off x="2431440" y="3911944"/>
            <a:ext cx="1648446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4" name="Rounded Rectangle 31">
            <a:extLst>
              <a:ext uri="{FF2B5EF4-FFF2-40B4-BE49-F238E27FC236}">
                <a16:creationId xmlns:a16="http://schemas.microsoft.com/office/drawing/2014/main" xmlns="" id="{F823D34E-A680-4A82-AB52-C7476E8A2330}"/>
              </a:ext>
            </a:extLst>
          </p:cNvPr>
          <p:cNvSpPr/>
          <p:nvPr/>
        </p:nvSpPr>
        <p:spPr>
          <a:xfrm flipH="1">
            <a:off x="4272712" y="3911944"/>
            <a:ext cx="1250815" cy="86169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Hiệu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Rounded Rectangle 29">
            <a:extLst>
              <a:ext uri="{FF2B5EF4-FFF2-40B4-BE49-F238E27FC236}">
                <a16:creationId xmlns:a16="http://schemas.microsoft.com/office/drawing/2014/main" xmlns="" id="{FBCE44F7-AC6C-474C-A792-575089DC0B58}"/>
              </a:ext>
            </a:extLst>
          </p:cNvPr>
          <p:cNvSpPr/>
          <p:nvPr/>
        </p:nvSpPr>
        <p:spPr>
          <a:xfrm flipH="1">
            <a:off x="6326311" y="3923851"/>
            <a:ext cx="1600071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bị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9" name="Rounded Rectangle 30">
            <a:extLst>
              <a:ext uri="{FF2B5EF4-FFF2-40B4-BE49-F238E27FC236}">
                <a16:creationId xmlns:a16="http://schemas.microsoft.com/office/drawing/2014/main" xmlns="" id="{761C57C5-A17B-425E-A945-406171A473B1}"/>
              </a:ext>
            </a:extLst>
          </p:cNvPr>
          <p:cNvSpPr/>
          <p:nvPr/>
        </p:nvSpPr>
        <p:spPr>
          <a:xfrm flipH="1">
            <a:off x="8010427" y="3923852"/>
            <a:ext cx="1600070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0" name="Rounded Rectangle 31">
            <a:extLst>
              <a:ext uri="{FF2B5EF4-FFF2-40B4-BE49-F238E27FC236}">
                <a16:creationId xmlns:a16="http://schemas.microsoft.com/office/drawing/2014/main" xmlns="" id="{CE76B877-6C79-4A40-BC0B-C2D58D6723D6}"/>
              </a:ext>
            </a:extLst>
          </p:cNvPr>
          <p:cNvSpPr/>
          <p:nvPr/>
        </p:nvSpPr>
        <p:spPr>
          <a:xfrm flipH="1">
            <a:off x="9676540" y="3923852"/>
            <a:ext cx="1297436" cy="8170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Hiệu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51" grpId="0" animBg="1"/>
      <p:bldP spid="52" grpId="0" animBg="1"/>
      <p:bldP spid="53" grpId="0" animBg="1"/>
      <p:bldP spid="42" grpId="0" animBg="1"/>
      <p:bldP spid="43" grpId="0" animBg="1"/>
      <p:bldP spid="44" grpId="0" animBg="1"/>
      <p:bldP spid="48" grpId="0" animBg="1"/>
      <p:bldP spid="49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FF6C3C4-984D-4F9C-B7DF-8427FF97C804}"/>
              </a:ext>
            </a:extLst>
          </p:cNvPr>
          <p:cNvGrpSpPr/>
          <p:nvPr/>
        </p:nvGrpSpPr>
        <p:grpSpPr>
          <a:xfrm>
            <a:off x="4039337" y="650333"/>
            <a:ext cx="3711183" cy="890335"/>
            <a:chOff x="1145582" y="356727"/>
            <a:chExt cx="3677842" cy="804658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xmlns="" id="{FC0C2D3A-A720-483C-876D-CF9B08942EFA}"/>
                </a:ext>
              </a:extLst>
            </p:cNvPr>
            <p:cNvSpPr/>
            <p:nvPr/>
          </p:nvSpPr>
          <p:spPr>
            <a:xfrm>
              <a:off x="1757878" y="458115"/>
              <a:ext cx="3065546" cy="639766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E3AB52B7-F46C-47DC-942F-3B9B3EFBFA78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7D55372-4D84-4F85-B59F-A0AED5258E0D}"/>
              </a:ext>
            </a:extLst>
          </p:cNvPr>
          <p:cNvSpPr txBox="1"/>
          <p:nvPr/>
        </p:nvSpPr>
        <p:spPr>
          <a:xfrm>
            <a:off x="1028259" y="3859465"/>
            <a:ext cx="3394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 -  2  =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DB1C446C-CFA5-411C-8FF5-086F73E887C0}"/>
              </a:ext>
            </a:extLst>
          </p:cNvPr>
          <p:cNvSpPr txBox="1"/>
          <p:nvPr/>
        </p:nvSpPr>
        <p:spPr>
          <a:xfrm>
            <a:off x="6696102" y="3877362"/>
            <a:ext cx="3518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  -  20  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1A4F99A-C360-4C97-B3D2-14D87453E2D1}"/>
              </a:ext>
            </a:extLst>
          </p:cNvPr>
          <p:cNvSpPr txBox="1"/>
          <p:nvPr/>
        </p:nvSpPr>
        <p:spPr>
          <a:xfrm>
            <a:off x="3756356" y="3859465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BA58685-428E-45A7-9CFD-9989A68E2D84}"/>
              </a:ext>
            </a:extLst>
          </p:cNvPr>
          <p:cNvSpPr txBox="1"/>
          <p:nvPr/>
        </p:nvSpPr>
        <p:spPr>
          <a:xfrm>
            <a:off x="9695767" y="3859465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B8421B-B918-4B11-AA76-465DBDBAF6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322" r="4517" b="58171"/>
          <a:stretch/>
        </p:blipFill>
        <p:spPr>
          <a:xfrm>
            <a:off x="1028259" y="2469532"/>
            <a:ext cx="4968280" cy="787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7E2FFD-9623-4210-BCDE-834E1A784E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326" b="9523"/>
          <a:stretch/>
        </p:blipFill>
        <p:spPr>
          <a:xfrm>
            <a:off x="6350343" y="2500784"/>
            <a:ext cx="5045969" cy="7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2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C9B83A2-337C-47CE-B5CD-6F5B6E39A6A1}"/>
              </a:ext>
            </a:extLst>
          </p:cNvPr>
          <p:cNvGrpSpPr/>
          <p:nvPr/>
        </p:nvGrpSpPr>
        <p:grpSpPr>
          <a:xfrm>
            <a:off x="3304512" y="186465"/>
            <a:ext cx="5568975" cy="1046712"/>
            <a:chOff x="1272309" y="305291"/>
            <a:chExt cx="5568975" cy="1046712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xmlns="" id="{7EBECA9F-9C92-4E60-A2A2-4488A8453939}"/>
                </a:ext>
              </a:extLst>
            </p:cNvPr>
            <p:cNvSpPr/>
            <p:nvPr/>
          </p:nvSpPr>
          <p:spPr>
            <a:xfrm>
              <a:off x="2016760" y="474704"/>
              <a:ext cx="4824524" cy="659234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Trò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chơi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: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bạn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F003FEC8-CFE5-4DC6-9F29-A794EE3B09D0}"/>
                </a:ext>
              </a:extLst>
            </p:cNvPr>
            <p:cNvGrpSpPr/>
            <p:nvPr/>
          </p:nvGrpSpPr>
          <p:grpSpPr>
            <a:xfrm>
              <a:off x="1272309" y="305291"/>
              <a:ext cx="1044864" cy="1046712"/>
              <a:chOff x="4439920" y="965200"/>
              <a:chExt cx="762000" cy="73152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xmlns="" id="{2B045F0F-3A07-4798-98AD-6F13BAEBAC69}"/>
                  </a:ext>
                </a:extLst>
              </p:cNvPr>
              <p:cNvSpPr/>
              <p:nvPr/>
            </p:nvSpPr>
            <p:spPr>
              <a:xfrm>
                <a:off x="4439920" y="965200"/>
                <a:ext cx="762000" cy="73152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5E07BE5D-9970-4FB8-BF2B-20DB66EAB12E}"/>
                  </a:ext>
                </a:extLst>
              </p:cNvPr>
              <p:cNvSpPr/>
              <p:nvPr/>
            </p:nvSpPr>
            <p:spPr>
              <a:xfrm>
                <a:off x="4561840" y="1117600"/>
                <a:ext cx="518160" cy="426720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C7EC24-CABC-456C-A9E8-EEFD210A8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571" y="1753678"/>
            <a:ext cx="9142857" cy="39714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941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FE49C49-E781-4546-8AE6-43909CC07491}"/>
              </a:ext>
            </a:extLst>
          </p:cNvPr>
          <p:cNvSpPr/>
          <p:nvPr/>
        </p:nvSpPr>
        <p:spPr>
          <a:xfrm>
            <a:off x="0" y="437745"/>
            <a:ext cx="12192000" cy="642025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2492" y="804441"/>
            <a:ext cx="8398588" cy="5249118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73B6026-9D37-4C62-834E-048AE8BD24B6}"/>
              </a:ext>
            </a:extLst>
          </p:cNvPr>
          <p:cNvSpPr txBox="1"/>
          <p:nvPr/>
        </p:nvSpPr>
        <p:spPr>
          <a:xfrm>
            <a:off x="1840920" y="2828836"/>
            <a:ext cx="8510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CỨU</a:t>
            </a: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kumimoji="0" lang="en-US" sz="7200" b="1" i="0" u="none" strike="noStrike" kern="1200" cap="none" spc="0" normalizeH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kumimoji="0" lang="en-US" sz="7200" b="1" i="0" u="none" strike="noStrike" kern="1200" cap="none" spc="0" normalizeH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xmlns="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81399" y="-6703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3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A7A6575-3645-4158-B59A-D6E0A3FF954A}"/>
              </a:ext>
            </a:extLst>
          </p:cNvPr>
          <p:cNvSpPr/>
          <p:nvPr/>
        </p:nvSpPr>
        <p:spPr>
          <a:xfrm>
            <a:off x="0" y="433754"/>
            <a:ext cx="12192000" cy="64242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389" y="811715"/>
            <a:ext cx="4405557" cy="2753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6665693" y="786032"/>
            <a:ext cx="4671795" cy="2877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73B6026-9D37-4C62-834E-048AE8BD24B6}"/>
              </a:ext>
            </a:extLst>
          </p:cNvPr>
          <p:cNvSpPr txBox="1"/>
          <p:nvPr/>
        </p:nvSpPr>
        <p:spPr>
          <a:xfrm>
            <a:off x="1458811" y="786032"/>
            <a:ext cx="4500711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highlight>
                  <a:srgbClr val="000000"/>
                </a:highligh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lang="vi-VN" sz="1600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600" dirty="0">
                <a:solidFill>
                  <a:schemeClr val="bg1"/>
                </a:solidFill>
                <a:highlight>
                  <a:srgbClr val="000000"/>
                </a:highligh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lang="vi-VN" sz="1600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600" dirty="0">
                <a:solidFill>
                  <a:schemeClr val="bg1"/>
                </a:solidFill>
                <a:highlight>
                  <a:srgbClr val="000000"/>
                </a:highligh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3935D0E-30F9-4500-BB0C-45938586AF33}"/>
              </a:ext>
            </a:extLst>
          </p:cNvPr>
          <p:cNvSpPr txBox="1"/>
          <p:nvPr/>
        </p:nvSpPr>
        <p:spPr>
          <a:xfrm>
            <a:off x="6665693" y="843204"/>
            <a:ext cx="4671796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highlight>
                  <a:srgbClr val="000000"/>
                </a:highligh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8CA658F-60A8-47E0-BE57-AFDB22CB9A79}"/>
              </a:ext>
            </a:extLst>
          </p:cNvPr>
          <p:cNvSpPr/>
          <p:nvPr/>
        </p:nvSpPr>
        <p:spPr>
          <a:xfrm rot="20914512">
            <a:off x="7118437" y="4221836"/>
            <a:ext cx="3518721" cy="1868169"/>
          </a:xfrm>
          <a:prstGeom prst="rect">
            <a:avLst/>
          </a:prstGeom>
          <a:solidFill>
            <a:srgbClr val="10D4C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EM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TỘI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xmlns="" id="{9A30F12C-D688-4088-ACDE-BEF73795F0F3}"/>
              </a:ext>
            </a:extLst>
          </p:cNvPr>
          <p:cNvSpPr/>
          <p:nvPr/>
        </p:nvSpPr>
        <p:spPr>
          <a:xfrm>
            <a:off x="10308440" y="5328823"/>
            <a:ext cx="957766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xmlns="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6255" y="-573415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1E71C0-43A0-4113-B6FC-D36026FD56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1964" y="3846208"/>
            <a:ext cx="4405557" cy="275347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68BF051-B132-4C33-B573-E012D46AEA8D}"/>
              </a:ext>
            </a:extLst>
          </p:cNvPr>
          <p:cNvSpPr txBox="1"/>
          <p:nvPr/>
        </p:nvSpPr>
        <p:spPr>
          <a:xfrm>
            <a:off x="1458812" y="3826568"/>
            <a:ext cx="438871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highlight>
                  <a:srgbClr val="000000"/>
                </a:highligh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MỘT ĐÁM MÂY </a:t>
            </a:r>
            <a:r>
              <a:rPr lang="en-US" sz="1600" dirty="0" smtClean="0">
                <a:solidFill>
                  <a:schemeClr val="bg1"/>
                </a:solidFill>
                <a:highlight>
                  <a:srgbClr val="000000"/>
                </a:highligh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HỨA </a:t>
            </a:r>
            <a:r>
              <a:rPr lang="en-US" sz="1600" dirty="0">
                <a:solidFill>
                  <a:schemeClr val="bg1"/>
                </a:solidFill>
                <a:highlight>
                  <a:srgbClr val="000000"/>
                </a:highligh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SẼ GIÚP CHÚ NẾU CÓ NGƯỜI GIẢI ĐƯỢC CÂU ĐỐ CỦA </a:t>
            </a:r>
            <a:r>
              <a:rPr lang="en-US" sz="1600" dirty="0" smtClean="0">
                <a:solidFill>
                  <a:schemeClr val="bg1"/>
                </a:solidFill>
                <a:highlight>
                  <a:srgbClr val="000000"/>
                </a:highligh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MÂY.</a:t>
            </a:r>
            <a:endParaRPr lang="en-US" sz="1600" dirty="0">
              <a:solidFill>
                <a:schemeClr val="bg1"/>
              </a:solidFill>
              <a:highlight>
                <a:srgbClr val="000000"/>
              </a:highlight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00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28" grpId="0" animBg="1"/>
      <p:bldP spid="14" grpId="0" animBg="1"/>
      <p:bldP spid="15" grpId="0" animBg="1"/>
      <p:bldP spid="15" grpId="1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C06DE8C-8D20-46B6-84F2-A2257D4B7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8288"/>
            <a:ext cx="12192000" cy="643971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31A861F-B62F-421B-8D36-A0151824A73D}"/>
              </a:ext>
            </a:extLst>
          </p:cNvPr>
          <p:cNvSpPr/>
          <p:nvPr/>
        </p:nvSpPr>
        <p:spPr>
          <a:xfrm>
            <a:off x="1509823" y="1382232"/>
            <a:ext cx="9260958" cy="40403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D5B86B-5198-4004-8512-8F742795031F}"/>
              </a:ext>
            </a:extLst>
          </p:cNvPr>
          <p:cNvSpPr txBox="1"/>
          <p:nvPr/>
        </p:nvSpPr>
        <p:spPr>
          <a:xfrm>
            <a:off x="2229472" y="2274838"/>
            <a:ext cx="77330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3600" b="1" dirty="0" err="1" smtClean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mưa</a:t>
            </a:r>
            <a:r>
              <a:rPr lang="en-US" sz="3600" b="1" dirty="0" smtClean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đổ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3600" b="1" dirty="0" smtClean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sz="3600" b="1" dirty="0" smtClean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dâng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xong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cứu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3600" b="1" dirty="0" err="1" smtClean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600" b="1" dirty="0" smtClean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170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xmlns="" id="{ABFD3119-7FB6-4272-AF0C-B2E2E6A29582}"/>
              </a:ext>
            </a:extLst>
          </p:cNvPr>
          <p:cNvSpPr txBox="1"/>
          <p:nvPr/>
        </p:nvSpPr>
        <p:spPr>
          <a:xfrm>
            <a:off x="2746561" y="3032064"/>
            <a:ext cx="6461133" cy="1269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43103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F83BC08-520C-494B-A9B5-337CC9C0D5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3023"/>
            <a:ext cx="12191999" cy="643497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398585" y="331941"/>
            <a:ext cx="6581940" cy="2196450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643291" y="480137"/>
              <a:ext cx="5544099" cy="1568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Cho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50 – 30 = </a:t>
              </a:r>
              <a:r>
                <a:rPr lang="en-US" sz="2800" b="1" dirty="0" smtClean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20.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 smtClean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b="1" dirty="0" smtClean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30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gọi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5492" y="201552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247" y="2085911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34" y="1660612"/>
            <a:ext cx="3367875" cy="477436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917084" y="134678"/>
            <a:ext cx="4199862" cy="2526792"/>
            <a:chOff x="7917084" y="134678"/>
            <a:chExt cx="4199862" cy="252679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917084" y="134678"/>
              <a:ext cx="4199862" cy="252679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8646887" y="953112"/>
              <a:ext cx="301170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 30 </a:t>
              </a:r>
              <a:r>
                <a:rPr lang="en-US" sz="28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gọi</a:t>
              </a: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 smtClean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trừ</a:t>
              </a:r>
              <a:r>
                <a:rPr lang="en-US" sz="2800" b="1" dirty="0" smtClean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7" name="Picture 16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EF3C2B1-216E-44D4-8FBF-9BC5EB3D6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0459" y="2409486"/>
            <a:ext cx="1905000" cy="1933575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0AD75860-9F81-4165-A3C2-829D5EEFD74A}"/>
              </a:ext>
            </a:extLst>
          </p:cNvPr>
          <p:cNvSpPr/>
          <p:nvPr/>
        </p:nvSpPr>
        <p:spPr>
          <a:xfrm>
            <a:off x="1377960" y="3526093"/>
            <a:ext cx="3045331" cy="803517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CƠN </a:t>
            </a:r>
            <a:r>
              <a:rPr lang="en-SG" sz="2400" b="1" dirty="0" smtClean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MƯA</a:t>
            </a:r>
            <a:r>
              <a:rPr lang="en-US" sz="2400" b="1" dirty="0" smtClean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SỐ 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16CE5FA-9FCF-41DA-97F1-08DBC6EFF44B}"/>
              </a:ext>
            </a:extLst>
          </p:cNvPr>
          <p:cNvGrpSpPr/>
          <p:nvPr/>
        </p:nvGrpSpPr>
        <p:grpSpPr>
          <a:xfrm>
            <a:off x="4909717" y="4559380"/>
            <a:ext cx="9058940" cy="4225178"/>
            <a:chOff x="4909717" y="4559380"/>
            <a:chExt cx="9058940" cy="4225178"/>
          </a:xfrm>
        </p:grpSpPr>
        <p:pic>
          <p:nvPicPr>
            <p:cNvPr id="21" name="Picture 20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67667D6E-CCA2-4959-A3D3-8CAD54735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9717" y="4559380"/>
              <a:ext cx="9058940" cy="422517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5C637951-CC96-43C6-B27B-02B662152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432431" y="6434977"/>
              <a:ext cx="1662750" cy="818882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97B4D43-271C-4BE5-8B0A-93869EB1829B}"/>
              </a:ext>
            </a:extLst>
          </p:cNvPr>
          <p:cNvGrpSpPr/>
          <p:nvPr/>
        </p:nvGrpSpPr>
        <p:grpSpPr>
          <a:xfrm>
            <a:off x="3888790" y="3910631"/>
            <a:ext cx="2453116" cy="2072336"/>
            <a:chOff x="3642883" y="1418210"/>
            <a:chExt cx="5219751" cy="467361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6F5A6797-8EA0-435A-A6E7-546C18C5A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2883" y="1418210"/>
              <a:ext cx="5219751" cy="467361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7FE3739D-ADE3-44C0-A676-E82B40B1C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77177">
              <a:off x="5630261" y="4773899"/>
              <a:ext cx="1476473" cy="2923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41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-0.0207 -0.0344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-173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4C5D542-8D12-40E3-9F5D-E591F9B13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3023"/>
            <a:ext cx="12191999" cy="6434977"/>
          </a:xfrm>
          <a:prstGeom prst="rect">
            <a:avLst/>
          </a:prstGeom>
        </p:spPr>
      </p:pic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455" y="2077731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761" y="4066602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917084" y="134678"/>
            <a:ext cx="4199862" cy="2526792"/>
            <a:chOff x="7917084" y="134678"/>
            <a:chExt cx="4199862" cy="252679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917084" y="134678"/>
              <a:ext cx="4199862" cy="252679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8591143" y="971243"/>
              <a:ext cx="31455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15 </a:t>
              </a:r>
              <a:r>
                <a:rPr lang="en-US" sz="30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0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gọi</a:t>
              </a:r>
              <a:r>
                <a:rPr lang="en-US" sz="30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bị</a:t>
              </a:r>
              <a:r>
                <a:rPr lang="en-US" sz="30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trừ</a:t>
              </a:r>
              <a:r>
                <a:rPr lang="en-US" sz="30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90F92439-966E-4604-B29A-CA37D30E35D7}"/>
              </a:ext>
            </a:extLst>
          </p:cNvPr>
          <p:cNvSpPr/>
          <p:nvPr/>
        </p:nvSpPr>
        <p:spPr>
          <a:xfrm>
            <a:off x="1317493" y="3225440"/>
            <a:ext cx="2985509" cy="825043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CƠN </a:t>
            </a:r>
            <a:r>
              <a:rPr lang="en-SG" sz="2400" b="1" dirty="0" smtClean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MƯA</a:t>
            </a:r>
            <a:r>
              <a:rPr lang="en-US" sz="2400" b="1" dirty="0" smtClean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SỐ 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6E0CFF8-7631-4672-B38F-F0781D0C8FE5}"/>
              </a:ext>
            </a:extLst>
          </p:cNvPr>
          <p:cNvGrpSpPr/>
          <p:nvPr/>
        </p:nvGrpSpPr>
        <p:grpSpPr>
          <a:xfrm>
            <a:off x="890954" y="339003"/>
            <a:ext cx="6545870" cy="2189388"/>
            <a:chOff x="890954" y="339003"/>
            <a:chExt cx="6545870" cy="218938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90954" y="339003"/>
              <a:ext cx="6545870" cy="218938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6B2A2A89-C1EB-4FB2-9E25-43B0313316BB}"/>
                </a:ext>
              </a:extLst>
            </p:cNvPr>
            <p:cNvSpPr txBox="1"/>
            <p:nvPr/>
          </p:nvSpPr>
          <p:spPr>
            <a:xfrm>
              <a:off x="1102046" y="569306"/>
              <a:ext cx="612368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Cho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phép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15 - 10 = 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5.</a:t>
              </a:r>
              <a:endPara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ố</a:t>
              </a:r>
              <a:r>
                <a:rPr lang="en-US" sz="3200" b="1" dirty="0" smtClean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15 </a:t>
              </a: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gọi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733D78E-760C-44C9-A769-A8C93724C58A}"/>
              </a:ext>
            </a:extLst>
          </p:cNvPr>
          <p:cNvGrpSpPr/>
          <p:nvPr/>
        </p:nvGrpSpPr>
        <p:grpSpPr>
          <a:xfrm>
            <a:off x="3998048" y="4145453"/>
            <a:ext cx="2684271" cy="2072336"/>
            <a:chOff x="3642883" y="1418210"/>
            <a:chExt cx="5219751" cy="467361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45BCD63C-1526-4519-AD65-40CC4E0F1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2883" y="1418210"/>
              <a:ext cx="5219751" cy="467361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3FE2B4F0-321A-4BD0-9D24-C0F51A74A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77177">
              <a:off x="5630261" y="4773899"/>
              <a:ext cx="1476473" cy="292369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739A26A-2731-4346-ABE1-DE9A68D4E256}"/>
              </a:ext>
            </a:extLst>
          </p:cNvPr>
          <p:cNvGrpSpPr/>
          <p:nvPr/>
        </p:nvGrpSpPr>
        <p:grpSpPr>
          <a:xfrm>
            <a:off x="6213378" y="4397857"/>
            <a:ext cx="10342946" cy="2818832"/>
            <a:chOff x="6213378" y="4397857"/>
            <a:chExt cx="10342946" cy="2818832"/>
          </a:xfrm>
        </p:grpSpPr>
        <p:pic>
          <p:nvPicPr>
            <p:cNvPr id="21" name="Picture 20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67667D6E-CCA2-4959-A3D3-8CAD54735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378" y="4397857"/>
              <a:ext cx="10342946" cy="281883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9873FB63-6D76-44DD-A054-39BAC4C76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185640" y="5697612"/>
              <a:ext cx="1662750" cy="818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985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04 0.05255 L -0.0763 0.0152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9B82741-BACF-4042-9CB8-B823BE8DF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3023"/>
            <a:ext cx="12191999" cy="643497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738554" y="423023"/>
            <a:ext cx="6241971" cy="2105368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555868" y="383475"/>
              <a:ext cx="6184655" cy="1537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Cho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12 – 2 = </a:t>
              </a:r>
              <a:r>
                <a:rPr lang="en-US" sz="2800" b="1" dirty="0" smtClean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10.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ố</a:t>
              </a:r>
              <a:r>
                <a:rPr lang="en-US" sz="2800" b="1" dirty="0" smtClean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10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gọi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486" y="422746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917084" y="134678"/>
            <a:ext cx="4199862" cy="2526792"/>
            <a:chOff x="7917084" y="134678"/>
            <a:chExt cx="4199862" cy="252679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917084" y="134678"/>
              <a:ext cx="4199862" cy="252679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8653554" y="998653"/>
              <a:ext cx="314551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10 </a:t>
              </a:r>
              <a:r>
                <a:rPr lang="en-US" sz="28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gọi</a:t>
              </a: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800" b="1" dirty="0" smtClean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2E6EF1A-9C01-4C75-A034-B3BC57B74AB1}"/>
              </a:ext>
            </a:extLst>
          </p:cNvPr>
          <p:cNvSpPr/>
          <p:nvPr/>
        </p:nvSpPr>
        <p:spPr>
          <a:xfrm>
            <a:off x="1245686" y="3183791"/>
            <a:ext cx="2951369" cy="78246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CƠN </a:t>
            </a:r>
            <a:r>
              <a:rPr lang="en-SG" sz="2400" b="1" dirty="0" smtClean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MƯA</a:t>
            </a:r>
            <a:r>
              <a:rPr lang="en-US" sz="2400" b="1" dirty="0" smtClean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SỐ 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B73988F-B69B-44E2-ABFC-1D1BD4B9BC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683" y="4010744"/>
            <a:ext cx="624156" cy="43344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0BFC4FB-9B08-4675-BD10-F3B9DB188B1E}"/>
              </a:ext>
            </a:extLst>
          </p:cNvPr>
          <p:cNvGrpSpPr/>
          <p:nvPr/>
        </p:nvGrpSpPr>
        <p:grpSpPr>
          <a:xfrm>
            <a:off x="4082056" y="4072770"/>
            <a:ext cx="2570918" cy="2072336"/>
            <a:chOff x="3642883" y="1418210"/>
            <a:chExt cx="5219751" cy="467361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76A35B9E-609B-4680-BCEA-8FF51D43E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2883" y="1418210"/>
              <a:ext cx="5219751" cy="467361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FE23A041-8518-440F-B802-9F0C5D30E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77177">
              <a:off x="5630261" y="4773899"/>
              <a:ext cx="1476473" cy="292369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7172054-50EF-4D3C-BD02-C2EA53EB715C}"/>
              </a:ext>
            </a:extLst>
          </p:cNvPr>
          <p:cNvGrpSpPr/>
          <p:nvPr/>
        </p:nvGrpSpPr>
        <p:grpSpPr>
          <a:xfrm>
            <a:off x="5872396" y="4368506"/>
            <a:ext cx="10342946" cy="2818832"/>
            <a:chOff x="5872396" y="4368506"/>
            <a:chExt cx="10342946" cy="2818832"/>
          </a:xfrm>
        </p:grpSpPr>
        <p:pic>
          <p:nvPicPr>
            <p:cNvPr id="21" name="Picture 20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67667D6E-CCA2-4959-A3D3-8CAD54735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2396" y="4368506"/>
              <a:ext cx="10342946" cy="281883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CBD847CC-C726-4D3B-B579-E0ACC9EB5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808891" y="5701161"/>
              <a:ext cx="1662750" cy="818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084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-0.08555 0.0106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39753D7-4899-4B9F-983D-5C8F627308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3023"/>
            <a:ext cx="12191999" cy="643497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773723" y="594815"/>
            <a:ext cx="6206802" cy="1933575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515642" y="720307"/>
              <a:ext cx="6184655" cy="951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23 – 20 </a:t>
              </a: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gọi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917084" y="134678"/>
            <a:ext cx="4199862" cy="2526792"/>
            <a:chOff x="7917084" y="134678"/>
            <a:chExt cx="4199862" cy="252679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917084" y="134678"/>
              <a:ext cx="4199862" cy="252679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8471446" y="979280"/>
              <a:ext cx="325669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23 </a:t>
              </a:r>
              <a:r>
                <a:rPr lang="en-US" sz="2800" b="1" dirty="0" smtClean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– 20 </a:t>
              </a:r>
              <a:r>
                <a:rPr lang="en-US" sz="2800" b="1" dirty="0" err="1" smtClean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được</a:t>
              </a:r>
              <a:endParaRPr lang="en-US" sz="2800" b="1" dirty="0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 smtClean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gọi</a:t>
              </a:r>
              <a:r>
                <a:rPr lang="en-US" sz="2800" b="1" dirty="0" smtClean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800" b="1" dirty="0" smtClean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A2AA5FC8-73F2-45D5-86F3-18AA4C38D830}"/>
              </a:ext>
            </a:extLst>
          </p:cNvPr>
          <p:cNvSpPr/>
          <p:nvPr/>
        </p:nvSpPr>
        <p:spPr>
          <a:xfrm>
            <a:off x="1888599" y="3229196"/>
            <a:ext cx="2789499" cy="80042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CƠN </a:t>
            </a:r>
            <a:r>
              <a:rPr lang="en-SG" sz="2400" b="1" dirty="0" smtClean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MƯA</a:t>
            </a:r>
            <a:r>
              <a:rPr lang="en-US" sz="2400" b="1" dirty="0" smtClean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SỐ 4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846F237-5646-4C2B-8972-D20A3F9688CC}"/>
              </a:ext>
            </a:extLst>
          </p:cNvPr>
          <p:cNvGrpSpPr/>
          <p:nvPr/>
        </p:nvGrpSpPr>
        <p:grpSpPr>
          <a:xfrm>
            <a:off x="3591050" y="4272060"/>
            <a:ext cx="3301467" cy="2304345"/>
            <a:chOff x="2970379" y="2286000"/>
            <a:chExt cx="5151377" cy="354699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EDD9BC47-B5B4-40D6-A973-9F3C4EEC5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379" y="2286000"/>
              <a:ext cx="5151377" cy="354699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F8BABBD2-5DAA-4902-9292-F926F8188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932800" y="4852762"/>
              <a:ext cx="1163200" cy="15965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C3ACB49-7E19-4500-BEF0-5F638908CFC0}"/>
              </a:ext>
            </a:extLst>
          </p:cNvPr>
          <p:cNvGrpSpPr/>
          <p:nvPr/>
        </p:nvGrpSpPr>
        <p:grpSpPr>
          <a:xfrm>
            <a:off x="5305074" y="4397857"/>
            <a:ext cx="10342946" cy="2818832"/>
            <a:chOff x="5305074" y="4397857"/>
            <a:chExt cx="10342946" cy="2818832"/>
          </a:xfrm>
        </p:grpSpPr>
        <p:pic>
          <p:nvPicPr>
            <p:cNvPr id="21" name="Picture 20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67667D6E-CCA2-4959-A3D3-8CAD54735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5074" y="4397857"/>
              <a:ext cx="10342946" cy="281883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525472C6-4FB1-4402-92BC-BFB8367C1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271787" y="5690110"/>
              <a:ext cx="1662750" cy="818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97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-0.11927 0.049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674A8CB-1F45-4F2B-A9C8-526BAE8E56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9784"/>
            <a:ext cx="12191999" cy="643497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1312985" y="594815"/>
            <a:ext cx="5667540" cy="1933575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639162" y="743118"/>
              <a:ext cx="5702199" cy="950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Hiệu</a:t>
              </a:r>
              <a:r>
                <a:rPr lang="en-US" sz="2800" b="1" dirty="0" smtClean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80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smtClean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50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b="1" dirty="0" smtClean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92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917084" y="134678"/>
            <a:ext cx="4199862" cy="2526792"/>
            <a:chOff x="7917084" y="134678"/>
            <a:chExt cx="4199862" cy="252679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917084" y="134678"/>
              <a:ext cx="4199862" cy="252679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8706957" y="1068527"/>
              <a:ext cx="27773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9F2C735-DF35-44E5-B811-F98B80E135E0}"/>
              </a:ext>
            </a:extLst>
          </p:cNvPr>
          <p:cNvSpPr/>
          <p:nvPr/>
        </p:nvSpPr>
        <p:spPr>
          <a:xfrm>
            <a:off x="991321" y="3196214"/>
            <a:ext cx="3238635" cy="789887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CƠN </a:t>
            </a:r>
            <a:r>
              <a:rPr lang="en-SG" sz="2800" b="1" dirty="0" smtClean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MƯA </a:t>
            </a:r>
            <a:r>
              <a:rPr lang="en-US" sz="2800" b="1" dirty="0" smtClean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CUỐI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xmlns="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4029622"/>
            <a:ext cx="487363" cy="487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09ECDB8-842E-43F8-BD86-2E9945C821B1}"/>
              </a:ext>
            </a:extLst>
          </p:cNvPr>
          <p:cNvGrpSpPr/>
          <p:nvPr/>
        </p:nvGrpSpPr>
        <p:grpSpPr>
          <a:xfrm>
            <a:off x="3976146" y="4397857"/>
            <a:ext cx="10342946" cy="2818832"/>
            <a:chOff x="3976146" y="4397857"/>
            <a:chExt cx="10342946" cy="2818832"/>
          </a:xfrm>
        </p:grpSpPr>
        <p:pic>
          <p:nvPicPr>
            <p:cNvPr id="21" name="Picture 20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67667D6E-CCA2-4959-A3D3-8CAD54735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6146" y="4397857"/>
              <a:ext cx="10342946" cy="281883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72509860-D4F9-48E9-A7A2-9749C0F6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872048" y="5657534"/>
              <a:ext cx="1662750" cy="818882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CC091CC0-D254-4401-A222-24F5C816AC75}"/>
              </a:ext>
            </a:extLst>
          </p:cNvPr>
          <p:cNvGrpSpPr/>
          <p:nvPr/>
        </p:nvGrpSpPr>
        <p:grpSpPr>
          <a:xfrm>
            <a:off x="2725852" y="4431483"/>
            <a:ext cx="3301467" cy="2304345"/>
            <a:chOff x="97107" y="2235224"/>
            <a:chExt cx="5151377" cy="354699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1A6F3F8E-9765-477B-9358-D58E7FD53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07" y="2235224"/>
              <a:ext cx="5151377" cy="354699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CCEA26E1-DC52-4262-B7D5-25D954823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060489" y="4803729"/>
              <a:ext cx="1163201" cy="159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042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0.15338 0.0159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69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375E-6 -3.7037E-7 L 0.06706 -0.17315 C 0.08099 -0.21227 0.10196 -0.2331 0.12396 -0.2331 C 0.14896 -0.2331 0.16901 -0.21227 0.18295 -0.17315 L 0.25 -3.7037E-7 " pathEditMode="relative" rAng="0" ptsTypes="AAAAA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166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817D600-10ED-46F4-87D4-6727B69DA1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0" t="2928" r="1184" b="960"/>
          <a:stretch/>
        </p:blipFill>
        <p:spPr>
          <a:xfrm>
            <a:off x="0" y="418290"/>
            <a:ext cx="12192000" cy="6439710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870" y="2443687"/>
            <a:ext cx="337723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82" y="1860273"/>
            <a:ext cx="306661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02" y="1455771"/>
            <a:ext cx="2249031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xmlns="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84" y="1313622"/>
            <a:ext cx="2098788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xmlns="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3" y="1926374"/>
            <a:ext cx="561620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xmlns="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75" y="3298404"/>
            <a:ext cx="1237951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xmlns="" id="{8E55607B-92BC-4CC0-BFBA-F5799450DC82}"/>
              </a:ext>
            </a:extLst>
          </p:cNvPr>
          <p:cNvSpPr/>
          <p:nvPr/>
        </p:nvSpPr>
        <p:spPr>
          <a:xfrm>
            <a:off x="2872837" y="310106"/>
            <a:ext cx="8766610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CẢM ƠN CÁC 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BẠN THẬT NHIỀU.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CÁC BẠN GIỎI QUÁ 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ĐI! 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20" y="5325839"/>
            <a:ext cx="1626196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90" y="2081874"/>
            <a:ext cx="3787525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674" y="2562005"/>
            <a:ext cx="4256713" cy="2930968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743" y="1460349"/>
            <a:ext cx="659648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xmlns="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ADA04F-F9D5-4C4E-8769-FE440794A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8" y="73152"/>
            <a:ext cx="12135362" cy="6743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18AF93B-CFE3-4599-97B7-972F2B9C9C81}"/>
              </a:ext>
            </a:extLst>
          </p:cNvPr>
          <p:cNvSpPr txBox="1"/>
          <p:nvPr/>
        </p:nvSpPr>
        <p:spPr>
          <a:xfrm>
            <a:off x="2859303" y="3556607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B816EA2-55D9-424A-A111-42892F42EE4D}"/>
              </a:ext>
            </a:extLst>
          </p:cNvPr>
          <p:cNvSpPr txBox="1"/>
          <p:nvPr/>
        </p:nvSpPr>
        <p:spPr>
          <a:xfrm>
            <a:off x="2474917" y="3556607"/>
            <a:ext cx="7298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0768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xmlns="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022447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xmlns="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96162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3"/>
          <a:stretch/>
        </p:blipFill>
        <p:spPr>
          <a:xfrm>
            <a:off x="0" y="420624"/>
            <a:ext cx="12192000" cy="6437376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3194" y="1686779"/>
            <a:ext cx="7316946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31628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3075709" y="489439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MÌNH CÙNG LÊN XE BUÝT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342953" y="3510057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2800" b="1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xmlns="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FEA3630-923D-469A-8B2C-044D77B7FADA}"/>
              </a:ext>
            </a:extLst>
          </p:cNvPr>
          <p:cNvSpPr/>
          <p:nvPr/>
        </p:nvSpPr>
        <p:spPr>
          <a:xfrm>
            <a:off x="5707705" y="5873365"/>
            <a:ext cx="18020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PLAY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53BF502-6A6D-4836-A525-CB89D265DB83}"/>
              </a:ext>
            </a:extLst>
          </p:cNvPr>
          <p:cNvSpPr/>
          <p:nvPr/>
        </p:nvSpPr>
        <p:spPr>
          <a:xfrm>
            <a:off x="196594" y="2285682"/>
            <a:ext cx="11798812" cy="3430773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ô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mũi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RIGHT –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nếu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chạy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thúc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silde</a:t>
            </a:r>
            <a:r>
              <a:rPr lang="en-US" sz="2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mũi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WRONG –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nếu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chạy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thúc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silde</a:t>
            </a:r>
            <a:r>
              <a:rPr lang="en-US" sz="2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26" grpId="1"/>
      <p:bldP spid="13" grpId="0"/>
      <p:bldP spid="13" grpId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27;p9"/>
          <p:cNvPicPr preferRelativeResize="0"/>
          <p:nvPr/>
        </p:nvPicPr>
        <p:blipFill rotWithShape="1">
          <a:blip r:embed="rId12">
            <a:alphaModFix/>
          </a:blip>
          <a:srcRect b="93892"/>
          <a:stretch/>
        </p:blipFill>
        <p:spPr>
          <a:xfrm>
            <a:off x="9520" y="2004"/>
            <a:ext cx="12165839" cy="41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3"/>
          <a:stretch/>
        </p:blipFill>
        <p:spPr>
          <a:xfrm>
            <a:off x="0" y="420624"/>
            <a:ext cx="12192000" cy="6437376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3194" y="1686779"/>
            <a:ext cx="7316946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394675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060272" y="446583"/>
            <a:ext cx="5008227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23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16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39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873109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WRONG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7883729" y="6017354"/>
            <a:ext cx="196716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RIGHT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3"/>
          <a:stretch/>
        </p:blipFill>
        <p:spPr>
          <a:xfrm>
            <a:off x="0" y="420624"/>
            <a:ext cx="12192000" cy="6437376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3194" y="1686779"/>
            <a:ext cx="7316946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865" y="32531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054326" y="374506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17 + 12 = </a:t>
            </a:r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29.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17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hạng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81535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WRONG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7644383" y="6017354"/>
            <a:ext cx="220651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RIGHT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3"/>
          <a:stretch/>
        </p:blipFill>
        <p:spPr>
          <a:xfrm>
            <a:off x="0" y="420624"/>
            <a:ext cx="12192000" cy="6437376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3194" y="1686779"/>
            <a:ext cx="7316946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933" y="47796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000502" y="410056"/>
            <a:ext cx="5406269" cy="1101469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3 + 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5 = 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8. 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5237846" y="3398842"/>
            <a:ext cx="377799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35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3 </a:t>
            </a:r>
            <a:r>
              <a:rPr lang="en-US" sz="235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được</a:t>
            </a:r>
            <a:r>
              <a:rPr lang="en-US" sz="235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gọi</a:t>
            </a:r>
            <a:r>
              <a:rPr lang="en-US" sz="235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235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235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35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hạng</a:t>
            </a:r>
            <a:r>
              <a:rPr lang="en-US" sz="2350" b="1" dirty="0" smtClean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,</a:t>
            </a:r>
            <a:endParaRPr lang="en-US" sz="2350" b="1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35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5 </a:t>
            </a:r>
            <a:r>
              <a:rPr lang="en-US" sz="235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được</a:t>
            </a:r>
            <a:r>
              <a:rPr lang="en-US" sz="235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gọi</a:t>
            </a:r>
            <a:r>
              <a:rPr lang="en-US" sz="235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235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235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35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hạng</a:t>
            </a:r>
            <a:r>
              <a:rPr lang="en-US" sz="2350" b="1" dirty="0" smtClean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,</a:t>
            </a:r>
            <a:endParaRPr lang="en-US" sz="2350" b="1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35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8 </a:t>
            </a:r>
            <a:r>
              <a:rPr lang="en-US" sz="235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được</a:t>
            </a:r>
            <a:r>
              <a:rPr lang="en-US" sz="235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gọi</a:t>
            </a:r>
            <a:r>
              <a:rPr lang="en-US" sz="235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235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35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tổng</a:t>
            </a:r>
            <a:r>
              <a:rPr lang="en-US" sz="2350" b="1" dirty="0" smtClean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2350" b="1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85215" y="6017354"/>
            <a:ext cx="1863484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WRONG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7883729" y="6017354"/>
            <a:ext cx="196716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RIGHT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49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49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3"/>
          <a:stretch/>
        </p:blipFill>
        <p:spPr>
          <a:xfrm>
            <a:off x="0" y="420624"/>
            <a:ext cx="12192000" cy="6437376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3194" y="1686779"/>
            <a:ext cx="7316946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590" y="395641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28 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– 8 = 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911610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WRONG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7969717" y="6017354"/>
            <a:ext cx="1881179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RIGHT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49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49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3"/>
          <a:stretch/>
        </p:blipFill>
        <p:spPr>
          <a:xfrm>
            <a:off x="0" y="420624"/>
            <a:ext cx="12192000" cy="6437376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3194" y="1686779"/>
            <a:ext cx="7316946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093" y="394675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544705" y="252883"/>
            <a:ext cx="4439224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10 – 6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853858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WRONG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7883730" y="6017354"/>
            <a:ext cx="1967166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RIGHT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xmlns="" id="{33B59181-BBA9-491F-89B4-61067621488D}"/>
              </a:ext>
            </a:extLst>
          </p:cNvPr>
          <p:cNvSpPr txBox="1"/>
          <p:nvPr/>
        </p:nvSpPr>
        <p:spPr>
          <a:xfrm>
            <a:off x="3641063" y="2128212"/>
            <a:ext cx="760703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23042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80858010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2200</TotalTime>
  <Words>636</Words>
  <Application>Microsoft Office PowerPoint</Application>
  <PresentationFormat>Widescreen</PresentationFormat>
  <Paragraphs>112</Paragraphs>
  <Slides>28</Slides>
  <Notes>1</Notes>
  <HiddenSlides>0</HiddenSlides>
  <MMClips>22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Microsoft YaHei</vt:lpstr>
      <vt:lpstr>Microsoft YaHei</vt:lpstr>
      <vt:lpstr>Arial</vt:lpstr>
      <vt:lpstr>Calibri Light</vt:lpstr>
      <vt:lpstr>Cambria Math</vt:lpstr>
      <vt:lpstr>Tahoma</vt:lpstr>
      <vt:lpstr>Times New Roman</vt:lpstr>
      <vt:lpstr>UTM Avo</vt:lpstr>
      <vt:lpstr>Wingdings</vt:lpstr>
      <vt:lpstr>华康方圆体W7(P)</vt:lpstr>
      <vt:lpstr>Office Theme</vt:lpstr>
      <vt:lpstr>Tuần 2 Bài 6: Số bị trừ – Số trừ – Hiệu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PC</cp:lastModifiedBy>
  <cp:revision>167</cp:revision>
  <dcterms:created xsi:type="dcterms:W3CDTF">2021-07-12T03:44:38Z</dcterms:created>
  <dcterms:modified xsi:type="dcterms:W3CDTF">2025-09-19T04:21:05Z</dcterms:modified>
</cp:coreProperties>
</file>