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353" r:id="rId4"/>
    <p:sldId id="341" r:id="rId5"/>
    <p:sldId id="355" r:id="rId6"/>
    <p:sldId id="356" r:id="rId7"/>
    <p:sldId id="357" r:id="rId8"/>
    <p:sldId id="358" r:id="rId9"/>
    <p:sldId id="361" r:id="rId10"/>
    <p:sldId id="359" r:id="rId11"/>
    <p:sldId id="360" r:id="rId12"/>
    <p:sldId id="348" r:id="rId13"/>
    <p:sldId id="352" r:id="rId14"/>
    <p:sldId id="276" r:id="rId15"/>
    <p:sldId id="275" r:id="rId16"/>
  </p:sldIdLst>
  <p:sldSz cx="12192000" cy="6858000"/>
  <p:notesSz cx="6858000" cy="9144000"/>
  <p:embeddedFontLst>
    <p:embeddedFont>
      <p:font typeface="UTM Avo" panose="02040603050506020204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p64yhF0r7J0CaSH6C3hFLdlXQ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BEA"/>
    <a:srgbClr val="75B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/>
    <p:restoredTop sz="94554"/>
  </p:normalViewPr>
  <p:slideViewPr>
    <p:cSldViewPr snapToGrid="0">
      <p:cViewPr varScale="1">
        <p:scale>
          <a:sx n="104" d="100"/>
          <a:sy n="104" d="100"/>
        </p:scale>
        <p:origin x="4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7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ieng-viet-5-tap-2/1/679/112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hyperlink" Target="https://www.youtube.com/@hoc1biet1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ieng-viet-5-tap-2/1/679/11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fYA08ybSzI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ieng-viet-5-tap-2/1/679/11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5;p1">
            <a:extLst>
              <a:ext uri="{FF2B5EF4-FFF2-40B4-BE49-F238E27FC236}">
                <a16:creationId xmlns:a16="http://schemas.microsoft.com/office/drawing/2014/main" id="{04997C8A-9E83-13FD-80B9-F2ED615C8F0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69218" y="1509548"/>
            <a:ext cx="9453563" cy="383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50000"/>
              </a:lnSpc>
              <a:buSzPts val="5200"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Tuần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33</a:t>
            </a:r>
            <a:br>
              <a:rPr lang="en-US" sz="4800" b="1" dirty="0">
                <a:solidFill>
                  <a:srgbClr val="00206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</a:b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tạo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: </a:t>
            </a:r>
            <a:b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</a:b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Trại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hè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quốc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tế</a:t>
            </a:r>
            <a:endParaRPr sz="4800" b="1" dirty="0">
              <a:solidFill>
                <a:srgbClr val="FF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E605A-D04E-8DAC-543C-D3386EC51CA5}"/>
              </a:ext>
            </a:extLst>
          </p:cNvPr>
          <p:cNvSpPr txBox="1"/>
          <p:nvPr/>
        </p:nvSpPr>
        <p:spPr>
          <a:xfrm>
            <a:off x="8423255" y="265463"/>
            <a:ext cx="3490452" cy="100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lnSpc>
                <a:spcPts val="3840"/>
              </a:lnSpc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</a:rPr>
              <a:t>TIẾNG VIỆT 5</a:t>
            </a:r>
          </a:p>
          <a:p>
            <a:pPr algn="r" defTabSz="914377">
              <a:lnSpc>
                <a:spcPts val="3840"/>
              </a:lnSpc>
              <a:defRPr/>
            </a:pP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E8CCF3-ADF4-BC56-57B9-DF5216FB7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41819B-EEA2-1C0A-8DC9-1FF790A04969}"/>
              </a:ext>
            </a:extLst>
          </p:cNvPr>
          <p:cNvSpPr txBox="1"/>
          <p:nvPr/>
        </p:nvSpPr>
        <p:spPr>
          <a:xfrm>
            <a:off x="5361566" y="4328969"/>
            <a:ext cx="621274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40" b="1">
                <a:latin typeface="+mn-lt"/>
              </a:rPr>
              <a:t>CHƠI TRÒ CHƠI</a:t>
            </a:r>
          </a:p>
        </p:txBody>
      </p:sp>
      <p:sp>
        <p:nvSpPr>
          <p:cNvPr id="3" name="Google Shape;3199;p75">
            <a:extLst>
              <a:ext uri="{FF2B5EF4-FFF2-40B4-BE49-F238E27FC236}">
                <a16:creationId xmlns:a16="http://schemas.microsoft.com/office/drawing/2014/main" id="{328C6092-7205-C36E-B509-CA8ACA013FA7}"/>
              </a:ext>
            </a:extLst>
          </p:cNvPr>
          <p:cNvSpPr/>
          <p:nvPr/>
        </p:nvSpPr>
        <p:spPr>
          <a:xfrm rot="-899977">
            <a:off x="7458571" y="2182938"/>
            <a:ext cx="2018728" cy="180128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endParaRPr sz="2267">
              <a:latin typeface="+mn-lt"/>
            </a:endParaRPr>
          </a:p>
        </p:txBody>
      </p:sp>
      <p:sp>
        <p:nvSpPr>
          <p:cNvPr id="4" name="Google Shape;2833;p65">
            <a:extLst>
              <a:ext uri="{FF2B5EF4-FFF2-40B4-BE49-F238E27FC236}">
                <a16:creationId xmlns:a16="http://schemas.microsoft.com/office/drawing/2014/main" id="{9E2D815D-41D3-3D7F-5DAE-1E9E1A85A72E}"/>
              </a:ext>
            </a:extLst>
          </p:cNvPr>
          <p:cNvSpPr txBox="1">
            <a:spLocks/>
          </p:cNvSpPr>
          <p:nvPr/>
        </p:nvSpPr>
        <p:spPr>
          <a:xfrm flipH="1">
            <a:off x="7421544" y="2355141"/>
            <a:ext cx="2092781" cy="1745433"/>
          </a:xfrm>
          <a:prstGeom prst="rect">
            <a:avLst/>
          </a:prstGeom>
        </p:spPr>
        <p:txBody>
          <a:bodyPr spcFirstLastPara="1" wrap="square" lIns="115184" tIns="115184" rIns="115184" bIns="11518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8315" b="1">
                <a:solidFill>
                  <a:schemeClr val="tx1"/>
                </a:solidFill>
                <a:latin typeface="+mn-lt"/>
              </a:rPr>
              <a:t>03</a:t>
            </a:r>
            <a:endParaRPr lang="en" sz="1764" b="1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oogle Shape;2836;p65">
            <a:extLst>
              <a:ext uri="{FF2B5EF4-FFF2-40B4-BE49-F238E27FC236}">
                <a16:creationId xmlns:a16="http://schemas.microsoft.com/office/drawing/2014/main" id="{697CF17E-65D9-9587-38CC-215211954C79}"/>
              </a:ext>
            </a:extLst>
          </p:cNvPr>
          <p:cNvGrpSpPr/>
          <p:nvPr/>
        </p:nvGrpSpPr>
        <p:grpSpPr>
          <a:xfrm>
            <a:off x="1118264" y="1861498"/>
            <a:ext cx="4261832" cy="4300438"/>
            <a:chOff x="1303152" y="1675851"/>
            <a:chExt cx="2625768" cy="2649554"/>
          </a:xfrm>
        </p:grpSpPr>
        <p:sp>
          <p:nvSpPr>
            <p:cNvPr id="6" name="Google Shape;2837;p65">
              <a:extLst>
                <a:ext uri="{FF2B5EF4-FFF2-40B4-BE49-F238E27FC236}">
                  <a16:creationId xmlns:a16="http://schemas.microsoft.com/office/drawing/2014/main" id="{49597497-3C8C-79F2-75A8-690919D6A7ED}"/>
                </a:ext>
              </a:extLst>
            </p:cNvPr>
            <p:cNvSpPr/>
            <p:nvPr/>
          </p:nvSpPr>
          <p:spPr>
            <a:xfrm>
              <a:off x="2519048" y="1705558"/>
              <a:ext cx="135043" cy="135040"/>
            </a:xfrm>
            <a:custGeom>
              <a:avLst/>
              <a:gdLst/>
              <a:ahLst/>
              <a:cxnLst/>
              <a:rect l="l" t="t" r="r" b="b"/>
              <a:pathLst>
                <a:path w="1259" h="1259" extrusionOk="0">
                  <a:moveTo>
                    <a:pt x="689" y="166"/>
                  </a:moveTo>
                  <a:cubicBezTo>
                    <a:pt x="704" y="225"/>
                    <a:pt x="719" y="285"/>
                    <a:pt x="734" y="330"/>
                  </a:cubicBezTo>
                  <a:cubicBezTo>
                    <a:pt x="734" y="390"/>
                    <a:pt x="749" y="450"/>
                    <a:pt x="779" y="510"/>
                  </a:cubicBezTo>
                  <a:cubicBezTo>
                    <a:pt x="794" y="540"/>
                    <a:pt x="809" y="540"/>
                    <a:pt x="944" y="585"/>
                  </a:cubicBezTo>
                  <a:cubicBezTo>
                    <a:pt x="974" y="600"/>
                    <a:pt x="1049" y="630"/>
                    <a:pt x="1094" y="645"/>
                  </a:cubicBezTo>
                  <a:cubicBezTo>
                    <a:pt x="1019" y="675"/>
                    <a:pt x="914" y="720"/>
                    <a:pt x="809" y="749"/>
                  </a:cubicBezTo>
                  <a:cubicBezTo>
                    <a:pt x="794" y="749"/>
                    <a:pt x="779" y="764"/>
                    <a:pt x="779" y="779"/>
                  </a:cubicBezTo>
                  <a:cubicBezTo>
                    <a:pt x="734" y="899"/>
                    <a:pt x="659" y="1019"/>
                    <a:pt x="630" y="1094"/>
                  </a:cubicBezTo>
                  <a:cubicBezTo>
                    <a:pt x="600" y="1019"/>
                    <a:pt x="555" y="884"/>
                    <a:pt x="540" y="764"/>
                  </a:cubicBezTo>
                  <a:cubicBezTo>
                    <a:pt x="525" y="734"/>
                    <a:pt x="510" y="720"/>
                    <a:pt x="495" y="720"/>
                  </a:cubicBezTo>
                  <a:cubicBezTo>
                    <a:pt x="375" y="690"/>
                    <a:pt x="240" y="660"/>
                    <a:pt x="165" y="645"/>
                  </a:cubicBezTo>
                  <a:cubicBezTo>
                    <a:pt x="255" y="600"/>
                    <a:pt x="390" y="540"/>
                    <a:pt x="525" y="480"/>
                  </a:cubicBezTo>
                  <a:cubicBezTo>
                    <a:pt x="540" y="480"/>
                    <a:pt x="555" y="465"/>
                    <a:pt x="555" y="450"/>
                  </a:cubicBezTo>
                  <a:cubicBezTo>
                    <a:pt x="600" y="360"/>
                    <a:pt x="644" y="255"/>
                    <a:pt x="689" y="166"/>
                  </a:cubicBezTo>
                  <a:close/>
                  <a:moveTo>
                    <a:pt x="689" y="1"/>
                  </a:moveTo>
                  <a:cubicBezTo>
                    <a:pt x="659" y="1"/>
                    <a:pt x="615" y="1"/>
                    <a:pt x="450" y="390"/>
                  </a:cubicBezTo>
                  <a:cubicBezTo>
                    <a:pt x="31" y="555"/>
                    <a:pt x="1" y="600"/>
                    <a:pt x="1" y="630"/>
                  </a:cubicBezTo>
                  <a:cubicBezTo>
                    <a:pt x="1" y="645"/>
                    <a:pt x="1" y="675"/>
                    <a:pt x="16" y="690"/>
                  </a:cubicBezTo>
                  <a:cubicBezTo>
                    <a:pt x="31" y="705"/>
                    <a:pt x="61" y="749"/>
                    <a:pt x="420" y="824"/>
                  </a:cubicBezTo>
                  <a:cubicBezTo>
                    <a:pt x="525" y="1258"/>
                    <a:pt x="570" y="1258"/>
                    <a:pt x="615" y="1258"/>
                  </a:cubicBezTo>
                  <a:cubicBezTo>
                    <a:pt x="644" y="1258"/>
                    <a:pt x="674" y="1258"/>
                    <a:pt x="869" y="854"/>
                  </a:cubicBezTo>
                  <a:cubicBezTo>
                    <a:pt x="989" y="824"/>
                    <a:pt x="1109" y="764"/>
                    <a:pt x="1228" y="705"/>
                  </a:cubicBezTo>
                  <a:cubicBezTo>
                    <a:pt x="1243" y="690"/>
                    <a:pt x="1258" y="675"/>
                    <a:pt x="1258" y="645"/>
                  </a:cubicBezTo>
                  <a:cubicBezTo>
                    <a:pt x="1243" y="600"/>
                    <a:pt x="1183" y="570"/>
                    <a:pt x="974" y="480"/>
                  </a:cubicBezTo>
                  <a:lnTo>
                    <a:pt x="869" y="450"/>
                  </a:lnTo>
                  <a:cubicBezTo>
                    <a:pt x="854" y="420"/>
                    <a:pt x="839" y="360"/>
                    <a:pt x="839" y="315"/>
                  </a:cubicBezTo>
                  <a:cubicBezTo>
                    <a:pt x="824" y="210"/>
                    <a:pt x="794" y="121"/>
                    <a:pt x="749" y="31"/>
                  </a:cubicBezTo>
                  <a:cubicBezTo>
                    <a:pt x="734" y="16"/>
                    <a:pt x="719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" name="Google Shape;2838;p65">
              <a:extLst>
                <a:ext uri="{FF2B5EF4-FFF2-40B4-BE49-F238E27FC236}">
                  <a16:creationId xmlns:a16="http://schemas.microsoft.com/office/drawing/2014/main" id="{B1745604-95D9-09E2-B301-404FF20744F1}"/>
                </a:ext>
              </a:extLst>
            </p:cNvPr>
            <p:cNvSpPr/>
            <p:nvPr/>
          </p:nvSpPr>
          <p:spPr>
            <a:xfrm>
              <a:off x="3455014" y="1777320"/>
              <a:ext cx="135043" cy="134933"/>
            </a:xfrm>
            <a:custGeom>
              <a:avLst/>
              <a:gdLst/>
              <a:ahLst/>
              <a:cxnLst/>
              <a:rect l="l" t="t" r="r" b="b"/>
              <a:pathLst>
                <a:path w="1259" h="1258" extrusionOk="0">
                  <a:moveTo>
                    <a:pt x="689" y="165"/>
                  </a:moveTo>
                  <a:cubicBezTo>
                    <a:pt x="704" y="225"/>
                    <a:pt x="719" y="285"/>
                    <a:pt x="734" y="329"/>
                  </a:cubicBezTo>
                  <a:cubicBezTo>
                    <a:pt x="734" y="389"/>
                    <a:pt x="749" y="449"/>
                    <a:pt x="779" y="509"/>
                  </a:cubicBezTo>
                  <a:cubicBezTo>
                    <a:pt x="794" y="539"/>
                    <a:pt x="824" y="539"/>
                    <a:pt x="944" y="584"/>
                  </a:cubicBezTo>
                  <a:cubicBezTo>
                    <a:pt x="989" y="599"/>
                    <a:pt x="1049" y="629"/>
                    <a:pt x="1094" y="644"/>
                  </a:cubicBezTo>
                  <a:cubicBezTo>
                    <a:pt x="1019" y="674"/>
                    <a:pt x="914" y="719"/>
                    <a:pt x="824" y="749"/>
                  </a:cubicBezTo>
                  <a:cubicBezTo>
                    <a:pt x="794" y="749"/>
                    <a:pt x="794" y="764"/>
                    <a:pt x="779" y="779"/>
                  </a:cubicBezTo>
                  <a:cubicBezTo>
                    <a:pt x="734" y="898"/>
                    <a:pt x="674" y="1018"/>
                    <a:pt x="630" y="1093"/>
                  </a:cubicBezTo>
                  <a:cubicBezTo>
                    <a:pt x="600" y="1018"/>
                    <a:pt x="570" y="883"/>
                    <a:pt x="540" y="764"/>
                  </a:cubicBezTo>
                  <a:cubicBezTo>
                    <a:pt x="540" y="734"/>
                    <a:pt x="510" y="719"/>
                    <a:pt x="495" y="719"/>
                  </a:cubicBezTo>
                  <a:cubicBezTo>
                    <a:pt x="375" y="689"/>
                    <a:pt x="255" y="659"/>
                    <a:pt x="180" y="629"/>
                  </a:cubicBezTo>
                  <a:cubicBezTo>
                    <a:pt x="285" y="584"/>
                    <a:pt x="405" y="524"/>
                    <a:pt x="525" y="479"/>
                  </a:cubicBezTo>
                  <a:cubicBezTo>
                    <a:pt x="540" y="479"/>
                    <a:pt x="555" y="464"/>
                    <a:pt x="570" y="449"/>
                  </a:cubicBezTo>
                  <a:cubicBezTo>
                    <a:pt x="600" y="359"/>
                    <a:pt x="644" y="255"/>
                    <a:pt x="689" y="165"/>
                  </a:cubicBezTo>
                  <a:close/>
                  <a:moveTo>
                    <a:pt x="704" y="0"/>
                  </a:moveTo>
                  <a:cubicBezTo>
                    <a:pt x="674" y="0"/>
                    <a:pt x="615" y="0"/>
                    <a:pt x="465" y="389"/>
                  </a:cubicBezTo>
                  <a:cubicBezTo>
                    <a:pt x="46" y="539"/>
                    <a:pt x="16" y="599"/>
                    <a:pt x="16" y="629"/>
                  </a:cubicBezTo>
                  <a:cubicBezTo>
                    <a:pt x="1" y="644"/>
                    <a:pt x="16" y="659"/>
                    <a:pt x="31" y="689"/>
                  </a:cubicBezTo>
                  <a:cubicBezTo>
                    <a:pt x="31" y="704"/>
                    <a:pt x="61" y="749"/>
                    <a:pt x="435" y="824"/>
                  </a:cubicBezTo>
                  <a:cubicBezTo>
                    <a:pt x="540" y="1258"/>
                    <a:pt x="570" y="1258"/>
                    <a:pt x="615" y="1258"/>
                  </a:cubicBezTo>
                  <a:cubicBezTo>
                    <a:pt x="644" y="1258"/>
                    <a:pt x="689" y="1258"/>
                    <a:pt x="869" y="853"/>
                  </a:cubicBezTo>
                  <a:cubicBezTo>
                    <a:pt x="1004" y="809"/>
                    <a:pt x="1124" y="764"/>
                    <a:pt x="1243" y="704"/>
                  </a:cubicBezTo>
                  <a:cubicBezTo>
                    <a:pt x="1258" y="689"/>
                    <a:pt x="1258" y="659"/>
                    <a:pt x="1258" y="644"/>
                  </a:cubicBezTo>
                  <a:cubicBezTo>
                    <a:pt x="1258" y="584"/>
                    <a:pt x="1198" y="569"/>
                    <a:pt x="974" y="479"/>
                  </a:cubicBezTo>
                  <a:cubicBezTo>
                    <a:pt x="944" y="464"/>
                    <a:pt x="884" y="464"/>
                    <a:pt x="869" y="434"/>
                  </a:cubicBezTo>
                  <a:cubicBezTo>
                    <a:pt x="869" y="419"/>
                    <a:pt x="839" y="359"/>
                    <a:pt x="839" y="315"/>
                  </a:cubicBezTo>
                  <a:cubicBezTo>
                    <a:pt x="824" y="210"/>
                    <a:pt x="794" y="120"/>
                    <a:pt x="764" y="30"/>
                  </a:cubicBezTo>
                  <a:cubicBezTo>
                    <a:pt x="749" y="15"/>
                    <a:pt x="719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" name="Google Shape;2839;p65">
              <a:extLst>
                <a:ext uri="{FF2B5EF4-FFF2-40B4-BE49-F238E27FC236}">
                  <a16:creationId xmlns:a16="http://schemas.microsoft.com/office/drawing/2014/main" id="{7A2CD12E-8D4B-897E-1306-13A50A2DD710}"/>
                </a:ext>
              </a:extLst>
            </p:cNvPr>
            <p:cNvSpPr/>
            <p:nvPr/>
          </p:nvSpPr>
          <p:spPr>
            <a:xfrm>
              <a:off x="3586729" y="3546911"/>
              <a:ext cx="133435" cy="135040"/>
            </a:xfrm>
            <a:custGeom>
              <a:avLst/>
              <a:gdLst/>
              <a:ahLst/>
              <a:cxnLst/>
              <a:rect l="l" t="t" r="r" b="b"/>
              <a:pathLst>
                <a:path w="1244" h="1259" extrusionOk="0">
                  <a:moveTo>
                    <a:pt x="674" y="166"/>
                  </a:moveTo>
                  <a:cubicBezTo>
                    <a:pt x="689" y="225"/>
                    <a:pt x="704" y="300"/>
                    <a:pt x="719" y="345"/>
                  </a:cubicBezTo>
                  <a:cubicBezTo>
                    <a:pt x="734" y="405"/>
                    <a:pt x="749" y="465"/>
                    <a:pt x="764" y="510"/>
                  </a:cubicBezTo>
                  <a:cubicBezTo>
                    <a:pt x="779" y="540"/>
                    <a:pt x="809" y="555"/>
                    <a:pt x="929" y="600"/>
                  </a:cubicBezTo>
                  <a:lnTo>
                    <a:pt x="1078" y="660"/>
                  </a:lnTo>
                  <a:cubicBezTo>
                    <a:pt x="1018" y="690"/>
                    <a:pt x="899" y="719"/>
                    <a:pt x="809" y="749"/>
                  </a:cubicBezTo>
                  <a:cubicBezTo>
                    <a:pt x="794" y="764"/>
                    <a:pt x="779" y="779"/>
                    <a:pt x="764" y="794"/>
                  </a:cubicBezTo>
                  <a:cubicBezTo>
                    <a:pt x="719" y="899"/>
                    <a:pt x="659" y="1019"/>
                    <a:pt x="614" y="1094"/>
                  </a:cubicBezTo>
                  <a:cubicBezTo>
                    <a:pt x="584" y="1019"/>
                    <a:pt x="554" y="884"/>
                    <a:pt x="524" y="764"/>
                  </a:cubicBezTo>
                  <a:cubicBezTo>
                    <a:pt x="524" y="734"/>
                    <a:pt x="509" y="719"/>
                    <a:pt x="479" y="719"/>
                  </a:cubicBezTo>
                  <a:cubicBezTo>
                    <a:pt x="360" y="690"/>
                    <a:pt x="240" y="660"/>
                    <a:pt x="165" y="645"/>
                  </a:cubicBezTo>
                  <a:cubicBezTo>
                    <a:pt x="285" y="585"/>
                    <a:pt x="390" y="540"/>
                    <a:pt x="524" y="495"/>
                  </a:cubicBezTo>
                  <a:cubicBezTo>
                    <a:pt x="524" y="480"/>
                    <a:pt x="539" y="465"/>
                    <a:pt x="554" y="465"/>
                  </a:cubicBezTo>
                  <a:cubicBezTo>
                    <a:pt x="584" y="360"/>
                    <a:pt x="644" y="240"/>
                    <a:pt x="674" y="166"/>
                  </a:cubicBezTo>
                  <a:close/>
                  <a:moveTo>
                    <a:pt x="689" y="1"/>
                  </a:moveTo>
                  <a:cubicBezTo>
                    <a:pt x="659" y="1"/>
                    <a:pt x="599" y="1"/>
                    <a:pt x="450" y="390"/>
                  </a:cubicBezTo>
                  <a:cubicBezTo>
                    <a:pt x="30" y="555"/>
                    <a:pt x="0" y="600"/>
                    <a:pt x="0" y="630"/>
                  </a:cubicBezTo>
                  <a:cubicBezTo>
                    <a:pt x="0" y="645"/>
                    <a:pt x="0" y="675"/>
                    <a:pt x="15" y="690"/>
                  </a:cubicBezTo>
                  <a:cubicBezTo>
                    <a:pt x="30" y="705"/>
                    <a:pt x="60" y="749"/>
                    <a:pt x="420" y="824"/>
                  </a:cubicBezTo>
                  <a:cubicBezTo>
                    <a:pt x="524" y="1258"/>
                    <a:pt x="554" y="1258"/>
                    <a:pt x="599" y="1258"/>
                  </a:cubicBezTo>
                  <a:cubicBezTo>
                    <a:pt x="644" y="1258"/>
                    <a:pt x="674" y="1258"/>
                    <a:pt x="869" y="854"/>
                  </a:cubicBezTo>
                  <a:cubicBezTo>
                    <a:pt x="989" y="824"/>
                    <a:pt x="1108" y="764"/>
                    <a:pt x="1228" y="705"/>
                  </a:cubicBezTo>
                  <a:cubicBezTo>
                    <a:pt x="1243" y="690"/>
                    <a:pt x="1243" y="675"/>
                    <a:pt x="1243" y="645"/>
                  </a:cubicBezTo>
                  <a:cubicBezTo>
                    <a:pt x="1243" y="600"/>
                    <a:pt x="1183" y="570"/>
                    <a:pt x="974" y="480"/>
                  </a:cubicBezTo>
                  <a:lnTo>
                    <a:pt x="854" y="450"/>
                  </a:lnTo>
                  <a:cubicBezTo>
                    <a:pt x="854" y="420"/>
                    <a:pt x="824" y="360"/>
                    <a:pt x="824" y="315"/>
                  </a:cubicBezTo>
                  <a:cubicBezTo>
                    <a:pt x="809" y="210"/>
                    <a:pt x="779" y="121"/>
                    <a:pt x="749" y="31"/>
                  </a:cubicBezTo>
                  <a:cubicBezTo>
                    <a:pt x="734" y="16"/>
                    <a:pt x="719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" name="Google Shape;2840;p65">
              <a:extLst>
                <a:ext uri="{FF2B5EF4-FFF2-40B4-BE49-F238E27FC236}">
                  <a16:creationId xmlns:a16="http://schemas.microsoft.com/office/drawing/2014/main" id="{1F93E4CF-090C-FE1E-5553-9778979A4CD5}"/>
                </a:ext>
              </a:extLst>
            </p:cNvPr>
            <p:cNvSpPr/>
            <p:nvPr/>
          </p:nvSpPr>
          <p:spPr>
            <a:xfrm>
              <a:off x="3446969" y="2356958"/>
              <a:ext cx="382391" cy="382382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2" y="1"/>
                  </a:moveTo>
                  <a:cubicBezTo>
                    <a:pt x="794" y="1"/>
                    <a:pt x="1" y="794"/>
                    <a:pt x="1" y="1782"/>
                  </a:cubicBezTo>
                  <a:cubicBezTo>
                    <a:pt x="1" y="2756"/>
                    <a:pt x="794" y="3564"/>
                    <a:pt x="1782" y="3564"/>
                  </a:cubicBezTo>
                  <a:cubicBezTo>
                    <a:pt x="2771" y="3564"/>
                    <a:pt x="3564" y="2756"/>
                    <a:pt x="3564" y="1782"/>
                  </a:cubicBezTo>
                  <a:cubicBezTo>
                    <a:pt x="3564" y="794"/>
                    <a:pt x="2771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0" name="Google Shape;2841;p65">
              <a:extLst>
                <a:ext uri="{FF2B5EF4-FFF2-40B4-BE49-F238E27FC236}">
                  <a16:creationId xmlns:a16="http://schemas.microsoft.com/office/drawing/2014/main" id="{3C3F7CC5-21A3-D370-FEBA-4E23A35243C1}"/>
                </a:ext>
              </a:extLst>
            </p:cNvPr>
            <p:cNvSpPr/>
            <p:nvPr/>
          </p:nvSpPr>
          <p:spPr>
            <a:xfrm>
              <a:off x="3324925" y="2473978"/>
              <a:ext cx="603995" cy="232325"/>
            </a:xfrm>
            <a:custGeom>
              <a:avLst/>
              <a:gdLst/>
              <a:ahLst/>
              <a:cxnLst/>
              <a:rect l="l" t="t" r="r" b="b"/>
              <a:pathLst>
                <a:path w="5631" h="2166" extrusionOk="0">
                  <a:moveTo>
                    <a:pt x="1214" y="135"/>
                  </a:moveTo>
                  <a:lnTo>
                    <a:pt x="1154" y="315"/>
                  </a:lnTo>
                  <a:cubicBezTo>
                    <a:pt x="1034" y="330"/>
                    <a:pt x="704" y="375"/>
                    <a:pt x="615" y="540"/>
                  </a:cubicBezTo>
                  <a:cubicBezTo>
                    <a:pt x="585" y="599"/>
                    <a:pt x="600" y="689"/>
                    <a:pt x="645" y="749"/>
                  </a:cubicBezTo>
                  <a:cubicBezTo>
                    <a:pt x="869" y="1108"/>
                    <a:pt x="4447" y="1737"/>
                    <a:pt x="4792" y="1737"/>
                  </a:cubicBezTo>
                  <a:lnTo>
                    <a:pt x="4807" y="1737"/>
                  </a:lnTo>
                  <a:cubicBezTo>
                    <a:pt x="4941" y="1722"/>
                    <a:pt x="5076" y="1722"/>
                    <a:pt x="5091" y="1603"/>
                  </a:cubicBezTo>
                  <a:cubicBezTo>
                    <a:pt x="5106" y="1483"/>
                    <a:pt x="4882" y="1363"/>
                    <a:pt x="4657" y="1288"/>
                  </a:cubicBezTo>
                  <a:lnTo>
                    <a:pt x="4672" y="1019"/>
                  </a:lnTo>
                  <a:cubicBezTo>
                    <a:pt x="4941" y="1138"/>
                    <a:pt x="5451" y="1423"/>
                    <a:pt x="5495" y="1692"/>
                  </a:cubicBezTo>
                  <a:cubicBezTo>
                    <a:pt x="5495" y="1797"/>
                    <a:pt x="5451" y="1902"/>
                    <a:pt x="5346" y="1962"/>
                  </a:cubicBezTo>
                  <a:cubicBezTo>
                    <a:pt x="5301" y="1992"/>
                    <a:pt x="5181" y="2052"/>
                    <a:pt x="4822" y="2052"/>
                  </a:cubicBezTo>
                  <a:cubicBezTo>
                    <a:pt x="3474" y="2052"/>
                    <a:pt x="630" y="1348"/>
                    <a:pt x="225" y="824"/>
                  </a:cubicBezTo>
                  <a:cubicBezTo>
                    <a:pt x="151" y="749"/>
                    <a:pt x="121" y="629"/>
                    <a:pt x="151" y="525"/>
                  </a:cubicBezTo>
                  <a:cubicBezTo>
                    <a:pt x="255" y="270"/>
                    <a:pt x="884" y="165"/>
                    <a:pt x="1214" y="135"/>
                  </a:cubicBezTo>
                  <a:close/>
                  <a:moveTo>
                    <a:pt x="1288" y="1"/>
                  </a:moveTo>
                  <a:cubicBezTo>
                    <a:pt x="1184" y="16"/>
                    <a:pt x="225" y="75"/>
                    <a:pt x="46" y="465"/>
                  </a:cubicBezTo>
                  <a:cubicBezTo>
                    <a:pt x="1" y="614"/>
                    <a:pt x="31" y="779"/>
                    <a:pt x="151" y="884"/>
                  </a:cubicBezTo>
                  <a:cubicBezTo>
                    <a:pt x="600" y="1483"/>
                    <a:pt x="3534" y="2156"/>
                    <a:pt x="4822" y="2156"/>
                  </a:cubicBezTo>
                  <a:cubicBezTo>
                    <a:pt x="4865" y="2163"/>
                    <a:pt x="4909" y="2166"/>
                    <a:pt x="4953" y="2166"/>
                  </a:cubicBezTo>
                  <a:cubicBezTo>
                    <a:pt x="5118" y="2166"/>
                    <a:pt x="5282" y="2123"/>
                    <a:pt x="5436" y="2052"/>
                  </a:cubicBezTo>
                  <a:cubicBezTo>
                    <a:pt x="5555" y="1962"/>
                    <a:pt x="5630" y="1827"/>
                    <a:pt x="5615" y="1677"/>
                  </a:cubicBezTo>
                  <a:cubicBezTo>
                    <a:pt x="5555" y="1243"/>
                    <a:pt x="4687" y="899"/>
                    <a:pt x="4642" y="884"/>
                  </a:cubicBezTo>
                  <a:cubicBezTo>
                    <a:pt x="4635" y="876"/>
                    <a:pt x="4627" y="873"/>
                    <a:pt x="4620" y="873"/>
                  </a:cubicBezTo>
                  <a:cubicBezTo>
                    <a:pt x="4612" y="873"/>
                    <a:pt x="4605" y="876"/>
                    <a:pt x="4597" y="884"/>
                  </a:cubicBezTo>
                  <a:cubicBezTo>
                    <a:pt x="4582" y="899"/>
                    <a:pt x="4567" y="914"/>
                    <a:pt x="4567" y="929"/>
                  </a:cubicBezTo>
                  <a:lnTo>
                    <a:pt x="4552" y="1318"/>
                  </a:lnTo>
                  <a:cubicBezTo>
                    <a:pt x="4537" y="1348"/>
                    <a:pt x="4552" y="1363"/>
                    <a:pt x="4582" y="1378"/>
                  </a:cubicBezTo>
                  <a:cubicBezTo>
                    <a:pt x="4732" y="1423"/>
                    <a:pt x="4867" y="1483"/>
                    <a:pt x="4986" y="1588"/>
                  </a:cubicBezTo>
                  <a:cubicBezTo>
                    <a:pt x="4926" y="1617"/>
                    <a:pt x="4867" y="1617"/>
                    <a:pt x="4807" y="1632"/>
                  </a:cubicBezTo>
                  <a:lnTo>
                    <a:pt x="4792" y="1632"/>
                  </a:lnTo>
                  <a:cubicBezTo>
                    <a:pt x="4343" y="1632"/>
                    <a:pt x="914" y="959"/>
                    <a:pt x="749" y="689"/>
                  </a:cubicBezTo>
                  <a:cubicBezTo>
                    <a:pt x="704" y="629"/>
                    <a:pt x="734" y="584"/>
                    <a:pt x="734" y="584"/>
                  </a:cubicBezTo>
                  <a:cubicBezTo>
                    <a:pt x="779" y="480"/>
                    <a:pt x="1049" y="435"/>
                    <a:pt x="1199" y="420"/>
                  </a:cubicBezTo>
                  <a:cubicBezTo>
                    <a:pt x="1228" y="420"/>
                    <a:pt x="1243" y="405"/>
                    <a:pt x="1258" y="375"/>
                  </a:cubicBezTo>
                  <a:lnTo>
                    <a:pt x="1348" y="75"/>
                  </a:lnTo>
                  <a:cubicBezTo>
                    <a:pt x="1348" y="60"/>
                    <a:pt x="1348" y="45"/>
                    <a:pt x="1333" y="31"/>
                  </a:cubicBezTo>
                  <a:cubicBezTo>
                    <a:pt x="1333" y="16"/>
                    <a:pt x="1303" y="1"/>
                    <a:pt x="128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1" name="Google Shape;2842;p65">
              <a:extLst>
                <a:ext uri="{FF2B5EF4-FFF2-40B4-BE49-F238E27FC236}">
                  <a16:creationId xmlns:a16="http://schemas.microsoft.com/office/drawing/2014/main" id="{9380BB4C-CB60-681A-F2AE-56A65FAF90EE}"/>
                </a:ext>
              </a:extLst>
            </p:cNvPr>
            <p:cNvSpPr/>
            <p:nvPr/>
          </p:nvSpPr>
          <p:spPr>
            <a:xfrm>
              <a:off x="3752125" y="2427643"/>
              <a:ext cx="17806" cy="24241"/>
            </a:xfrm>
            <a:custGeom>
              <a:avLst/>
              <a:gdLst/>
              <a:ahLst/>
              <a:cxnLst/>
              <a:rect l="l" t="t" r="r" b="b"/>
              <a:pathLst>
                <a:path w="166" h="226" extrusionOk="0">
                  <a:moveTo>
                    <a:pt x="0" y="1"/>
                  </a:moveTo>
                  <a:lnTo>
                    <a:pt x="150" y="225"/>
                  </a:lnTo>
                  <a:cubicBezTo>
                    <a:pt x="165" y="13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2" name="Google Shape;2843;p65">
              <a:extLst>
                <a:ext uri="{FF2B5EF4-FFF2-40B4-BE49-F238E27FC236}">
                  <a16:creationId xmlns:a16="http://schemas.microsoft.com/office/drawing/2014/main" id="{501AE7E9-11F4-053A-C1FE-A8659A0BCEC7}"/>
                </a:ext>
              </a:extLst>
            </p:cNvPr>
            <p:cNvSpPr/>
            <p:nvPr/>
          </p:nvSpPr>
          <p:spPr>
            <a:xfrm>
              <a:off x="3745690" y="2421744"/>
              <a:ext cx="32286" cy="36576"/>
            </a:xfrm>
            <a:custGeom>
              <a:avLst/>
              <a:gdLst/>
              <a:ahLst/>
              <a:cxnLst/>
              <a:rect l="l" t="t" r="r" b="b"/>
              <a:pathLst>
                <a:path w="301" h="341" extrusionOk="0">
                  <a:moveTo>
                    <a:pt x="76" y="1"/>
                  </a:moveTo>
                  <a:cubicBezTo>
                    <a:pt x="58" y="1"/>
                    <a:pt x="39" y="8"/>
                    <a:pt x="31" y="26"/>
                  </a:cubicBezTo>
                  <a:cubicBezTo>
                    <a:pt x="1" y="56"/>
                    <a:pt x="1" y="86"/>
                    <a:pt x="31" y="116"/>
                  </a:cubicBezTo>
                  <a:cubicBezTo>
                    <a:pt x="90" y="160"/>
                    <a:pt x="150" y="235"/>
                    <a:pt x="150" y="280"/>
                  </a:cubicBezTo>
                  <a:cubicBezTo>
                    <a:pt x="135" y="310"/>
                    <a:pt x="165" y="340"/>
                    <a:pt x="195" y="340"/>
                  </a:cubicBezTo>
                  <a:lnTo>
                    <a:pt x="210" y="340"/>
                  </a:lnTo>
                  <a:cubicBezTo>
                    <a:pt x="240" y="340"/>
                    <a:pt x="270" y="325"/>
                    <a:pt x="270" y="295"/>
                  </a:cubicBezTo>
                  <a:cubicBezTo>
                    <a:pt x="300" y="175"/>
                    <a:pt x="135" y="41"/>
                    <a:pt x="105" y="11"/>
                  </a:cubicBezTo>
                  <a:cubicBezTo>
                    <a:pt x="99" y="4"/>
                    <a:pt x="88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3" name="Google Shape;2844;p65">
              <a:extLst>
                <a:ext uri="{FF2B5EF4-FFF2-40B4-BE49-F238E27FC236}">
                  <a16:creationId xmlns:a16="http://schemas.microsoft.com/office/drawing/2014/main" id="{CAC0345D-044E-04B6-35F2-004D6E068535}"/>
                </a:ext>
              </a:extLst>
            </p:cNvPr>
            <p:cNvSpPr/>
            <p:nvPr/>
          </p:nvSpPr>
          <p:spPr>
            <a:xfrm>
              <a:off x="3747299" y="2475803"/>
              <a:ext cx="17806" cy="24241"/>
            </a:xfrm>
            <a:custGeom>
              <a:avLst/>
              <a:gdLst/>
              <a:ahLst/>
              <a:cxnLst/>
              <a:rect l="l" t="t" r="r" b="b"/>
              <a:pathLst>
                <a:path w="166" h="226" extrusionOk="0">
                  <a:moveTo>
                    <a:pt x="1" y="1"/>
                  </a:moveTo>
                  <a:lnTo>
                    <a:pt x="150" y="225"/>
                  </a:lnTo>
                  <a:cubicBezTo>
                    <a:pt x="165" y="1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4" name="Google Shape;2845;p65">
              <a:extLst>
                <a:ext uri="{FF2B5EF4-FFF2-40B4-BE49-F238E27FC236}">
                  <a16:creationId xmlns:a16="http://schemas.microsoft.com/office/drawing/2014/main" id="{09FAE8BA-52F3-7AC5-D73F-3A992E91AC8B}"/>
                </a:ext>
              </a:extLst>
            </p:cNvPr>
            <p:cNvSpPr/>
            <p:nvPr/>
          </p:nvSpPr>
          <p:spPr>
            <a:xfrm>
              <a:off x="3739039" y="2469046"/>
              <a:ext cx="32501" cy="37434"/>
            </a:xfrm>
            <a:custGeom>
              <a:avLst/>
              <a:gdLst/>
              <a:ahLst/>
              <a:cxnLst/>
              <a:rect l="l" t="t" r="r" b="b"/>
              <a:pathLst>
                <a:path w="303" h="349" extrusionOk="0">
                  <a:moveTo>
                    <a:pt x="84" y="1"/>
                  </a:moveTo>
                  <a:cubicBezTo>
                    <a:pt x="37" y="1"/>
                    <a:pt x="0" y="73"/>
                    <a:pt x="48" y="109"/>
                  </a:cubicBezTo>
                  <a:cubicBezTo>
                    <a:pt x="108" y="154"/>
                    <a:pt x="167" y="228"/>
                    <a:pt x="167" y="273"/>
                  </a:cubicBezTo>
                  <a:cubicBezTo>
                    <a:pt x="152" y="303"/>
                    <a:pt x="182" y="333"/>
                    <a:pt x="212" y="348"/>
                  </a:cubicBezTo>
                  <a:lnTo>
                    <a:pt x="227" y="348"/>
                  </a:lnTo>
                  <a:cubicBezTo>
                    <a:pt x="257" y="348"/>
                    <a:pt x="272" y="318"/>
                    <a:pt x="287" y="288"/>
                  </a:cubicBezTo>
                  <a:cubicBezTo>
                    <a:pt x="302" y="169"/>
                    <a:pt x="152" y="34"/>
                    <a:pt x="122" y="19"/>
                  </a:cubicBezTo>
                  <a:cubicBezTo>
                    <a:pt x="110" y="6"/>
                    <a:pt x="96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5" name="Google Shape;2846;p65">
              <a:extLst>
                <a:ext uri="{FF2B5EF4-FFF2-40B4-BE49-F238E27FC236}">
                  <a16:creationId xmlns:a16="http://schemas.microsoft.com/office/drawing/2014/main" id="{A2C2C449-A814-970C-A711-945C645AF89C}"/>
                </a:ext>
              </a:extLst>
            </p:cNvPr>
            <p:cNvSpPr/>
            <p:nvPr/>
          </p:nvSpPr>
          <p:spPr>
            <a:xfrm>
              <a:off x="3703965" y="2440514"/>
              <a:ext cx="17806" cy="24133"/>
            </a:xfrm>
            <a:custGeom>
              <a:avLst/>
              <a:gdLst/>
              <a:ahLst/>
              <a:cxnLst/>
              <a:rect l="l" t="t" r="r" b="b"/>
              <a:pathLst>
                <a:path w="166" h="225" extrusionOk="0">
                  <a:moveTo>
                    <a:pt x="0" y="0"/>
                  </a:moveTo>
                  <a:lnTo>
                    <a:pt x="135" y="225"/>
                  </a:lnTo>
                  <a:cubicBezTo>
                    <a:pt x="165" y="13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6" name="Google Shape;2847;p65">
              <a:extLst>
                <a:ext uri="{FF2B5EF4-FFF2-40B4-BE49-F238E27FC236}">
                  <a16:creationId xmlns:a16="http://schemas.microsoft.com/office/drawing/2014/main" id="{89F7BCCF-A7A7-0452-3748-D5DD5D399AFD}"/>
                </a:ext>
              </a:extLst>
            </p:cNvPr>
            <p:cNvSpPr/>
            <p:nvPr/>
          </p:nvSpPr>
          <p:spPr>
            <a:xfrm>
              <a:off x="3697530" y="2434615"/>
              <a:ext cx="30570" cy="36468"/>
            </a:xfrm>
            <a:custGeom>
              <a:avLst/>
              <a:gdLst/>
              <a:ahLst/>
              <a:cxnLst/>
              <a:rect l="l" t="t" r="r" b="b"/>
              <a:pathLst>
                <a:path w="285" h="340" extrusionOk="0">
                  <a:moveTo>
                    <a:pt x="61" y="1"/>
                  </a:moveTo>
                  <a:cubicBezTo>
                    <a:pt x="43" y="1"/>
                    <a:pt x="24" y="8"/>
                    <a:pt x="15" y="25"/>
                  </a:cubicBezTo>
                  <a:cubicBezTo>
                    <a:pt x="0" y="55"/>
                    <a:pt x="0" y="85"/>
                    <a:pt x="30" y="100"/>
                  </a:cubicBezTo>
                  <a:cubicBezTo>
                    <a:pt x="75" y="145"/>
                    <a:pt x="150" y="235"/>
                    <a:pt x="150" y="280"/>
                  </a:cubicBezTo>
                  <a:cubicBezTo>
                    <a:pt x="135" y="310"/>
                    <a:pt x="165" y="340"/>
                    <a:pt x="195" y="340"/>
                  </a:cubicBezTo>
                  <a:cubicBezTo>
                    <a:pt x="225" y="340"/>
                    <a:pt x="255" y="325"/>
                    <a:pt x="255" y="295"/>
                  </a:cubicBezTo>
                  <a:cubicBezTo>
                    <a:pt x="285" y="175"/>
                    <a:pt x="120" y="40"/>
                    <a:pt x="90" y="10"/>
                  </a:cubicBezTo>
                  <a:cubicBezTo>
                    <a:pt x="84" y="4"/>
                    <a:pt x="73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7" name="Google Shape;2848;p65">
              <a:extLst>
                <a:ext uri="{FF2B5EF4-FFF2-40B4-BE49-F238E27FC236}">
                  <a16:creationId xmlns:a16="http://schemas.microsoft.com/office/drawing/2014/main" id="{68E904A0-8DCD-1FBD-4D0E-DA9A39302A57}"/>
                </a:ext>
              </a:extLst>
            </p:cNvPr>
            <p:cNvSpPr/>
            <p:nvPr/>
          </p:nvSpPr>
          <p:spPr>
            <a:xfrm>
              <a:off x="3697530" y="2397181"/>
              <a:ext cx="21023" cy="20916"/>
            </a:xfrm>
            <a:custGeom>
              <a:avLst/>
              <a:gdLst/>
              <a:ahLst/>
              <a:cxnLst/>
              <a:rect l="l" t="t" r="r" b="b"/>
              <a:pathLst>
                <a:path w="196" h="195" extrusionOk="0">
                  <a:moveTo>
                    <a:pt x="0" y="0"/>
                  </a:moveTo>
                  <a:lnTo>
                    <a:pt x="195" y="195"/>
                  </a:lnTo>
                  <a:cubicBezTo>
                    <a:pt x="195" y="9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8" name="Google Shape;2849;p65">
              <a:extLst>
                <a:ext uri="{FF2B5EF4-FFF2-40B4-BE49-F238E27FC236}">
                  <a16:creationId xmlns:a16="http://schemas.microsoft.com/office/drawing/2014/main" id="{99FDD10F-8CD9-5D3F-E03F-69BAF2A17699}"/>
                </a:ext>
              </a:extLst>
            </p:cNvPr>
            <p:cNvSpPr/>
            <p:nvPr/>
          </p:nvSpPr>
          <p:spPr>
            <a:xfrm>
              <a:off x="3691094" y="2391711"/>
              <a:ext cx="33788" cy="32822"/>
            </a:xfrm>
            <a:custGeom>
              <a:avLst/>
              <a:gdLst/>
              <a:ahLst/>
              <a:cxnLst/>
              <a:rect l="l" t="t" r="r" b="b"/>
              <a:pathLst>
                <a:path w="315" h="306" extrusionOk="0">
                  <a:moveTo>
                    <a:pt x="67" y="0"/>
                  </a:moveTo>
                  <a:cubicBezTo>
                    <a:pt x="45" y="0"/>
                    <a:pt x="26" y="14"/>
                    <a:pt x="16" y="36"/>
                  </a:cubicBezTo>
                  <a:cubicBezTo>
                    <a:pt x="1" y="66"/>
                    <a:pt x="1" y="96"/>
                    <a:pt x="30" y="111"/>
                  </a:cubicBezTo>
                  <a:cubicBezTo>
                    <a:pt x="105" y="141"/>
                    <a:pt x="195" y="201"/>
                    <a:pt x="195" y="246"/>
                  </a:cubicBezTo>
                  <a:cubicBezTo>
                    <a:pt x="195" y="276"/>
                    <a:pt x="225" y="306"/>
                    <a:pt x="255" y="306"/>
                  </a:cubicBezTo>
                  <a:cubicBezTo>
                    <a:pt x="285" y="291"/>
                    <a:pt x="315" y="276"/>
                    <a:pt x="315" y="246"/>
                  </a:cubicBezTo>
                  <a:cubicBezTo>
                    <a:pt x="300" y="111"/>
                    <a:pt x="120" y="21"/>
                    <a:pt x="90" y="6"/>
                  </a:cubicBezTo>
                  <a:cubicBezTo>
                    <a:pt x="82" y="2"/>
                    <a:pt x="74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9" name="Google Shape;2850;p65">
              <a:extLst>
                <a:ext uri="{FF2B5EF4-FFF2-40B4-BE49-F238E27FC236}">
                  <a16:creationId xmlns:a16="http://schemas.microsoft.com/office/drawing/2014/main" id="{4A7C37AE-E0C0-416D-D9F6-B197987E1839}"/>
                </a:ext>
              </a:extLst>
            </p:cNvPr>
            <p:cNvSpPr/>
            <p:nvPr/>
          </p:nvSpPr>
          <p:spPr>
            <a:xfrm>
              <a:off x="1610225" y="1999683"/>
              <a:ext cx="465841" cy="451350"/>
            </a:xfrm>
            <a:custGeom>
              <a:avLst/>
              <a:gdLst/>
              <a:ahLst/>
              <a:cxnLst/>
              <a:rect l="l" t="t" r="r" b="b"/>
              <a:pathLst>
                <a:path w="4343" h="4208" extrusionOk="0">
                  <a:moveTo>
                    <a:pt x="2351" y="135"/>
                  </a:moveTo>
                  <a:cubicBezTo>
                    <a:pt x="2411" y="300"/>
                    <a:pt x="2456" y="480"/>
                    <a:pt x="2486" y="659"/>
                  </a:cubicBezTo>
                  <a:cubicBezTo>
                    <a:pt x="2486" y="674"/>
                    <a:pt x="2501" y="689"/>
                    <a:pt x="2516" y="704"/>
                  </a:cubicBezTo>
                  <a:lnTo>
                    <a:pt x="2576" y="704"/>
                  </a:lnTo>
                  <a:cubicBezTo>
                    <a:pt x="2770" y="570"/>
                    <a:pt x="2980" y="450"/>
                    <a:pt x="3190" y="360"/>
                  </a:cubicBezTo>
                  <a:lnTo>
                    <a:pt x="3190" y="360"/>
                  </a:lnTo>
                  <a:cubicBezTo>
                    <a:pt x="3205" y="555"/>
                    <a:pt x="3190" y="749"/>
                    <a:pt x="3175" y="944"/>
                  </a:cubicBezTo>
                  <a:cubicBezTo>
                    <a:pt x="3175" y="974"/>
                    <a:pt x="3190" y="989"/>
                    <a:pt x="3205" y="989"/>
                  </a:cubicBezTo>
                  <a:cubicBezTo>
                    <a:pt x="3205" y="999"/>
                    <a:pt x="3220" y="1010"/>
                    <a:pt x="3234" y="1010"/>
                  </a:cubicBezTo>
                  <a:cubicBezTo>
                    <a:pt x="3239" y="1010"/>
                    <a:pt x="3245" y="1008"/>
                    <a:pt x="3250" y="1004"/>
                  </a:cubicBezTo>
                  <a:cubicBezTo>
                    <a:pt x="3429" y="989"/>
                    <a:pt x="3594" y="959"/>
                    <a:pt x="3774" y="959"/>
                  </a:cubicBezTo>
                  <a:lnTo>
                    <a:pt x="3863" y="959"/>
                  </a:lnTo>
                  <a:cubicBezTo>
                    <a:pt x="3789" y="1168"/>
                    <a:pt x="3684" y="1378"/>
                    <a:pt x="3564" y="1573"/>
                  </a:cubicBezTo>
                  <a:cubicBezTo>
                    <a:pt x="3549" y="1588"/>
                    <a:pt x="3549" y="1603"/>
                    <a:pt x="3564" y="1618"/>
                  </a:cubicBezTo>
                  <a:cubicBezTo>
                    <a:pt x="3579" y="1633"/>
                    <a:pt x="3594" y="1648"/>
                    <a:pt x="3609" y="1648"/>
                  </a:cubicBezTo>
                  <a:cubicBezTo>
                    <a:pt x="3818" y="1677"/>
                    <a:pt x="4028" y="1737"/>
                    <a:pt x="4223" y="1842"/>
                  </a:cubicBezTo>
                  <a:cubicBezTo>
                    <a:pt x="4208" y="1902"/>
                    <a:pt x="3953" y="2127"/>
                    <a:pt x="3654" y="2306"/>
                  </a:cubicBezTo>
                  <a:cubicBezTo>
                    <a:pt x="3639" y="2321"/>
                    <a:pt x="3624" y="2336"/>
                    <a:pt x="3624" y="2351"/>
                  </a:cubicBezTo>
                  <a:cubicBezTo>
                    <a:pt x="3624" y="2381"/>
                    <a:pt x="3639" y="2396"/>
                    <a:pt x="3654" y="2411"/>
                  </a:cubicBezTo>
                  <a:cubicBezTo>
                    <a:pt x="3818" y="2516"/>
                    <a:pt x="3953" y="2651"/>
                    <a:pt x="4088" y="2800"/>
                  </a:cubicBezTo>
                  <a:cubicBezTo>
                    <a:pt x="3893" y="2890"/>
                    <a:pt x="3684" y="2950"/>
                    <a:pt x="3474" y="2980"/>
                  </a:cubicBezTo>
                  <a:cubicBezTo>
                    <a:pt x="3444" y="2995"/>
                    <a:pt x="3414" y="3025"/>
                    <a:pt x="3429" y="3055"/>
                  </a:cubicBezTo>
                  <a:cubicBezTo>
                    <a:pt x="3444" y="3249"/>
                    <a:pt x="3459" y="3429"/>
                    <a:pt x="3459" y="3624"/>
                  </a:cubicBezTo>
                  <a:cubicBezTo>
                    <a:pt x="3250" y="3549"/>
                    <a:pt x="3055" y="3459"/>
                    <a:pt x="2875" y="3339"/>
                  </a:cubicBezTo>
                  <a:lnTo>
                    <a:pt x="2830" y="3339"/>
                  </a:lnTo>
                  <a:cubicBezTo>
                    <a:pt x="2815" y="3339"/>
                    <a:pt x="2800" y="3354"/>
                    <a:pt x="2785" y="3369"/>
                  </a:cubicBezTo>
                  <a:cubicBezTo>
                    <a:pt x="2711" y="3579"/>
                    <a:pt x="2621" y="3788"/>
                    <a:pt x="2516" y="3983"/>
                  </a:cubicBezTo>
                  <a:cubicBezTo>
                    <a:pt x="2456" y="3908"/>
                    <a:pt x="2336" y="3729"/>
                    <a:pt x="2216" y="3564"/>
                  </a:cubicBezTo>
                  <a:cubicBezTo>
                    <a:pt x="2216" y="3549"/>
                    <a:pt x="2202" y="3549"/>
                    <a:pt x="2187" y="3549"/>
                  </a:cubicBezTo>
                  <a:cubicBezTo>
                    <a:pt x="2157" y="3549"/>
                    <a:pt x="2142" y="3549"/>
                    <a:pt x="2127" y="3564"/>
                  </a:cubicBezTo>
                  <a:cubicBezTo>
                    <a:pt x="1962" y="3744"/>
                    <a:pt x="1767" y="3923"/>
                    <a:pt x="1573" y="4073"/>
                  </a:cubicBezTo>
                  <a:cubicBezTo>
                    <a:pt x="1543" y="3968"/>
                    <a:pt x="1498" y="3684"/>
                    <a:pt x="1468" y="3414"/>
                  </a:cubicBezTo>
                  <a:cubicBezTo>
                    <a:pt x="1468" y="3399"/>
                    <a:pt x="1453" y="3399"/>
                    <a:pt x="1438" y="3384"/>
                  </a:cubicBezTo>
                  <a:cubicBezTo>
                    <a:pt x="1423" y="3384"/>
                    <a:pt x="1423" y="3369"/>
                    <a:pt x="1408" y="3369"/>
                  </a:cubicBezTo>
                  <a:cubicBezTo>
                    <a:pt x="1183" y="3414"/>
                    <a:pt x="974" y="3444"/>
                    <a:pt x="749" y="3459"/>
                  </a:cubicBezTo>
                  <a:lnTo>
                    <a:pt x="719" y="3459"/>
                  </a:lnTo>
                  <a:cubicBezTo>
                    <a:pt x="794" y="3264"/>
                    <a:pt x="899" y="3070"/>
                    <a:pt x="1004" y="2890"/>
                  </a:cubicBezTo>
                  <a:cubicBezTo>
                    <a:pt x="1004" y="2875"/>
                    <a:pt x="1004" y="2860"/>
                    <a:pt x="1004" y="2845"/>
                  </a:cubicBezTo>
                  <a:cubicBezTo>
                    <a:pt x="989" y="2815"/>
                    <a:pt x="974" y="2815"/>
                    <a:pt x="959" y="2800"/>
                  </a:cubicBezTo>
                  <a:cubicBezTo>
                    <a:pt x="614" y="2770"/>
                    <a:pt x="285" y="2696"/>
                    <a:pt x="270" y="2636"/>
                  </a:cubicBezTo>
                  <a:cubicBezTo>
                    <a:pt x="270" y="2576"/>
                    <a:pt x="480" y="2366"/>
                    <a:pt x="734" y="2187"/>
                  </a:cubicBezTo>
                  <a:cubicBezTo>
                    <a:pt x="734" y="2172"/>
                    <a:pt x="749" y="2157"/>
                    <a:pt x="749" y="2142"/>
                  </a:cubicBezTo>
                  <a:cubicBezTo>
                    <a:pt x="749" y="2127"/>
                    <a:pt x="734" y="2112"/>
                    <a:pt x="734" y="2097"/>
                  </a:cubicBezTo>
                  <a:cubicBezTo>
                    <a:pt x="540" y="1947"/>
                    <a:pt x="360" y="1797"/>
                    <a:pt x="195" y="1648"/>
                  </a:cubicBezTo>
                  <a:cubicBezTo>
                    <a:pt x="300" y="1603"/>
                    <a:pt x="585" y="1543"/>
                    <a:pt x="824" y="1513"/>
                  </a:cubicBezTo>
                  <a:cubicBezTo>
                    <a:pt x="839" y="1513"/>
                    <a:pt x="854" y="1498"/>
                    <a:pt x="854" y="1483"/>
                  </a:cubicBezTo>
                  <a:cubicBezTo>
                    <a:pt x="869" y="1468"/>
                    <a:pt x="869" y="1453"/>
                    <a:pt x="854" y="1423"/>
                  </a:cubicBezTo>
                  <a:cubicBezTo>
                    <a:pt x="764" y="1183"/>
                    <a:pt x="659" y="914"/>
                    <a:pt x="629" y="794"/>
                  </a:cubicBezTo>
                  <a:lnTo>
                    <a:pt x="629" y="794"/>
                  </a:lnTo>
                  <a:cubicBezTo>
                    <a:pt x="809" y="809"/>
                    <a:pt x="1378" y="899"/>
                    <a:pt x="1378" y="899"/>
                  </a:cubicBezTo>
                  <a:cubicBezTo>
                    <a:pt x="1382" y="903"/>
                    <a:pt x="1387" y="905"/>
                    <a:pt x="1391" y="905"/>
                  </a:cubicBezTo>
                  <a:cubicBezTo>
                    <a:pt x="1402" y="905"/>
                    <a:pt x="1412" y="895"/>
                    <a:pt x="1423" y="884"/>
                  </a:cubicBezTo>
                  <a:cubicBezTo>
                    <a:pt x="1438" y="884"/>
                    <a:pt x="1453" y="854"/>
                    <a:pt x="1438" y="839"/>
                  </a:cubicBezTo>
                  <a:cubicBezTo>
                    <a:pt x="1408" y="644"/>
                    <a:pt x="1393" y="435"/>
                    <a:pt x="1393" y="240"/>
                  </a:cubicBezTo>
                  <a:lnTo>
                    <a:pt x="1393" y="240"/>
                  </a:lnTo>
                  <a:cubicBezTo>
                    <a:pt x="1543" y="360"/>
                    <a:pt x="1692" y="510"/>
                    <a:pt x="1842" y="644"/>
                  </a:cubicBezTo>
                  <a:cubicBezTo>
                    <a:pt x="1842" y="659"/>
                    <a:pt x="1872" y="659"/>
                    <a:pt x="1887" y="659"/>
                  </a:cubicBezTo>
                  <a:cubicBezTo>
                    <a:pt x="1902" y="659"/>
                    <a:pt x="1917" y="659"/>
                    <a:pt x="1917" y="644"/>
                  </a:cubicBezTo>
                  <a:cubicBezTo>
                    <a:pt x="2052" y="465"/>
                    <a:pt x="2202" y="300"/>
                    <a:pt x="2351" y="135"/>
                  </a:cubicBezTo>
                  <a:close/>
                  <a:moveTo>
                    <a:pt x="2366" y="1"/>
                  </a:moveTo>
                  <a:cubicBezTo>
                    <a:pt x="2336" y="1"/>
                    <a:pt x="2261" y="1"/>
                    <a:pt x="1872" y="510"/>
                  </a:cubicBezTo>
                  <a:cubicBezTo>
                    <a:pt x="1453" y="76"/>
                    <a:pt x="1378" y="76"/>
                    <a:pt x="1363" y="76"/>
                  </a:cubicBezTo>
                  <a:cubicBezTo>
                    <a:pt x="1333" y="76"/>
                    <a:pt x="1318" y="90"/>
                    <a:pt x="1303" y="105"/>
                  </a:cubicBezTo>
                  <a:cubicBezTo>
                    <a:pt x="1288" y="120"/>
                    <a:pt x="1243" y="180"/>
                    <a:pt x="1318" y="764"/>
                  </a:cubicBezTo>
                  <a:cubicBezTo>
                    <a:pt x="1139" y="734"/>
                    <a:pt x="719" y="674"/>
                    <a:pt x="600" y="674"/>
                  </a:cubicBezTo>
                  <a:cubicBezTo>
                    <a:pt x="591" y="670"/>
                    <a:pt x="583" y="668"/>
                    <a:pt x="576" y="668"/>
                  </a:cubicBezTo>
                  <a:cubicBezTo>
                    <a:pt x="560" y="668"/>
                    <a:pt x="546" y="679"/>
                    <a:pt x="525" y="689"/>
                  </a:cubicBezTo>
                  <a:cubicBezTo>
                    <a:pt x="495" y="719"/>
                    <a:pt x="450" y="734"/>
                    <a:pt x="719" y="1393"/>
                  </a:cubicBezTo>
                  <a:cubicBezTo>
                    <a:pt x="90" y="1513"/>
                    <a:pt x="90" y="1543"/>
                    <a:pt x="61" y="1588"/>
                  </a:cubicBezTo>
                  <a:cubicBezTo>
                    <a:pt x="31" y="1633"/>
                    <a:pt x="1" y="1677"/>
                    <a:pt x="585" y="2127"/>
                  </a:cubicBezTo>
                  <a:cubicBezTo>
                    <a:pt x="405" y="2276"/>
                    <a:pt x="120" y="2531"/>
                    <a:pt x="150" y="2666"/>
                  </a:cubicBezTo>
                  <a:cubicBezTo>
                    <a:pt x="195" y="2800"/>
                    <a:pt x="570" y="2875"/>
                    <a:pt x="839" y="2905"/>
                  </a:cubicBezTo>
                  <a:cubicBezTo>
                    <a:pt x="540" y="3444"/>
                    <a:pt x="570" y="3489"/>
                    <a:pt x="600" y="3534"/>
                  </a:cubicBezTo>
                  <a:cubicBezTo>
                    <a:pt x="629" y="3579"/>
                    <a:pt x="674" y="3579"/>
                    <a:pt x="734" y="3579"/>
                  </a:cubicBezTo>
                  <a:cubicBezTo>
                    <a:pt x="944" y="3564"/>
                    <a:pt x="1153" y="3534"/>
                    <a:pt x="1363" y="3504"/>
                  </a:cubicBezTo>
                  <a:cubicBezTo>
                    <a:pt x="1378" y="3729"/>
                    <a:pt x="1423" y="3953"/>
                    <a:pt x="1483" y="4178"/>
                  </a:cubicBezTo>
                  <a:cubicBezTo>
                    <a:pt x="1498" y="4193"/>
                    <a:pt x="1513" y="4208"/>
                    <a:pt x="1543" y="4208"/>
                  </a:cubicBezTo>
                  <a:cubicBezTo>
                    <a:pt x="1618" y="4208"/>
                    <a:pt x="1827" y="4028"/>
                    <a:pt x="2157" y="3684"/>
                  </a:cubicBezTo>
                  <a:cubicBezTo>
                    <a:pt x="2261" y="3848"/>
                    <a:pt x="2366" y="3983"/>
                    <a:pt x="2486" y="4118"/>
                  </a:cubicBezTo>
                  <a:lnTo>
                    <a:pt x="2516" y="4118"/>
                  </a:lnTo>
                  <a:cubicBezTo>
                    <a:pt x="2561" y="4118"/>
                    <a:pt x="2621" y="4118"/>
                    <a:pt x="2875" y="3474"/>
                  </a:cubicBezTo>
                  <a:cubicBezTo>
                    <a:pt x="3055" y="3594"/>
                    <a:pt x="3264" y="3684"/>
                    <a:pt x="3489" y="3744"/>
                  </a:cubicBezTo>
                  <a:cubicBezTo>
                    <a:pt x="3495" y="3746"/>
                    <a:pt x="3500" y="3748"/>
                    <a:pt x="3505" y="3748"/>
                  </a:cubicBezTo>
                  <a:cubicBezTo>
                    <a:pt x="3529" y="3748"/>
                    <a:pt x="3552" y="3723"/>
                    <a:pt x="3564" y="3699"/>
                  </a:cubicBezTo>
                  <a:cubicBezTo>
                    <a:pt x="3579" y="3489"/>
                    <a:pt x="3564" y="3294"/>
                    <a:pt x="3549" y="3085"/>
                  </a:cubicBezTo>
                  <a:cubicBezTo>
                    <a:pt x="4193" y="2950"/>
                    <a:pt x="4193" y="2845"/>
                    <a:pt x="4193" y="2800"/>
                  </a:cubicBezTo>
                  <a:cubicBezTo>
                    <a:pt x="4193" y="2711"/>
                    <a:pt x="3983" y="2516"/>
                    <a:pt x="3789" y="2351"/>
                  </a:cubicBezTo>
                  <a:cubicBezTo>
                    <a:pt x="4013" y="2187"/>
                    <a:pt x="4342" y="1947"/>
                    <a:pt x="4327" y="1812"/>
                  </a:cubicBezTo>
                  <a:cubicBezTo>
                    <a:pt x="4298" y="1677"/>
                    <a:pt x="3953" y="1588"/>
                    <a:pt x="3699" y="1543"/>
                  </a:cubicBezTo>
                  <a:cubicBezTo>
                    <a:pt x="4043" y="944"/>
                    <a:pt x="3968" y="884"/>
                    <a:pt x="3953" y="869"/>
                  </a:cubicBezTo>
                  <a:cubicBezTo>
                    <a:pt x="3893" y="824"/>
                    <a:pt x="3833" y="824"/>
                    <a:pt x="3774" y="824"/>
                  </a:cubicBezTo>
                  <a:cubicBezTo>
                    <a:pt x="3609" y="824"/>
                    <a:pt x="3459" y="839"/>
                    <a:pt x="3294" y="869"/>
                  </a:cubicBezTo>
                  <a:cubicBezTo>
                    <a:pt x="3324" y="674"/>
                    <a:pt x="3324" y="465"/>
                    <a:pt x="3294" y="255"/>
                  </a:cubicBezTo>
                  <a:cubicBezTo>
                    <a:pt x="3279" y="240"/>
                    <a:pt x="3250" y="210"/>
                    <a:pt x="3220" y="210"/>
                  </a:cubicBezTo>
                  <a:cubicBezTo>
                    <a:pt x="2995" y="300"/>
                    <a:pt x="2785" y="405"/>
                    <a:pt x="2591" y="540"/>
                  </a:cubicBezTo>
                  <a:cubicBezTo>
                    <a:pt x="2486" y="1"/>
                    <a:pt x="2396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0" name="Google Shape;2851;p65">
              <a:extLst>
                <a:ext uri="{FF2B5EF4-FFF2-40B4-BE49-F238E27FC236}">
                  <a16:creationId xmlns:a16="http://schemas.microsoft.com/office/drawing/2014/main" id="{080B689C-B319-E37C-1A79-AE82786601DD}"/>
                </a:ext>
              </a:extLst>
            </p:cNvPr>
            <p:cNvSpPr/>
            <p:nvPr/>
          </p:nvSpPr>
          <p:spPr>
            <a:xfrm>
              <a:off x="1703435" y="2086457"/>
              <a:ext cx="284353" cy="282737"/>
            </a:xfrm>
            <a:custGeom>
              <a:avLst/>
              <a:gdLst/>
              <a:ahLst/>
              <a:cxnLst/>
              <a:rect l="l" t="t" r="r" b="b"/>
              <a:pathLst>
                <a:path w="2651" h="2636" extrusionOk="0">
                  <a:moveTo>
                    <a:pt x="1333" y="0"/>
                  </a:moveTo>
                  <a:cubicBezTo>
                    <a:pt x="599" y="0"/>
                    <a:pt x="0" y="584"/>
                    <a:pt x="0" y="1318"/>
                  </a:cubicBezTo>
                  <a:cubicBezTo>
                    <a:pt x="0" y="2051"/>
                    <a:pt x="599" y="2635"/>
                    <a:pt x="1333" y="2635"/>
                  </a:cubicBezTo>
                  <a:cubicBezTo>
                    <a:pt x="2066" y="2635"/>
                    <a:pt x="2650" y="2051"/>
                    <a:pt x="2650" y="1318"/>
                  </a:cubicBezTo>
                  <a:cubicBezTo>
                    <a:pt x="2650" y="584"/>
                    <a:pt x="2066" y="0"/>
                    <a:pt x="1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1" name="Google Shape;2852;p65">
              <a:extLst>
                <a:ext uri="{FF2B5EF4-FFF2-40B4-BE49-F238E27FC236}">
                  <a16:creationId xmlns:a16="http://schemas.microsoft.com/office/drawing/2014/main" id="{09AE32AE-3334-8FC5-0700-528CC4381920}"/>
                </a:ext>
              </a:extLst>
            </p:cNvPr>
            <p:cNvSpPr/>
            <p:nvPr/>
          </p:nvSpPr>
          <p:spPr>
            <a:xfrm>
              <a:off x="1815844" y="2133116"/>
              <a:ext cx="27352" cy="4827"/>
            </a:xfrm>
            <a:custGeom>
              <a:avLst/>
              <a:gdLst/>
              <a:ahLst/>
              <a:cxnLst/>
              <a:rect l="l" t="t" r="r" b="b"/>
              <a:pathLst>
                <a:path w="255" h="45" extrusionOk="0">
                  <a:moveTo>
                    <a:pt x="120" y="1"/>
                  </a:moveTo>
                  <a:cubicBezTo>
                    <a:pt x="58" y="1"/>
                    <a:pt x="0" y="14"/>
                    <a:pt x="0" y="14"/>
                  </a:cubicBezTo>
                  <a:lnTo>
                    <a:pt x="255" y="44"/>
                  </a:lnTo>
                  <a:cubicBezTo>
                    <a:pt x="227" y="10"/>
                    <a:pt x="172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2" name="Google Shape;2853;p65">
              <a:extLst>
                <a:ext uri="{FF2B5EF4-FFF2-40B4-BE49-F238E27FC236}">
                  <a16:creationId xmlns:a16="http://schemas.microsoft.com/office/drawing/2014/main" id="{59B6D81F-20FE-6BD4-7996-FCFEFD647926}"/>
                </a:ext>
              </a:extLst>
            </p:cNvPr>
            <p:cNvSpPr/>
            <p:nvPr/>
          </p:nvSpPr>
          <p:spPr>
            <a:xfrm>
              <a:off x="1811017" y="2125500"/>
              <a:ext cx="40223" cy="18878"/>
            </a:xfrm>
            <a:custGeom>
              <a:avLst/>
              <a:gdLst/>
              <a:ahLst/>
              <a:cxnLst/>
              <a:rect l="l" t="t" r="r" b="b"/>
              <a:pathLst>
                <a:path w="375" h="176" extrusionOk="0">
                  <a:moveTo>
                    <a:pt x="171" y="1"/>
                  </a:moveTo>
                  <a:cubicBezTo>
                    <a:pt x="115" y="1"/>
                    <a:pt x="66" y="10"/>
                    <a:pt x="45" y="10"/>
                  </a:cubicBezTo>
                  <a:cubicBezTo>
                    <a:pt x="15" y="25"/>
                    <a:pt x="0" y="55"/>
                    <a:pt x="0" y="85"/>
                  </a:cubicBezTo>
                  <a:cubicBezTo>
                    <a:pt x="0" y="115"/>
                    <a:pt x="30" y="130"/>
                    <a:pt x="60" y="130"/>
                  </a:cubicBezTo>
                  <a:cubicBezTo>
                    <a:pt x="85" y="124"/>
                    <a:pt x="120" y="120"/>
                    <a:pt x="154" y="120"/>
                  </a:cubicBezTo>
                  <a:cubicBezTo>
                    <a:pt x="201" y="120"/>
                    <a:pt x="246" y="128"/>
                    <a:pt x="255" y="145"/>
                  </a:cubicBezTo>
                  <a:cubicBezTo>
                    <a:pt x="270" y="160"/>
                    <a:pt x="285" y="160"/>
                    <a:pt x="300" y="175"/>
                  </a:cubicBezTo>
                  <a:cubicBezTo>
                    <a:pt x="330" y="175"/>
                    <a:pt x="344" y="160"/>
                    <a:pt x="359" y="145"/>
                  </a:cubicBezTo>
                  <a:cubicBezTo>
                    <a:pt x="374" y="130"/>
                    <a:pt x="374" y="85"/>
                    <a:pt x="359" y="70"/>
                  </a:cubicBezTo>
                  <a:cubicBezTo>
                    <a:pt x="311" y="14"/>
                    <a:pt x="237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3" name="Google Shape;2854;p65">
              <a:extLst>
                <a:ext uri="{FF2B5EF4-FFF2-40B4-BE49-F238E27FC236}">
                  <a16:creationId xmlns:a16="http://schemas.microsoft.com/office/drawing/2014/main" id="{6E824C70-11F8-4991-0413-17638911FB61}"/>
                </a:ext>
              </a:extLst>
            </p:cNvPr>
            <p:cNvSpPr/>
            <p:nvPr/>
          </p:nvSpPr>
          <p:spPr>
            <a:xfrm>
              <a:off x="1849524" y="2165294"/>
              <a:ext cx="27352" cy="4719"/>
            </a:xfrm>
            <a:custGeom>
              <a:avLst/>
              <a:gdLst/>
              <a:ahLst/>
              <a:cxnLst/>
              <a:rect l="l" t="t" r="r" b="b"/>
              <a:pathLst>
                <a:path w="255" h="44" extrusionOk="0">
                  <a:moveTo>
                    <a:pt x="115" y="0"/>
                  </a:moveTo>
                  <a:cubicBezTo>
                    <a:pt x="54" y="0"/>
                    <a:pt x="0" y="14"/>
                    <a:pt x="0" y="14"/>
                  </a:cubicBezTo>
                  <a:lnTo>
                    <a:pt x="255" y="44"/>
                  </a:lnTo>
                  <a:cubicBezTo>
                    <a:pt x="221" y="10"/>
                    <a:pt x="165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4" name="Google Shape;2855;p65">
              <a:extLst>
                <a:ext uri="{FF2B5EF4-FFF2-40B4-BE49-F238E27FC236}">
                  <a16:creationId xmlns:a16="http://schemas.microsoft.com/office/drawing/2014/main" id="{49E2F7FF-2386-8C06-9EBE-E137935A2C23}"/>
                </a:ext>
              </a:extLst>
            </p:cNvPr>
            <p:cNvSpPr/>
            <p:nvPr/>
          </p:nvSpPr>
          <p:spPr>
            <a:xfrm>
              <a:off x="1841479" y="2159824"/>
              <a:ext cx="41832" cy="16625"/>
            </a:xfrm>
            <a:custGeom>
              <a:avLst/>
              <a:gdLst/>
              <a:ahLst/>
              <a:cxnLst/>
              <a:rect l="l" t="t" r="r" b="b"/>
              <a:pathLst>
                <a:path w="390" h="155" extrusionOk="0">
                  <a:moveTo>
                    <a:pt x="157" y="0"/>
                  </a:moveTo>
                  <a:cubicBezTo>
                    <a:pt x="111" y="0"/>
                    <a:pt x="72" y="5"/>
                    <a:pt x="60" y="5"/>
                  </a:cubicBezTo>
                  <a:cubicBezTo>
                    <a:pt x="31" y="20"/>
                    <a:pt x="1" y="50"/>
                    <a:pt x="16" y="80"/>
                  </a:cubicBezTo>
                  <a:cubicBezTo>
                    <a:pt x="16" y="104"/>
                    <a:pt x="36" y="129"/>
                    <a:pt x="59" y="129"/>
                  </a:cubicBezTo>
                  <a:cubicBezTo>
                    <a:pt x="64" y="129"/>
                    <a:pt x="70" y="127"/>
                    <a:pt x="75" y="125"/>
                  </a:cubicBezTo>
                  <a:cubicBezTo>
                    <a:pt x="106" y="118"/>
                    <a:pt x="143" y="115"/>
                    <a:pt x="176" y="115"/>
                  </a:cubicBezTo>
                  <a:cubicBezTo>
                    <a:pt x="224" y="115"/>
                    <a:pt x="268" y="122"/>
                    <a:pt x="285" y="140"/>
                  </a:cubicBezTo>
                  <a:cubicBezTo>
                    <a:pt x="285" y="155"/>
                    <a:pt x="315" y="155"/>
                    <a:pt x="330" y="155"/>
                  </a:cubicBezTo>
                  <a:lnTo>
                    <a:pt x="360" y="155"/>
                  </a:lnTo>
                  <a:cubicBezTo>
                    <a:pt x="390" y="125"/>
                    <a:pt x="390" y="95"/>
                    <a:pt x="360" y="65"/>
                  </a:cubicBezTo>
                  <a:cubicBezTo>
                    <a:pt x="315" y="11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5" name="Google Shape;2856;p65">
              <a:extLst>
                <a:ext uri="{FF2B5EF4-FFF2-40B4-BE49-F238E27FC236}">
                  <a16:creationId xmlns:a16="http://schemas.microsoft.com/office/drawing/2014/main" id="{4AA4AEE8-BE24-839F-6A95-AD56E15D02AC}"/>
                </a:ext>
              </a:extLst>
            </p:cNvPr>
            <p:cNvSpPr/>
            <p:nvPr/>
          </p:nvSpPr>
          <p:spPr>
            <a:xfrm>
              <a:off x="1891248" y="2147489"/>
              <a:ext cx="25850" cy="8044"/>
            </a:xfrm>
            <a:custGeom>
              <a:avLst/>
              <a:gdLst/>
              <a:ahLst/>
              <a:cxnLst/>
              <a:rect l="l" t="t" r="r" b="b"/>
              <a:pathLst>
                <a:path w="241" h="75" extrusionOk="0">
                  <a:moveTo>
                    <a:pt x="1" y="0"/>
                  </a:moveTo>
                  <a:lnTo>
                    <a:pt x="240" y="75"/>
                  </a:lnTo>
                  <a:cubicBezTo>
                    <a:pt x="195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6" name="Google Shape;2857;p65">
              <a:extLst>
                <a:ext uri="{FF2B5EF4-FFF2-40B4-BE49-F238E27FC236}">
                  <a16:creationId xmlns:a16="http://schemas.microsoft.com/office/drawing/2014/main" id="{4A0411BC-F210-81B8-4F86-88F6EC6CD195}"/>
                </a:ext>
              </a:extLst>
            </p:cNvPr>
            <p:cNvSpPr/>
            <p:nvPr/>
          </p:nvSpPr>
          <p:spPr>
            <a:xfrm>
              <a:off x="1886421" y="2141053"/>
              <a:ext cx="38722" cy="20916"/>
            </a:xfrm>
            <a:custGeom>
              <a:avLst/>
              <a:gdLst/>
              <a:ahLst/>
              <a:cxnLst/>
              <a:rect l="l" t="t" r="r" b="b"/>
              <a:pathLst>
                <a:path w="361" h="195" extrusionOk="0">
                  <a:moveTo>
                    <a:pt x="61" y="0"/>
                  </a:moveTo>
                  <a:cubicBezTo>
                    <a:pt x="16" y="0"/>
                    <a:pt x="1" y="30"/>
                    <a:pt x="1" y="60"/>
                  </a:cubicBezTo>
                  <a:cubicBezTo>
                    <a:pt x="1" y="90"/>
                    <a:pt x="31" y="120"/>
                    <a:pt x="61" y="120"/>
                  </a:cubicBezTo>
                  <a:cubicBezTo>
                    <a:pt x="121" y="120"/>
                    <a:pt x="225" y="135"/>
                    <a:pt x="240" y="165"/>
                  </a:cubicBezTo>
                  <a:cubicBezTo>
                    <a:pt x="255" y="180"/>
                    <a:pt x="270" y="195"/>
                    <a:pt x="300" y="195"/>
                  </a:cubicBezTo>
                  <a:lnTo>
                    <a:pt x="330" y="195"/>
                  </a:lnTo>
                  <a:cubicBezTo>
                    <a:pt x="360" y="165"/>
                    <a:pt x="360" y="135"/>
                    <a:pt x="360" y="105"/>
                  </a:cubicBezTo>
                  <a:cubicBezTo>
                    <a:pt x="285" y="0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7" name="Google Shape;2858;p65">
              <a:extLst>
                <a:ext uri="{FF2B5EF4-FFF2-40B4-BE49-F238E27FC236}">
                  <a16:creationId xmlns:a16="http://schemas.microsoft.com/office/drawing/2014/main" id="{4D4EA12B-C0DB-B3BE-80C7-6F10968B750C}"/>
                </a:ext>
              </a:extLst>
            </p:cNvPr>
            <p:cNvSpPr/>
            <p:nvPr/>
          </p:nvSpPr>
          <p:spPr>
            <a:xfrm>
              <a:off x="1794928" y="2176556"/>
              <a:ext cx="28961" cy="4719"/>
            </a:xfrm>
            <a:custGeom>
              <a:avLst/>
              <a:gdLst/>
              <a:ahLst/>
              <a:cxnLst/>
              <a:rect l="l" t="t" r="r" b="b"/>
              <a:pathLst>
                <a:path w="270" h="44" extrusionOk="0">
                  <a:moveTo>
                    <a:pt x="123" y="0"/>
                  </a:moveTo>
                  <a:cubicBezTo>
                    <a:pt x="58" y="0"/>
                    <a:pt x="0" y="14"/>
                    <a:pt x="0" y="14"/>
                  </a:cubicBezTo>
                  <a:lnTo>
                    <a:pt x="270" y="43"/>
                  </a:lnTo>
                  <a:cubicBezTo>
                    <a:pt x="236" y="9"/>
                    <a:pt x="17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8" name="Google Shape;2859;p65">
              <a:extLst>
                <a:ext uri="{FF2B5EF4-FFF2-40B4-BE49-F238E27FC236}">
                  <a16:creationId xmlns:a16="http://schemas.microsoft.com/office/drawing/2014/main" id="{DACC9A57-7F09-9F4A-2662-D64336A3CF69}"/>
                </a:ext>
              </a:extLst>
            </p:cNvPr>
            <p:cNvSpPr/>
            <p:nvPr/>
          </p:nvSpPr>
          <p:spPr>
            <a:xfrm>
              <a:off x="1787312" y="2170550"/>
              <a:ext cx="43012" cy="17162"/>
            </a:xfrm>
            <a:custGeom>
              <a:avLst/>
              <a:gdLst/>
              <a:ahLst/>
              <a:cxnLst/>
              <a:rect l="l" t="t" r="r" b="b"/>
              <a:pathLst>
                <a:path w="401" h="160" extrusionOk="0">
                  <a:moveTo>
                    <a:pt x="190" y="0"/>
                  </a:moveTo>
                  <a:cubicBezTo>
                    <a:pt x="134" y="0"/>
                    <a:pt x="85" y="10"/>
                    <a:pt x="71" y="10"/>
                  </a:cubicBezTo>
                  <a:cubicBezTo>
                    <a:pt x="1" y="24"/>
                    <a:pt x="10" y="131"/>
                    <a:pt x="74" y="131"/>
                  </a:cubicBezTo>
                  <a:cubicBezTo>
                    <a:pt x="78" y="131"/>
                    <a:pt x="82" y="130"/>
                    <a:pt x="86" y="129"/>
                  </a:cubicBezTo>
                  <a:cubicBezTo>
                    <a:pt x="117" y="123"/>
                    <a:pt x="154" y="120"/>
                    <a:pt x="187" y="120"/>
                  </a:cubicBezTo>
                  <a:cubicBezTo>
                    <a:pt x="235" y="120"/>
                    <a:pt x="278" y="127"/>
                    <a:pt x="296" y="144"/>
                  </a:cubicBezTo>
                  <a:cubicBezTo>
                    <a:pt x="296" y="159"/>
                    <a:pt x="311" y="159"/>
                    <a:pt x="341" y="159"/>
                  </a:cubicBezTo>
                  <a:cubicBezTo>
                    <a:pt x="356" y="159"/>
                    <a:pt x="371" y="159"/>
                    <a:pt x="371" y="144"/>
                  </a:cubicBezTo>
                  <a:cubicBezTo>
                    <a:pt x="401" y="129"/>
                    <a:pt x="401" y="84"/>
                    <a:pt x="371" y="70"/>
                  </a:cubicBezTo>
                  <a:cubicBezTo>
                    <a:pt x="331" y="13"/>
                    <a:pt x="255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9" name="Google Shape;2860;p65">
              <a:extLst>
                <a:ext uri="{FF2B5EF4-FFF2-40B4-BE49-F238E27FC236}">
                  <a16:creationId xmlns:a16="http://schemas.microsoft.com/office/drawing/2014/main" id="{E0FB48F1-3204-C713-1A46-2D35007BC92E}"/>
                </a:ext>
              </a:extLst>
            </p:cNvPr>
            <p:cNvSpPr/>
            <p:nvPr/>
          </p:nvSpPr>
          <p:spPr>
            <a:xfrm>
              <a:off x="1759639" y="2151350"/>
              <a:ext cx="27352" cy="4183"/>
            </a:xfrm>
            <a:custGeom>
              <a:avLst/>
              <a:gdLst/>
              <a:ahLst/>
              <a:cxnLst/>
              <a:rect l="l" t="t" r="r" b="b"/>
              <a:pathLst>
                <a:path w="255" h="39" extrusionOk="0">
                  <a:moveTo>
                    <a:pt x="171" y="1"/>
                  </a:moveTo>
                  <a:cubicBezTo>
                    <a:pt x="92" y="1"/>
                    <a:pt x="0" y="39"/>
                    <a:pt x="0" y="39"/>
                  </a:cubicBezTo>
                  <a:lnTo>
                    <a:pt x="255" y="24"/>
                  </a:lnTo>
                  <a:cubicBezTo>
                    <a:pt x="233" y="7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0" name="Google Shape;2861;p65">
              <a:extLst>
                <a:ext uri="{FF2B5EF4-FFF2-40B4-BE49-F238E27FC236}">
                  <a16:creationId xmlns:a16="http://schemas.microsoft.com/office/drawing/2014/main" id="{818858E4-0905-5D48-0345-45EEB4DC9429}"/>
                </a:ext>
              </a:extLst>
            </p:cNvPr>
            <p:cNvSpPr/>
            <p:nvPr/>
          </p:nvSpPr>
          <p:spPr>
            <a:xfrm>
              <a:off x="1751595" y="2145558"/>
              <a:ext cx="41832" cy="16411"/>
            </a:xfrm>
            <a:custGeom>
              <a:avLst/>
              <a:gdLst/>
              <a:ahLst/>
              <a:cxnLst/>
              <a:rect l="l" t="t" r="r" b="b"/>
              <a:pathLst>
                <a:path w="390" h="153" extrusionOk="0">
                  <a:moveTo>
                    <a:pt x="245" y="0"/>
                  </a:moveTo>
                  <a:cubicBezTo>
                    <a:pt x="161" y="0"/>
                    <a:pt x="75" y="38"/>
                    <a:pt x="45" y="48"/>
                  </a:cubicBezTo>
                  <a:cubicBezTo>
                    <a:pt x="15" y="63"/>
                    <a:pt x="0" y="93"/>
                    <a:pt x="15" y="123"/>
                  </a:cubicBezTo>
                  <a:cubicBezTo>
                    <a:pt x="30" y="138"/>
                    <a:pt x="45" y="153"/>
                    <a:pt x="75" y="153"/>
                  </a:cubicBezTo>
                  <a:lnTo>
                    <a:pt x="90" y="153"/>
                  </a:lnTo>
                  <a:cubicBezTo>
                    <a:pt x="132" y="132"/>
                    <a:pt x="197" y="110"/>
                    <a:pt x="247" y="110"/>
                  </a:cubicBezTo>
                  <a:cubicBezTo>
                    <a:pt x="268" y="110"/>
                    <a:pt x="286" y="114"/>
                    <a:pt x="300" y="123"/>
                  </a:cubicBezTo>
                  <a:cubicBezTo>
                    <a:pt x="306" y="129"/>
                    <a:pt x="317" y="133"/>
                    <a:pt x="329" y="133"/>
                  </a:cubicBezTo>
                  <a:cubicBezTo>
                    <a:pt x="347" y="133"/>
                    <a:pt x="366" y="125"/>
                    <a:pt x="374" y="108"/>
                  </a:cubicBezTo>
                  <a:cubicBezTo>
                    <a:pt x="389" y="78"/>
                    <a:pt x="389" y="48"/>
                    <a:pt x="359" y="33"/>
                  </a:cubicBezTo>
                  <a:cubicBezTo>
                    <a:pt x="326" y="9"/>
                    <a:pt x="286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1" name="Google Shape;2862;p65">
              <a:extLst>
                <a:ext uri="{FF2B5EF4-FFF2-40B4-BE49-F238E27FC236}">
                  <a16:creationId xmlns:a16="http://schemas.microsoft.com/office/drawing/2014/main" id="{D95DBDDE-5B14-AA49-0FB4-30EE46512F96}"/>
                </a:ext>
              </a:extLst>
            </p:cNvPr>
            <p:cNvSpPr/>
            <p:nvPr/>
          </p:nvSpPr>
          <p:spPr>
            <a:xfrm>
              <a:off x="1593828" y="2862801"/>
              <a:ext cx="825492" cy="571589"/>
            </a:xfrm>
            <a:custGeom>
              <a:avLst/>
              <a:gdLst/>
              <a:ahLst/>
              <a:cxnLst/>
              <a:rect l="l" t="t" r="r" b="b"/>
              <a:pathLst>
                <a:path w="7696" h="5329" extrusionOk="0">
                  <a:moveTo>
                    <a:pt x="4349" y="0"/>
                  </a:moveTo>
                  <a:cubicBezTo>
                    <a:pt x="4214" y="0"/>
                    <a:pt x="4076" y="10"/>
                    <a:pt x="3938" y="31"/>
                  </a:cubicBezTo>
                  <a:cubicBezTo>
                    <a:pt x="1108" y="450"/>
                    <a:pt x="1" y="4717"/>
                    <a:pt x="599" y="5241"/>
                  </a:cubicBezTo>
                  <a:cubicBezTo>
                    <a:pt x="667" y="5302"/>
                    <a:pt x="756" y="5329"/>
                    <a:pt x="861" y="5329"/>
                  </a:cubicBezTo>
                  <a:cubicBezTo>
                    <a:pt x="1587" y="5329"/>
                    <a:pt x="3105" y="4051"/>
                    <a:pt x="4149" y="4051"/>
                  </a:cubicBezTo>
                  <a:cubicBezTo>
                    <a:pt x="4248" y="4051"/>
                    <a:pt x="4343" y="4063"/>
                    <a:pt x="4432" y="4088"/>
                  </a:cubicBezTo>
                  <a:cubicBezTo>
                    <a:pt x="4499" y="4107"/>
                    <a:pt x="4569" y="4116"/>
                    <a:pt x="4641" y="4116"/>
                  </a:cubicBezTo>
                  <a:cubicBezTo>
                    <a:pt x="5822" y="4116"/>
                    <a:pt x="7696" y="1738"/>
                    <a:pt x="7696" y="1738"/>
                  </a:cubicBezTo>
                  <a:cubicBezTo>
                    <a:pt x="7696" y="1738"/>
                    <a:pt x="6166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2" name="Google Shape;2863;p65">
              <a:extLst>
                <a:ext uri="{FF2B5EF4-FFF2-40B4-BE49-F238E27FC236}">
                  <a16:creationId xmlns:a16="http://schemas.microsoft.com/office/drawing/2014/main" id="{C0CCC362-9BB1-C36D-D492-75A25DADF96F}"/>
                </a:ext>
              </a:extLst>
            </p:cNvPr>
            <p:cNvSpPr/>
            <p:nvPr/>
          </p:nvSpPr>
          <p:spPr>
            <a:xfrm>
              <a:off x="1627508" y="2856472"/>
              <a:ext cx="798248" cy="583280"/>
            </a:xfrm>
            <a:custGeom>
              <a:avLst/>
              <a:gdLst/>
              <a:ahLst/>
              <a:cxnLst/>
              <a:rect l="l" t="t" r="r" b="b"/>
              <a:pathLst>
                <a:path w="7442" h="5438" extrusionOk="0">
                  <a:moveTo>
                    <a:pt x="4028" y="120"/>
                  </a:moveTo>
                  <a:cubicBezTo>
                    <a:pt x="5660" y="120"/>
                    <a:pt x="7068" y="1557"/>
                    <a:pt x="7292" y="1797"/>
                  </a:cubicBezTo>
                  <a:cubicBezTo>
                    <a:pt x="7038" y="2111"/>
                    <a:pt x="5376" y="4117"/>
                    <a:pt x="4313" y="4117"/>
                  </a:cubicBezTo>
                  <a:cubicBezTo>
                    <a:pt x="4253" y="4117"/>
                    <a:pt x="4193" y="4102"/>
                    <a:pt x="4133" y="4087"/>
                  </a:cubicBezTo>
                  <a:cubicBezTo>
                    <a:pt x="4028" y="4057"/>
                    <a:pt x="3923" y="4042"/>
                    <a:pt x="3834" y="4042"/>
                  </a:cubicBezTo>
                  <a:cubicBezTo>
                    <a:pt x="3250" y="4042"/>
                    <a:pt x="2531" y="4432"/>
                    <a:pt x="1887" y="4776"/>
                  </a:cubicBezTo>
                  <a:cubicBezTo>
                    <a:pt x="1363" y="5060"/>
                    <a:pt x="869" y="5330"/>
                    <a:pt x="540" y="5330"/>
                  </a:cubicBezTo>
                  <a:cubicBezTo>
                    <a:pt x="465" y="5330"/>
                    <a:pt x="375" y="5300"/>
                    <a:pt x="315" y="5255"/>
                  </a:cubicBezTo>
                  <a:cubicBezTo>
                    <a:pt x="151" y="5105"/>
                    <a:pt x="106" y="4477"/>
                    <a:pt x="375" y="3593"/>
                  </a:cubicBezTo>
                  <a:cubicBezTo>
                    <a:pt x="794" y="2156"/>
                    <a:pt x="1902" y="404"/>
                    <a:pt x="3639" y="150"/>
                  </a:cubicBezTo>
                  <a:cubicBezTo>
                    <a:pt x="3759" y="135"/>
                    <a:pt x="3894" y="120"/>
                    <a:pt x="4028" y="120"/>
                  </a:cubicBezTo>
                  <a:close/>
                  <a:moveTo>
                    <a:pt x="4028" y="0"/>
                  </a:moveTo>
                  <a:cubicBezTo>
                    <a:pt x="3894" y="0"/>
                    <a:pt x="3744" y="15"/>
                    <a:pt x="3609" y="30"/>
                  </a:cubicBezTo>
                  <a:cubicBezTo>
                    <a:pt x="1827" y="299"/>
                    <a:pt x="690" y="2096"/>
                    <a:pt x="255" y="3548"/>
                  </a:cubicBezTo>
                  <a:cubicBezTo>
                    <a:pt x="1" y="4402"/>
                    <a:pt x="1" y="5135"/>
                    <a:pt x="240" y="5345"/>
                  </a:cubicBezTo>
                  <a:cubicBezTo>
                    <a:pt x="318" y="5397"/>
                    <a:pt x="408" y="5438"/>
                    <a:pt x="499" y="5438"/>
                  </a:cubicBezTo>
                  <a:cubicBezTo>
                    <a:pt x="512" y="5438"/>
                    <a:pt x="526" y="5437"/>
                    <a:pt x="540" y="5435"/>
                  </a:cubicBezTo>
                  <a:cubicBezTo>
                    <a:pt x="899" y="5435"/>
                    <a:pt x="1393" y="5165"/>
                    <a:pt x="1947" y="4881"/>
                  </a:cubicBezTo>
                  <a:cubicBezTo>
                    <a:pt x="2561" y="4536"/>
                    <a:pt x="3280" y="4162"/>
                    <a:pt x="3819" y="4162"/>
                  </a:cubicBezTo>
                  <a:cubicBezTo>
                    <a:pt x="3909" y="4162"/>
                    <a:pt x="3998" y="4177"/>
                    <a:pt x="4088" y="4207"/>
                  </a:cubicBezTo>
                  <a:cubicBezTo>
                    <a:pt x="4163" y="4222"/>
                    <a:pt x="4238" y="4237"/>
                    <a:pt x="4328" y="4237"/>
                  </a:cubicBezTo>
                  <a:cubicBezTo>
                    <a:pt x="5525" y="4237"/>
                    <a:pt x="7337" y="1931"/>
                    <a:pt x="7412" y="1842"/>
                  </a:cubicBezTo>
                  <a:cubicBezTo>
                    <a:pt x="7442" y="1812"/>
                    <a:pt x="7442" y="1782"/>
                    <a:pt x="7412" y="1767"/>
                  </a:cubicBezTo>
                  <a:cubicBezTo>
                    <a:pt x="7397" y="1737"/>
                    <a:pt x="5855" y="0"/>
                    <a:pt x="4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3" name="Google Shape;2864;p65">
              <a:extLst>
                <a:ext uri="{FF2B5EF4-FFF2-40B4-BE49-F238E27FC236}">
                  <a16:creationId xmlns:a16="http://schemas.microsoft.com/office/drawing/2014/main" id="{4082B2A5-BA3C-BE28-44BB-179FD05DECAC}"/>
                </a:ext>
              </a:extLst>
            </p:cNvPr>
            <p:cNvSpPr/>
            <p:nvPr/>
          </p:nvSpPr>
          <p:spPr>
            <a:xfrm>
              <a:off x="1335330" y="2507123"/>
              <a:ext cx="777331" cy="696761"/>
            </a:xfrm>
            <a:custGeom>
              <a:avLst/>
              <a:gdLst/>
              <a:ahLst/>
              <a:cxnLst/>
              <a:rect l="l" t="t" r="r" b="b"/>
              <a:pathLst>
                <a:path w="7247" h="6496" extrusionOk="0">
                  <a:moveTo>
                    <a:pt x="2664" y="0"/>
                  </a:moveTo>
                  <a:cubicBezTo>
                    <a:pt x="2616" y="0"/>
                    <a:pt x="2566" y="3"/>
                    <a:pt x="2515" y="8"/>
                  </a:cubicBezTo>
                  <a:cubicBezTo>
                    <a:pt x="105" y="263"/>
                    <a:pt x="0" y="3347"/>
                    <a:pt x="1452" y="4949"/>
                  </a:cubicBezTo>
                  <a:cubicBezTo>
                    <a:pt x="2601" y="6228"/>
                    <a:pt x="4224" y="6495"/>
                    <a:pt x="5383" y="6495"/>
                  </a:cubicBezTo>
                  <a:cubicBezTo>
                    <a:pt x="6218" y="6495"/>
                    <a:pt x="6812" y="6356"/>
                    <a:pt x="6812" y="6356"/>
                  </a:cubicBezTo>
                  <a:cubicBezTo>
                    <a:pt x="6812" y="6356"/>
                    <a:pt x="7246" y="5263"/>
                    <a:pt x="7037" y="4829"/>
                  </a:cubicBezTo>
                  <a:cubicBezTo>
                    <a:pt x="7010" y="4770"/>
                    <a:pt x="6940" y="4747"/>
                    <a:pt x="6834" y="4747"/>
                  </a:cubicBezTo>
                  <a:cubicBezTo>
                    <a:pt x="6480" y="4747"/>
                    <a:pt x="5725" y="5002"/>
                    <a:pt x="4859" y="5002"/>
                  </a:cubicBezTo>
                  <a:cubicBezTo>
                    <a:pt x="4082" y="5002"/>
                    <a:pt x="3216" y="4797"/>
                    <a:pt x="2470" y="4021"/>
                  </a:cubicBezTo>
                  <a:cubicBezTo>
                    <a:pt x="838" y="2314"/>
                    <a:pt x="1737" y="1356"/>
                    <a:pt x="1737" y="1356"/>
                  </a:cubicBezTo>
                  <a:cubicBezTo>
                    <a:pt x="1737" y="1356"/>
                    <a:pt x="1956" y="1103"/>
                    <a:pt x="2362" y="1103"/>
                  </a:cubicBezTo>
                  <a:cubicBezTo>
                    <a:pt x="2498" y="1103"/>
                    <a:pt x="2654" y="1131"/>
                    <a:pt x="2830" y="1206"/>
                  </a:cubicBezTo>
                  <a:cubicBezTo>
                    <a:pt x="3533" y="1520"/>
                    <a:pt x="2425" y="2149"/>
                    <a:pt x="3264" y="2359"/>
                  </a:cubicBezTo>
                  <a:cubicBezTo>
                    <a:pt x="3336" y="2377"/>
                    <a:pt x="3403" y="2385"/>
                    <a:pt x="3464" y="2385"/>
                  </a:cubicBezTo>
                  <a:cubicBezTo>
                    <a:pt x="4499" y="2385"/>
                    <a:pt x="4114" y="0"/>
                    <a:pt x="2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4" name="Google Shape;2865;p65">
              <a:extLst>
                <a:ext uri="{FF2B5EF4-FFF2-40B4-BE49-F238E27FC236}">
                  <a16:creationId xmlns:a16="http://schemas.microsoft.com/office/drawing/2014/main" id="{921E99E9-D08E-B85C-35B7-706D22EBD8D8}"/>
                </a:ext>
              </a:extLst>
            </p:cNvPr>
            <p:cNvSpPr/>
            <p:nvPr/>
          </p:nvSpPr>
          <p:spPr>
            <a:xfrm>
              <a:off x="2305180" y="3617596"/>
              <a:ext cx="705144" cy="674880"/>
            </a:xfrm>
            <a:custGeom>
              <a:avLst/>
              <a:gdLst/>
              <a:ahLst/>
              <a:cxnLst/>
              <a:rect l="l" t="t" r="r" b="b"/>
              <a:pathLst>
                <a:path w="6574" h="6292" extrusionOk="0">
                  <a:moveTo>
                    <a:pt x="6379" y="1"/>
                  </a:moveTo>
                  <a:cubicBezTo>
                    <a:pt x="6379" y="1"/>
                    <a:pt x="1947" y="2486"/>
                    <a:pt x="1977" y="3055"/>
                  </a:cubicBezTo>
                  <a:cubicBezTo>
                    <a:pt x="2007" y="3624"/>
                    <a:pt x="1" y="5540"/>
                    <a:pt x="450" y="6079"/>
                  </a:cubicBezTo>
                  <a:cubicBezTo>
                    <a:pt x="566" y="6218"/>
                    <a:pt x="893" y="6291"/>
                    <a:pt x="1333" y="6291"/>
                  </a:cubicBezTo>
                  <a:cubicBezTo>
                    <a:pt x="2596" y="6291"/>
                    <a:pt x="4785" y="5686"/>
                    <a:pt x="5541" y="4297"/>
                  </a:cubicBezTo>
                  <a:cubicBezTo>
                    <a:pt x="6574" y="2426"/>
                    <a:pt x="6379" y="1"/>
                    <a:pt x="6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5" name="Google Shape;2866;p65">
              <a:extLst>
                <a:ext uri="{FF2B5EF4-FFF2-40B4-BE49-F238E27FC236}">
                  <a16:creationId xmlns:a16="http://schemas.microsoft.com/office/drawing/2014/main" id="{C6A45FC0-99E2-1BBF-B907-D6426095C2C9}"/>
                </a:ext>
              </a:extLst>
            </p:cNvPr>
            <p:cNvSpPr/>
            <p:nvPr/>
          </p:nvSpPr>
          <p:spPr>
            <a:xfrm>
              <a:off x="2318052" y="3611590"/>
              <a:ext cx="697099" cy="687000"/>
            </a:xfrm>
            <a:custGeom>
              <a:avLst/>
              <a:gdLst/>
              <a:ahLst/>
              <a:cxnLst/>
              <a:rect l="l" t="t" r="r" b="b"/>
              <a:pathLst>
                <a:path w="6499" h="6405" extrusionOk="0">
                  <a:moveTo>
                    <a:pt x="6214" y="161"/>
                  </a:moveTo>
                  <a:cubicBezTo>
                    <a:pt x="6229" y="611"/>
                    <a:pt x="6259" y="2692"/>
                    <a:pt x="5376" y="4324"/>
                  </a:cubicBezTo>
                  <a:cubicBezTo>
                    <a:pt x="4926" y="5132"/>
                    <a:pt x="3339" y="6285"/>
                    <a:pt x="1198" y="6285"/>
                  </a:cubicBezTo>
                  <a:cubicBezTo>
                    <a:pt x="779" y="6285"/>
                    <a:pt x="465" y="6225"/>
                    <a:pt x="375" y="6105"/>
                  </a:cubicBezTo>
                  <a:cubicBezTo>
                    <a:pt x="150" y="5821"/>
                    <a:pt x="734" y="5027"/>
                    <a:pt x="1198" y="4368"/>
                  </a:cubicBezTo>
                  <a:cubicBezTo>
                    <a:pt x="1588" y="3829"/>
                    <a:pt x="1932" y="3365"/>
                    <a:pt x="1917" y="3111"/>
                  </a:cubicBezTo>
                  <a:cubicBezTo>
                    <a:pt x="1902" y="2722"/>
                    <a:pt x="4507" y="1120"/>
                    <a:pt x="6214" y="161"/>
                  </a:cubicBezTo>
                  <a:close/>
                  <a:moveTo>
                    <a:pt x="6265" y="0"/>
                  </a:moveTo>
                  <a:cubicBezTo>
                    <a:pt x="6255" y="0"/>
                    <a:pt x="6244" y="4"/>
                    <a:pt x="6229" y="12"/>
                  </a:cubicBezTo>
                  <a:cubicBezTo>
                    <a:pt x="5780" y="266"/>
                    <a:pt x="1782" y="2527"/>
                    <a:pt x="1812" y="3111"/>
                  </a:cubicBezTo>
                  <a:cubicBezTo>
                    <a:pt x="1812" y="3320"/>
                    <a:pt x="1453" y="3829"/>
                    <a:pt x="1109" y="4309"/>
                  </a:cubicBezTo>
                  <a:cubicBezTo>
                    <a:pt x="570" y="5057"/>
                    <a:pt x="1" y="5836"/>
                    <a:pt x="285" y="6180"/>
                  </a:cubicBezTo>
                  <a:cubicBezTo>
                    <a:pt x="450" y="6375"/>
                    <a:pt x="929" y="6405"/>
                    <a:pt x="1198" y="6405"/>
                  </a:cubicBezTo>
                  <a:cubicBezTo>
                    <a:pt x="2516" y="6405"/>
                    <a:pt x="4717" y="5791"/>
                    <a:pt x="5480" y="4368"/>
                  </a:cubicBezTo>
                  <a:cubicBezTo>
                    <a:pt x="6498" y="2512"/>
                    <a:pt x="6319" y="72"/>
                    <a:pt x="6319" y="57"/>
                  </a:cubicBezTo>
                  <a:cubicBezTo>
                    <a:pt x="6319" y="27"/>
                    <a:pt x="6304" y="12"/>
                    <a:pt x="6289" y="12"/>
                  </a:cubicBezTo>
                  <a:cubicBezTo>
                    <a:pt x="6281" y="4"/>
                    <a:pt x="6274" y="0"/>
                    <a:pt x="6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6" name="Google Shape;2867;p65">
              <a:extLst>
                <a:ext uri="{FF2B5EF4-FFF2-40B4-BE49-F238E27FC236}">
                  <a16:creationId xmlns:a16="http://schemas.microsoft.com/office/drawing/2014/main" id="{02619590-95C8-CF31-2C4D-901986D395F9}"/>
                </a:ext>
              </a:extLst>
            </p:cNvPr>
            <p:cNvSpPr/>
            <p:nvPr/>
          </p:nvSpPr>
          <p:spPr>
            <a:xfrm>
              <a:off x="1622681" y="3678628"/>
              <a:ext cx="843298" cy="646778"/>
            </a:xfrm>
            <a:custGeom>
              <a:avLst/>
              <a:gdLst/>
              <a:ahLst/>
              <a:cxnLst/>
              <a:rect l="l" t="t" r="r" b="b"/>
              <a:pathLst>
                <a:path w="7862" h="6030" extrusionOk="0">
                  <a:moveTo>
                    <a:pt x="7217" y="1"/>
                  </a:moveTo>
                  <a:cubicBezTo>
                    <a:pt x="5166" y="1423"/>
                    <a:pt x="1229" y="3848"/>
                    <a:pt x="1" y="4597"/>
                  </a:cubicBezTo>
                  <a:cubicBezTo>
                    <a:pt x="405" y="5330"/>
                    <a:pt x="720" y="5884"/>
                    <a:pt x="809" y="6004"/>
                  </a:cubicBezTo>
                  <a:cubicBezTo>
                    <a:pt x="822" y="6021"/>
                    <a:pt x="844" y="6029"/>
                    <a:pt x="874" y="6029"/>
                  </a:cubicBezTo>
                  <a:cubicBezTo>
                    <a:pt x="1637" y="6029"/>
                    <a:pt x="7861" y="1064"/>
                    <a:pt x="7861" y="1064"/>
                  </a:cubicBezTo>
                  <a:lnTo>
                    <a:pt x="72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7" name="Google Shape;2868;p65">
              <a:extLst>
                <a:ext uri="{FF2B5EF4-FFF2-40B4-BE49-F238E27FC236}">
                  <a16:creationId xmlns:a16="http://schemas.microsoft.com/office/drawing/2014/main" id="{CAED83C8-07E0-4BA6-F12C-80F0AA05689E}"/>
                </a:ext>
              </a:extLst>
            </p:cNvPr>
            <p:cNvSpPr/>
            <p:nvPr/>
          </p:nvSpPr>
          <p:spPr>
            <a:xfrm>
              <a:off x="1303152" y="3408866"/>
              <a:ext cx="960428" cy="388710"/>
            </a:xfrm>
            <a:custGeom>
              <a:avLst/>
              <a:gdLst/>
              <a:ahLst/>
              <a:cxnLst/>
              <a:rect l="l" t="t" r="r" b="b"/>
              <a:pathLst>
                <a:path w="8954" h="3624" extrusionOk="0">
                  <a:moveTo>
                    <a:pt x="8624" y="0"/>
                  </a:moveTo>
                  <a:cubicBezTo>
                    <a:pt x="8624" y="0"/>
                    <a:pt x="1" y="1992"/>
                    <a:pt x="420" y="2321"/>
                  </a:cubicBezTo>
                  <a:cubicBezTo>
                    <a:pt x="420" y="2321"/>
                    <a:pt x="704" y="2860"/>
                    <a:pt x="1109" y="3623"/>
                  </a:cubicBezTo>
                  <a:cubicBezTo>
                    <a:pt x="2276" y="3159"/>
                    <a:pt x="7037" y="1243"/>
                    <a:pt x="8954" y="509"/>
                  </a:cubicBezTo>
                  <a:lnTo>
                    <a:pt x="86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8" name="Google Shape;2869;p65">
              <a:extLst>
                <a:ext uri="{FF2B5EF4-FFF2-40B4-BE49-F238E27FC236}">
                  <a16:creationId xmlns:a16="http://schemas.microsoft.com/office/drawing/2014/main" id="{E9207897-BAC2-8DF6-1234-6B84EB393E9D}"/>
                </a:ext>
              </a:extLst>
            </p:cNvPr>
            <p:cNvSpPr/>
            <p:nvPr/>
          </p:nvSpPr>
          <p:spPr>
            <a:xfrm>
              <a:off x="1421997" y="3463462"/>
              <a:ext cx="904223" cy="531581"/>
            </a:xfrm>
            <a:custGeom>
              <a:avLst/>
              <a:gdLst/>
              <a:ahLst/>
              <a:cxnLst/>
              <a:rect l="l" t="t" r="r" b="b"/>
              <a:pathLst>
                <a:path w="8430" h="4956" extrusionOk="0">
                  <a:moveTo>
                    <a:pt x="7831" y="0"/>
                  </a:moveTo>
                  <a:cubicBezTo>
                    <a:pt x="5929" y="734"/>
                    <a:pt x="1168" y="2635"/>
                    <a:pt x="1" y="3114"/>
                  </a:cubicBezTo>
                  <a:cubicBezTo>
                    <a:pt x="285" y="3653"/>
                    <a:pt x="629" y="4312"/>
                    <a:pt x="989" y="4956"/>
                  </a:cubicBezTo>
                  <a:cubicBezTo>
                    <a:pt x="2067" y="4372"/>
                    <a:pt x="6214" y="2081"/>
                    <a:pt x="8430" y="944"/>
                  </a:cubicBezTo>
                  <a:lnTo>
                    <a:pt x="78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9" name="Google Shape;2870;p65">
              <a:extLst>
                <a:ext uri="{FF2B5EF4-FFF2-40B4-BE49-F238E27FC236}">
                  <a16:creationId xmlns:a16="http://schemas.microsoft.com/office/drawing/2014/main" id="{E0363B43-6DAA-32E8-A8B7-76BA65EC706D}"/>
                </a:ext>
              </a:extLst>
            </p:cNvPr>
            <p:cNvSpPr/>
            <p:nvPr/>
          </p:nvSpPr>
          <p:spPr>
            <a:xfrm>
              <a:off x="1527970" y="3564609"/>
              <a:ext cx="867325" cy="607092"/>
            </a:xfrm>
            <a:custGeom>
              <a:avLst/>
              <a:gdLst/>
              <a:ahLst/>
              <a:cxnLst/>
              <a:rect l="l" t="t" r="r" b="b"/>
              <a:pathLst>
                <a:path w="8086" h="5660" extrusionOk="0">
                  <a:moveTo>
                    <a:pt x="7442" y="1"/>
                  </a:moveTo>
                  <a:cubicBezTo>
                    <a:pt x="5226" y="1138"/>
                    <a:pt x="1079" y="3414"/>
                    <a:pt x="1" y="4013"/>
                  </a:cubicBezTo>
                  <a:cubicBezTo>
                    <a:pt x="300" y="4597"/>
                    <a:pt x="615" y="5166"/>
                    <a:pt x="884" y="5660"/>
                  </a:cubicBezTo>
                  <a:cubicBezTo>
                    <a:pt x="2112" y="4911"/>
                    <a:pt x="6049" y="2486"/>
                    <a:pt x="8085" y="1064"/>
                  </a:cubicBezTo>
                  <a:lnTo>
                    <a:pt x="74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0" name="Google Shape;2871;p65">
              <a:extLst>
                <a:ext uri="{FF2B5EF4-FFF2-40B4-BE49-F238E27FC236}">
                  <a16:creationId xmlns:a16="http://schemas.microsoft.com/office/drawing/2014/main" id="{50796852-2BC1-95E3-BF4F-B89FB4BBA9B1}"/>
                </a:ext>
              </a:extLst>
            </p:cNvPr>
            <p:cNvSpPr/>
            <p:nvPr/>
          </p:nvSpPr>
          <p:spPr>
            <a:xfrm>
              <a:off x="1401081" y="3478908"/>
              <a:ext cx="815946" cy="313843"/>
            </a:xfrm>
            <a:custGeom>
              <a:avLst/>
              <a:gdLst/>
              <a:ahLst/>
              <a:cxnLst/>
              <a:rect l="l" t="t" r="r" b="b"/>
              <a:pathLst>
                <a:path w="7607" h="2926" extrusionOk="0">
                  <a:moveTo>
                    <a:pt x="7555" y="0"/>
                  </a:moveTo>
                  <a:cubicBezTo>
                    <a:pt x="7548" y="0"/>
                    <a:pt x="7540" y="2"/>
                    <a:pt x="7532" y="6"/>
                  </a:cubicBezTo>
                  <a:cubicBezTo>
                    <a:pt x="7038" y="96"/>
                    <a:pt x="330" y="2701"/>
                    <a:pt x="46" y="2806"/>
                  </a:cubicBezTo>
                  <a:cubicBezTo>
                    <a:pt x="16" y="2821"/>
                    <a:pt x="1" y="2851"/>
                    <a:pt x="16" y="2881"/>
                  </a:cubicBezTo>
                  <a:cubicBezTo>
                    <a:pt x="16" y="2896"/>
                    <a:pt x="46" y="2911"/>
                    <a:pt x="76" y="2911"/>
                  </a:cubicBezTo>
                  <a:cubicBezTo>
                    <a:pt x="76" y="2926"/>
                    <a:pt x="76" y="2926"/>
                    <a:pt x="91" y="2926"/>
                  </a:cubicBezTo>
                  <a:cubicBezTo>
                    <a:pt x="166" y="2896"/>
                    <a:pt x="7083" y="216"/>
                    <a:pt x="7562" y="111"/>
                  </a:cubicBezTo>
                  <a:cubicBezTo>
                    <a:pt x="7592" y="111"/>
                    <a:pt x="7607" y="66"/>
                    <a:pt x="7607" y="36"/>
                  </a:cubicBezTo>
                  <a:cubicBezTo>
                    <a:pt x="7596" y="14"/>
                    <a:pt x="7577" y="0"/>
                    <a:pt x="7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1" name="Google Shape;2872;p65">
              <a:extLst>
                <a:ext uri="{FF2B5EF4-FFF2-40B4-BE49-F238E27FC236}">
                  <a16:creationId xmlns:a16="http://schemas.microsoft.com/office/drawing/2014/main" id="{7B3F80EF-336E-EA7F-D123-186BB5C0B755}"/>
                </a:ext>
              </a:extLst>
            </p:cNvPr>
            <p:cNvSpPr/>
            <p:nvPr/>
          </p:nvSpPr>
          <p:spPr>
            <a:xfrm>
              <a:off x="1519926" y="3597860"/>
              <a:ext cx="745903" cy="403619"/>
            </a:xfrm>
            <a:custGeom>
              <a:avLst/>
              <a:gdLst/>
              <a:ahLst/>
              <a:cxnLst/>
              <a:rect l="l" t="t" r="r" b="b"/>
              <a:pathLst>
                <a:path w="6954" h="3763" extrusionOk="0">
                  <a:moveTo>
                    <a:pt x="6864" y="1"/>
                  </a:moveTo>
                  <a:cubicBezTo>
                    <a:pt x="6857" y="1"/>
                    <a:pt x="6850" y="2"/>
                    <a:pt x="6843" y="5"/>
                  </a:cubicBezTo>
                  <a:cubicBezTo>
                    <a:pt x="6499" y="110"/>
                    <a:pt x="315" y="3508"/>
                    <a:pt x="46" y="3658"/>
                  </a:cubicBezTo>
                  <a:cubicBezTo>
                    <a:pt x="16" y="3673"/>
                    <a:pt x="1" y="3703"/>
                    <a:pt x="16" y="3733"/>
                  </a:cubicBezTo>
                  <a:cubicBezTo>
                    <a:pt x="31" y="3748"/>
                    <a:pt x="46" y="3763"/>
                    <a:pt x="76" y="3763"/>
                  </a:cubicBezTo>
                  <a:lnTo>
                    <a:pt x="106" y="3763"/>
                  </a:lnTo>
                  <a:cubicBezTo>
                    <a:pt x="2321" y="2535"/>
                    <a:pt x="6603" y="200"/>
                    <a:pt x="6873" y="125"/>
                  </a:cubicBezTo>
                  <a:cubicBezTo>
                    <a:pt x="6954" y="111"/>
                    <a:pt x="6925" y="1"/>
                    <a:pt x="6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2" name="Google Shape;2873;p65">
              <a:extLst>
                <a:ext uri="{FF2B5EF4-FFF2-40B4-BE49-F238E27FC236}">
                  <a16:creationId xmlns:a16="http://schemas.microsoft.com/office/drawing/2014/main" id="{2C3B8D64-8111-47F5-166C-820D56C70B95}"/>
                </a:ext>
              </a:extLst>
            </p:cNvPr>
            <p:cNvSpPr/>
            <p:nvPr/>
          </p:nvSpPr>
          <p:spPr>
            <a:xfrm>
              <a:off x="1614744" y="3715096"/>
              <a:ext cx="772505" cy="463041"/>
            </a:xfrm>
            <a:custGeom>
              <a:avLst/>
              <a:gdLst/>
              <a:ahLst/>
              <a:cxnLst/>
              <a:rect l="l" t="t" r="r" b="b"/>
              <a:pathLst>
                <a:path w="7202" h="4317" extrusionOk="0">
                  <a:moveTo>
                    <a:pt x="7143" y="1"/>
                  </a:moveTo>
                  <a:cubicBezTo>
                    <a:pt x="7138" y="1"/>
                    <a:pt x="7132" y="2"/>
                    <a:pt x="7127" y="5"/>
                  </a:cubicBezTo>
                  <a:cubicBezTo>
                    <a:pt x="6663" y="110"/>
                    <a:pt x="315" y="4032"/>
                    <a:pt x="45" y="4197"/>
                  </a:cubicBezTo>
                  <a:cubicBezTo>
                    <a:pt x="0" y="4242"/>
                    <a:pt x="15" y="4317"/>
                    <a:pt x="75" y="4317"/>
                  </a:cubicBezTo>
                  <a:cubicBezTo>
                    <a:pt x="90" y="4317"/>
                    <a:pt x="90" y="4302"/>
                    <a:pt x="105" y="4302"/>
                  </a:cubicBezTo>
                  <a:cubicBezTo>
                    <a:pt x="2381" y="2894"/>
                    <a:pt x="6797" y="200"/>
                    <a:pt x="7157" y="110"/>
                  </a:cubicBezTo>
                  <a:cubicBezTo>
                    <a:pt x="7187" y="110"/>
                    <a:pt x="7202" y="80"/>
                    <a:pt x="7187" y="50"/>
                  </a:cubicBezTo>
                  <a:cubicBezTo>
                    <a:pt x="7187" y="25"/>
                    <a:pt x="7167" y="1"/>
                    <a:pt x="7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3" name="Google Shape;2874;p65">
              <a:extLst>
                <a:ext uri="{FF2B5EF4-FFF2-40B4-BE49-F238E27FC236}">
                  <a16:creationId xmlns:a16="http://schemas.microsoft.com/office/drawing/2014/main" id="{8D40358A-B3BA-46B9-45BF-B04A45ADBF48}"/>
                </a:ext>
              </a:extLst>
            </p:cNvPr>
            <p:cNvSpPr/>
            <p:nvPr/>
          </p:nvSpPr>
          <p:spPr>
            <a:xfrm>
              <a:off x="2887820" y="2654071"/>
              <a:ext cx="607428" cy="399114"/>
            </a:xfrm>
            <a:custGeom>
              <a:avLst/>
              <a:gdLst/>
              <a:ahLst/>
              <a:cxnLst/>
              <a:rect l="l" t="t" r="r" b="b"/>
              <a:pathLst>
                <a:path w="5663" h="3721" extrusionOk="0">
                  <a:moveTo>
                    <a:pt x="1171" y="1"/>
                  </a:moveTo>
                  <a:cubicBezTo>
                    <a:pt x="1171" y="1"/>
                    <a:pt x="0" y="1500"/>
                    <a:pt x="476" y="1500"/>
                  </a:cubicBezTo>
                  <a:cubicBezTo>
                    <a:pt x="487" y="1500"/>
                    <a:pt x="500" y="1500"/>
                    <a:pt x="513" y="1498"/>
                  </a:cubicBezTo>
                  <a:cubicBezTo>
                    <a:pt x="519" y="1497"/>
                    <a:pt x="526" y="1496"/>
                    <a:pt x="533" y="1496"/>
                  </a:cubicBezTo>
                  <a:cubicBezTo>
                    <a:pt x="1049" y="1496"/>
                    <a:pt x="3501" y="3720"/>
                    <a:pt x="4473" y="3720"/>
                  </a:cubicBezTo>
                  <a:cubicBezTo>
                    <a:pt x="4654" y="3720"/>
                    <a:pt x="4784" y="3643"/>
                    <a:pt x="4840" y="3459"/>
                  </a:cubicBezTo>
                  <a:cubicBezTo>
                    <a:pt x="5663" y="749"/>
                    <a:pt x="1171" y="1"/>
                    <a:pt x="1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4" name="Google Shape;2875;p65">
              <a:extLst>
                <a:ext uri="{FF2B5EF4-FFF2-40B4-BE49-F238E27FC236}">
                  <a16:creationId xmlns:a16="http://schemas.microsoft.com/office/drawing/2014/main" id="{BC986FF4-65E4-9170-8274-13FD95D1F337}"/>
                </a:ext>
              </a:extLst>
            </p:cNvPr>
            <p:cNvSpPr/>
            <p:nvPr/>
          </p:nvSpPr>
          <p:spPr>
            <a:xfrm>
              <a:off x="1963770" y="2823007"/>
              <a:ext cx="1907342" cy="1148004"/>
            </a:xfrm>
            <a:custGeom>
              <a:avLst/>
              <a:gdLst/>
              <a:ahLst/>
              <a:cxnLst/>
              <a:rect l="l" t="t" r="r" b="b"/>
              <a:pathLst>
                <a:path w="17782" h="10703" extrusionOk="0">
                  <a:moveTo>
                    <a:pt x="11244" y="0"/>
                  </a:moveTo>
                  <a:cubicBezTo>
                    <a:pt x="6515" y="0"/>
                    <a:pt x="1" y="3316"/>
                    <a:pt x="893" y="5148"/>
                  </a:cubicBezTo>
                  <a:cubicBezTo>
                    <a:pt x="2016" y="7468"/>
                    <a:pt x="4217" y="10702"/>
                    <a:pt x="4217" y="10702"/>
                  </a:cubicBezTo>
                  <a:cubicBezTo>
                    <a:pt x="10325" y="10553"/>
                    <a:pt x="17781" y="3157"/>
                    <a:pt x="14547" y="851"/>
                  </a:cubicBezTo>
                  <a:cubicBezTo>
                    <a:pt x="13708" y="251"/>
                    <a:pt x="12544" y="0"/>
                    <a:pt x="1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5" name="Google Shape;2876;p65">
              <a:extLst>
                <a:ext uri="{FF2B5EF4-FFF2-40B4-BE49-F238E27FC236}">
                  <a16:creationId xmlns:a16="http://schemas.microsoft.com/office/drawing/2014/main" id="{BAC7E6BD-1953-AC06-ADEE-FACB5F4F665E}"/>
                </a:ext>
              </a:extLst>
            </p:cNvPr>
            <p:cNvSpPr/>
            <p:nvPr/>
          </p:nvSpPr>
          <p:spPr>
            <a:xfrm>
              <a:off x="2037029" y="2817858"/>
              <a:ext cx="1597997" cy="1159588"/>
            </a:xfrm>
            <a:custGeom>
              <a:avLst/>
              <a:gdLst/>
              <a:ahLst/>
              <a:cxnLst/>
              <a:rect l="l" t="t" r="r" b="b"/>
              <a:pathLst>
                <a:path w="14898" h="10811" extrusionOk="0">
                  <a:moveTo>
                    <a:pt x="10571" y="120"/>
                  </a:moveTo>
                  <a:cubicBezTo>
                    <a:pt x="11948" y="120"/>
                    <a:pt x="13056" y="390"/>
                    <a:pt x="13835" y="959"/>
                  </a:cubicBezTo>
                  <a:cubicBezTo>
                    <a:pt x="14553" y="1468"/>
                    <a:pt x="14763" y="2261"/>
                    <a:pt x="14448" y="3280"/>
                  </a:cubicBezTo>
                  <a:cubicBezTo>
                    <a:pt x="13490" y="6424"/>
                    <a:pt x="8041" y="10571"/>
                    <a:pt x="3564" y="10705"/>
                  </a:cubicBezTo>
                  <a:cubicBezTo>
                    <a:pt x="3354" y="10391"/>
                    <a:pt x="1318" y="7367"/>
                    <a:pt x="255" y="5166"/>
                  </a:cubicBezTo>
                  <a:cubicBezTo>
                    <a:pt x="120" y="4896"/>
                    <a:pt x="165" y="4567"/>
                    <a:pt x="405" y="4193"/>
                  </a:cubicBezTo>
                  <a:cubicBezTo>
                    <a:pt x="944" y="3309"/>
                    <a:pt x="2456" y="2306"/>
                    <a:pt x="4432" y="1483"/>
                  </a:cubicBezTo>
                  <a:cubicBezTo>
                    <a:pt x="6513" y="615"/>
                    <a:pt x="8759" y="120"/>
                    <a:pt x="10571" y="120"/>
                  </a:cubicBezTo>
                  <a:close/>
                  <a:moveTo>
                    <a:pt x="10571" y="1"/>
                  </a:moveTo>
                  <a:cubicBezTo>
                    <a:pt x="8744" y="1"/>
                    <a:pt x="6483" y="495"/>
                    <a:pt x="4387" y="1378"/>
                  </a:cubicBezTo>
                  <a:cubicBezTo>
                    <a:pt x="2396" y="2202"/>
                    <a:pt x="869" y="3235"/>
                    <a:pt x="300" y="4118"/>
                  </a:cubicBezTo>
                  <a:cubicBezTo>
                    <a:pt x="46" y="4537"/>
                    <a:pt x="1" y="4896"/>
                    <a:pt x="150" y="5226"/>
                  </a:cubicBezTo>
                  <a:cubicBezTo>
                    <a:pt x="1273" y="7531"/>
                    <a:pt x="3459" y="10765"/>
                    <a:pt x="3489" y="10795"/>
                  </a:cubicBezTo>
                  <a:cubicBezTo>
                    <a:pt x="3504" y="10810"/>
                    <a:pt x="3519" y="10810"/>
                    <a:pt x="3534" y="10810"/>
                  </a:cubicBezTo>
                  <a:lnTo>
                    <a:pt x="3549" y="10810"/>
                  </a:lnTo>
                  <a:cubicBezTo>
                    <a:pt x="8070" y="10705"/>
                    <a:pt x="13595" y="6498"/>
                    <a:pt x="14568" y="3309"/>
                  </a:cubicBezTo>
                  <a:cubicBezTo>
                    <a:pt x="14898" y="2246"/>
                    <a:pt x="14658" y="1408"/>
                    <a:pt x="13909" y="854"/>
                  </a:cubicBezTo>
                  <a:cubicBezTo>
                    <a:pt x="13101" y="285"/>
                    <a:pt x="11978" y="1"/>
                    <a:pt x="10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6" name="Google Shape;2877;p65">
              <a:extLst>
                <a:ext uri="{FF2B5EF4-FFF2-40B4-BE49-F238E27FC236}">
                  <a16:creationId xmlns:a16="http://schemas.microsoft.com/office/drawing/2014/main" id="{E3DBE4FD-DBC1-0585-32EB-CCAE78BB80BD}"/>
                </a:ext>
              </a:extLst>
            </p:cNvPr>
            <p:cNvSpPr/>
            <p:nvPr/>
          </p:nvSpPr>
          <p:spPr>
            <a:xfrm>
              <a:off x="1834736" y="3410153"/>
              <a:ext cx="709863" cy="516135"/>
            </a:xfrm>
            <a:custGeom>
              <a:avLst/>
              <a:gdLst/>
              <a:ahLst/>
              <a:cxnLst/>
              <a:rect l="l" t="t" r="r" b="b"/>
              <a:pathLst>
                <a:path w="6618" h="4812" extrusionOk="0">
                  <a:moveTo>
                    <a:pt x="4082" y="0"/>
                  </a:moveTo>
                  <a:cubicBezTo>
                    <a:pt x="3465" y="0"/>
                    <a:pt x="2879" y="176"/>
                    <a:pt x="2516" y="707"/>
                  </a:cubicBezTo>
                  <a:cubicBezTo>
                    <a:pt x="1438" y="2279"/>
                    <a:pt x="0" y="3926"/>
                    <a:pt x="659" y="4600"/>
                  </a:cubicBezTo>
                  <a:cubicBezTo>
                    <a:pt x="808" y="4749"/>
                    <a:pt x="1121" y="4811"/>
                    <a:pt x="1521" y="4811"/>
                  </a:cubicBezTo>
                  <a:cubicBezTo>
                    <a:pt x="2885" y="4811"/>
                    <a:pt x="5266" y="4086"/>
                    <a:pt x="5660" y="3611"/>
                  </a:cubicBezTo>
                  <a:cubicBezTo>
                    <a:pt x="6184" y="2983"/>
                    <a:pt x="6618" y="677"/>
                    <a:pt x="6618" y="677"/>
                  </a:cubicBezTo>
                  <a:cubicBezTo>
                    <a:pt x="6618" y="677"/>
                    <a:pt x="5291" y="0"/>
                    <a:pt x="4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7" name="Google Shape;2878;p65">
              <a:extLst>
                <a:ext uri="{FF2B5EF4-FFF2-40B4-BE49-F238E27FC236}">
                  <a16:creationId xmlns:a16="http://schemas.microsoft.com/office/drawing/2014/main" id="{25C42716-5D22-7BFE-9E27-5EB02DC8514D}"/>
                </a:ext>
              </a:extLst>
            </p:cNvPr>
            <p:cNvSpPr/>
            <p:nvPr/>
          </p:nvSpPr>
          <p:spPr>
            <a:xfrm>
              <a:off x="1839562" y="3404040"/>
              <a:ext cx="711472" cy="528470"/>
            </a:xfrm>
            <a:custGeom>
              <a:avLst/>
              <a:gdLst/>
              <a:ahLst/>
              <a:cxnLst/>
              <a:rect l="l" t="t" r="r" b="b"/>
              <a:pathLst>
                <a:path w="6633" h="4927" extrusionOk="0">
                  <a:moveTo>
                    <a:pt x="4043" y="120"/>
                  </a:moveTo>
                  <a:cubicBezTo>
                    <a:pt x="5106" y="120"/>
                    <a:pt x="6288" y="644"/>
                    <a:pt x="6513" y="764"/>
                  </a:cubicBezTo>
                  <a:cubicBezTo>
                    <a:pt x="6453" y="1078"/>
                    <a:pt x="6034" y="3070"/>
                    <a:pt x="5570" y="3624"/>
                  </a:cubicBezTo>
                  <a:cubicBezTo>
                    <a:pt x="5210" y="4073"/>
                    <a:pt x="2860" y="4821"/>
                    <a:pt x="1482" y="4821"/>
                  </a:cubicBezTo>
                  <a:cubicBezTo>
                    <a:pt x="1063" y="4821"/>
                    <a:pt x="779" y="4746"/>
                    <a:pt x="659" y="4612"/>
                  </a:cubicBezTo>
                  <a:cubicBezTo>
                    <a:pt x="150" y="4103"/>
                    <a:pt x="1018" y="2905"/>
                    <a:pt x="1932" y="1632"/>
                  </a:cubicBezTo>
                  <a:cubicBezTo>
                    <a:pt x="2126" y="1363"/>
                    <a:pt x="2336" y="1078"/>
                    <a:pt x="2515" y="794"/>
                  </a:cubicBezTo>
                  <a:cubicBezTo>
                    <a:pt x="2830" y="345"/>
                    <a:pt x="3339" y="120"/>
                    <a:pt x="4043" y="120"/>
                  </a:cubicBezTo>
                  <a:close/>
                  <a:moveTo>
                    <a:pt x="4043" y="0"/>
                  </a:moveTo>
                  <a:cubicBezTo>
                    <a:pt x="3309" y="0"/>
                    <a:pt x="2755" y="240"/>
                    <a:pt x="2426" y="734"/>
                  </a:cubicBezTo>
                  <a:cubicBezTo>
                    <a:pt x="2231" y="1003"/>
                    <a:pt x="2036" y="1288"/>
                    <a:pt x="1827" y="1557"/>
                  </a:cubicBezTo>
                  <a:cubicBezTo>
                    <a:pt x="884" y="2875"/>
                    <a:pt x="0" y="4118"/>
                    <a:pt x="569" y="4701"/>
                  </a:cubicBezTo>
                  <a:cubicBezTo>
                    <a:pt x="719" y="4851"/>
                    <a:pt x="1033" y="4926"/>
                    <a:pt x="1482" y="4926"/>
                  </a:cubicBezTo>
                  <a:cubicBezTo>
                    <a:pt x="2815" y="4926"/>
                    <a:pt x="5240" y="4222"/>
                    <a:pt x="5659" y="3698"/>
                  </a:cubicBezTo>
                  <a:cubicBezTo>
                    <a:pt x="6183" y="3070"/>
                    <a:pt x="6618" y="839"/>
                    <a:pt x="6633" y="734"/>
                  </a:cubicBezTo>
                  <a:cubicBezTo>
                    <a:pt x="6633" y="704"/>
                    <a:pt x="6618" y="689"/>
                    <a:pt x="6603" y="674"/>
                  </a:cubicBezTo>
                  <a:cubicBezTo>
                    <a:pt x="6588" y="674"/>
                    <a:pt x="5255" y="0"/>
                    <a:pt x="4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8" name="Google Shape;2879;p65">
              <a:extLst>
                <a:ext uri="{FF2B5EF4-FFF2-40B4-BE49-F238E27FC236}">
                  <a16:creationId xmlns:a16="http://schemas.microsoft.com/office/drawing/2014/main" id="{088D38AB-1DA1-366C-2ACB-52F6F22D2EE9}"/>
                </a:ext>
              </a:extLst>
            </p:cNvPr>
            <p:cNvSpPr/>
            <p:nvPr/>
          </p:nvSpPr>
          <p:spPr>
            <a:xfrm>
              <a:off x="3106524" y="2804344"/>
              <a:ext cx="697099" cy="678420"/>
            </a:xfrm>
            <a:custGeom>
              <a:avLst/>
              <a:gdLst/>
              <a:ahLst/>
              <a:cxnLst/>
              <a:rect l="l" t="t" r="r" b="b"/>
              <a:pathLst>
                <a:path w="6499" h="6325" extrusionOk="0">
                  <a:moveTo>
                    <a:pt x="1261" y="1"/>
                  </a:moveTo>
                  <a:cubicBezTo>
                    <a:pt x="730" y="1"/>
                    <a:pt x="278" y="53"/>
                    <a:pt x="1" y="172"/>
                  </a:cubicBezTo>
                  <a:lnTo>
                    <a:pt x="2831" y="6325"/>
                  </a:lnTo>
                  <a:cubicBezTo>
                    <a:pt x="3130" y="6100"/>
                    <a:pt x="6499" y="2822"/>
                    <a:pt x="5675" y="1100"/>
                  </a:cubicBezTo>
                  <a:cubicBezTo>
                    <a:pt x="5402" y="520"/>
                    <a:pt x="2936" y="1"/>
                    <a:pt x="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9" name="Google Shape;2880;p65">
              <a:extLst>
                <a:ext uri="{FF2B5EF4-FFF2-40B4-BE49-F238E27FC236}">
                  <a16:creationId xmlns:a16="http://schemas.microsoft.com/office/drawing/2014/main" id="{393ADD13-52C2-E08C-BB9C-C5E66B910E68}"/>
                </a:ext>
              </a:extLst>
            </p:cNvPr>
            <p:cNvSpPr/>
            <p:nvPr/>
          </p:nvSpPr>
          <p:spPr>
            <a:xfrm>
              <a:off x="2496319" y="3097273"/>
              <a:ext cx="648080" cy="513990"/>
            </a:xfrm>
            <a:custGeom>
              <a:avLst/>
              <a:gdLst/>
              <a:ahLst/>
              <a:cxnLst/>
              <a:rect l="l" t="t" r="r" b="b"/>
              <a:pathLst>
                <a:path w="6042" h="4792" extrusionOk="0">
                  <a:moveTo>
                    <a:pt x="3145" y="121"/>
                  </a:moveTo>
                  <a:cubicBezTo>
                    <a:pt x="3968" y="121"/>
                    <a:pt x="4732" y="570"/>
                    <a:pt x="5136" y="1288"/>
                  </a:cubicBezTo>
                  <a:cubicBezTo>
                    <a:pt x="6041" y="2918"/>
                    <a:pt x="4747" y="4673"/>
                    <a:pt x="3161" y="4673"/>
                  </a:cubicBezTo>
                  <a:cubicBezTo>
                    <a:pt x="2779" y="4673"/>
                    <a:pt x="2381" y="4572"/>
                    <a:pt x="1992" y="4343"/>
                  </a:cubicBezTo>
                  <a:cubicBezTo>
                    <a:pt x="1" y="3175"/>
                    <a:pt x="824" y="121"/>
                    <a:pt x="3145" y="121"/>
                  </a:cubicBezTo>
                  <a:close/>
                  <a:moveTo>
                    <a:pt x="3142" y="0"/>
                  </a:moveTo>
                  <a:cubicBezTo>
                    <a:pt x="2945" y="0"/>
                    <a:pt x="2745" y="25"/>
                    <a:pt x="2546" y="76"/>
                  </a:cubicBezTo>
                  <a:cubicBezTo>
                    <a:pt x="1378" y="390"/>
                    <a:pt x="614" y="1513"/>
                    <a:pt x="764" y="2696"/>
                  </a:cubicBezTo>
                  <a:cubicBezTo>
                    <a:pt x="914" y="3893"/>
                    <a:pt x="1932" y="4792"/>
                    <a:pt x="3145" y="4792"/>
                  </a:cubicBezTo>
                  <a:cubicBezTo>
                    <a:pt x="3549" y="4792"/>
                    <a:pt x="3953" y="4687"/>
                    <a:pt x="4297" y="4492"/>
                  </a:cubicBezTo>
                  <a:cubicBezTo>
                    <a:pt x="5360" y="3908"/>
                    <a:pt x="5810" y="2636"/>
                    <a:pt x="5360" y="1513"/>
                  </a:cubicBezTo>
                  <a:cubicBezTo>
                    <a:pt x="5000" y="581"/>
                    <a:pt x="4104" y="0"/>
                    <a:pt x="3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0" name="Google Shape;2881;p65">
              <a:extLst>
                <a:ext uri="{FF2B5EF4-FFF2-40B4-BE49-F238E27FC236}">
                  <a16:creationId xmlns:a16="http://schemas.microsoft.com/office/drawing/2014/main" id="{A6857B7B-605E-646C-D5AC-1419743AA30A}"/>
                </a:ext>
              </a:extLst>
            </p:cNvPr>
            <p:cNvSpPr/>
            <p:nvPr/>
          </p:nvSpPr>
          <p:spPr>
            <a:xfrm>
              <a:off x="2640906" y="3163131"/>
              <a:ext cx="393546" cy="395146"/>
            </a:xfrm>
            <a:custGeom>
              <a:avLst/>
              <a:gdLst/>
              <a:ahLst/>
              <a:cxnLst/>
              <a:rect l="l" t="t" r="r" b="b"/>
              <a:pathLst>
                <a:path w="3669" h="3684" extrusionOk="0">
                  <a:moveTo>
                    <a:pt x="1842" y="1"/>
                  </a:moveTo>
                  <a:cubicBezTo>
                    <a:pt x="824" y="1"/>
                    <a:pt x="0" y="824"/>
                    <a:pt x="0" y="1842"/>
                  </a:cubicBezTo>
                  <a:cubicBezTo>
                    <a:pt x="0" y="2860"/>
                    <a:pt x="824" y="3684"/>
                    <a:pt x="1842" y="3684"/>
                  </a:cubicBezTo>
                  <a:cubicBezTo>
                    <a:pt x="2845" y="3684"/>
                    <a:pt x="3668" y="2860"/>
                    <a:pt x="3668" y="1842"/>
                  </a:cubicBezTo>
                  <a:cubicBezTo>
                    <a:pt x="3668" y="824"/>
                    <a:pt x="2845" y="1"/>
                    <a:pt x="1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1" name="Google Shape;2882;p65">
              <a:extLst>
                <a:ext uri="{FF2B5EF4-FFF2-40B4-BE49-F238E27FC236}">
                  <a16:creationId xmlns:a16="http://schemas.microsoft.com/office/drawing/2014/main" id="{52936B63-10AF-AD4E-BAD4-506FF2B364BF}"/>
                </a:ext>
              </a:extLst>
            </p:cNvPr>
            <p:cNvSpPr/>
            <p:nvPr/>
          </p:nvSpPr>
          <p:spPr>
            <a:xfrm>
              <a:off x="1894158" y="2488460"/>
              <a:ext cx="1292191" cy="785358"/>
            </a:xfrm>
            <a:custGeom>
              <a:avLst/>
              <a:gdLst/>
              <a:ahLst/>
              <a:cxnLst/>
              <a:rect l="l" t="t" r="r" b="b"/>
              <a:pathLst>
                <a:path w="12047" h="7322" extrusionOk="0">
                  <a:moveTo>
                    <a:pt x="6444" y="0"/>
                  </a:moveTo>
                  <a:cubicBezTo>
                    <a:pt x="4948" y="0"/>
                    <a:pt x="3264" y="350"/>
                    <a:pt x="1991" y="1590"/>
                  </a:cubicBezTo>
                  <a:cubicBezTo>
                    <a:pt x="0" y="3536"/>
                    <a:pt x="629" y="7039"/>
                    <a:pt x="1662" y="7309"/>
                  </a:cubicBezTo>
                  <a:cubicBezTo>
                    <a:pt x="1699" y="7318"/>
                    <a:pt x="1740" y="7322"/>
                    <a:pt x="1786" y="7322"/>
                  </a:cubicBezTo>
                  <a:cubicBezTo>
                    <a:pt x="2978" y="7322"/>
                    <a:pt x="7066" y="4354"/>
                    <a:pt x="9885" y="4354"/>
                  </a:cubicBezTo>
                  <a:cubicBezTo>
                    <a:pt x="10016" y="4354"/>
                    <a:pt x="10145" y="4361"/>
                    <a:pt x="10271" y="4374"/>
                  </a:cubicBezTo>
                  <a:cubicBezTo>
                    <a:pt x="10295" y="4377"/>
                    <a:pt x="10320" y="4378"/>
                    <a:pt x="10344" y="4378"/>
                  </a:cubicBezTo>
                  <a:cubicBezTo>
                    <a:pt x="11655" y="4378"/>
                    <a:pt x="12047" y="568"/>
                    <a:pt x="10226" y="568"/>
                  </a:cubicBezTo>
                  <a:cubicBezTo>
                    <a:pt x="10155" y="568"/>
                    <a:pt x="10080" y="574"/>
                    <a:pt x="10001" y="586"/>
                  </a:cubicBezTo>
                  <a:cubicBezTo>
                    <a:pt x="10001" y="586"/>
                    <a:pt x="8381" y="0"/>
                    <a:pt x="6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2" name="Google Shape;2883;p65">
              <a:extLst>
                <a:ext uri="{FF2B5EF4-FFF2-40B4-BE49-F238E27FC236}">
                  <a16:creationId xmlns:a16="http://schemas.microsoft.com/office/drawing/2014/main" id="{290518C4-197E-5964-86F0-F19254AEDB00}"/>
                </a:ext>
              </a:extLst>
            </p:cNvPr>
            <p:cNvSpPr/>
            <p:nvPr/>
          </p:nvSpPr>
          <p:spPr>
            <a:xfrm>
              <a:off x="2729181" y="2728403"/>
              <a:ext cx="687982" cy="386565"/>
            </a:xfrm>
            <a:custGeom>
              <a:avLst/>
              <a:gdLst/>
              <a:ahLst/>
              <a:cxnLst/>
              <a:rect l="l" t="t" r="r" b="b"/>
              <a:pathLst>
                <a:path w="6414" h="3604" extrusionOk="0">
                  <a:moveTo>
                    <a:pt x="1783" y="0"/>
                  </a:moveTo>
                  <a:cubicBezTo>
                    <a:pt x="1696" y="0"/>
                    <a:pt x="1624" y="18"/>
                    <a:pt x="1573" y="56"/>
                  </a:cubicBezTo>
                  <a:cubicBezTo>
                    <a:pt x="884" y="565"/>
                    <a:pt x="1" y="2182"/>
                    <a:pt x="1" y="2182"/>
                  </a:cubicBezTo>
                  <a:cubicBezTo>
                    <a:pt x="1" y="2182"/>
                    <a:pt x="2958" y="3603"/>
                    <a:pt x="4593" y="3603"/>
                  </a:cubicBezTo>
                  <a:cubicBezTo>
                    <a:pt x="4908" y="3603"/>
                    <a:pt x="5174" y="3551"/>
                    <a:pt x="5360" y="3425"/>
                  </a:cubicBezTo>
                  <a:cubicBezTo>
                    <a:pt x="6413" y="2718"/>
                    <a:pt x="2866" y="0"/>
                    <a:pt x="1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3" name="Google Shape;2884;p65">
              <a:extLst>
                <a:ext uri="{FF2B5EF4-FFF2-40B4-BE49-F238E27FC236}">
                  <a16:creationId xmlns:a16="http://schemas.microsoft.com/office/drawing/2014/main" id="{C09EADCC-7183-43A3-ACEB-6DD7B47441AC}"/>
                </a:ext>
              </a:extLst>
            </p:cNvPr>
            <p:cNvSpPr/>
            <p:nvPr/>
          </p:nvSpPr>
          <p:spPr>
            <a:xfrm>
              <a:off x="1993696" y="3023692"/>
              <a:ext cx="723915" cy="424642"/>
            </a:xfrm>
            <a:custGeom>
              <a:avLst/>
              <a:gdLst/>
              <a:ahLst/>
              <a:cxnLst/>
              <a:rect l="l" t="t" r="r" b="b"/>
              <a:pathLst>
                <a:path w="6749" h="3959" extrusionOk="0">
                  <a:moveTo>
                    <a:pt x="2296" y="0"/>
                  </a:moveTo>
                  <a:cubicBezTo>
                    <a:pt x="2248" y="0"/>
                    <a:pt x="2206" y="9"/>
                    <a:pt x="2171" y="28"/>
                  </a:cubicBezTo>
                  <a:cubicBezTo>
                    <a:pt x="1423" y="432"/>
                    <a:pt x="0" y="1271"/>
                    <a:pt x="0" y="1271"/>
                  </a:cubicBezTo>
                  <a:cubicBezTo>
                    <a:pt x="0" y="1271"/>
                    <a:pt x="1158" y="3959"/>
                    <a:pt x="4581" y="3959"/>
                  </a:cubicBezTo>
                  <a:cubicBezTo>
                    <a:pt x="4852" y="3959"/>
                    <a:pt x="5136" y="3942"/>
                    <a:pt x="5435" y="3906"/>
                  </a:cubicBezTo>
                  <a:cubicBezTo>
                    <a:pt x="6748" y="3749"/>
                    <a:pt x="3272" y="0"/>
                    <a:pt x="2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4" name="Google Shape;2885;p65">
              <a:extLst>
                <a:ext uri="{FF2B5EF4-FFF2-40B4-BE49-F238E27FC236}">
                  <a16:creationId xmlns:a16="http://schemas.microsoft.com/office/drawing/2014/main" id="{E85A8829-5848-ECDD-5CB2-08961136E4C0}"/>
                </a:ext>
              </a:extLst>
            </p:cNvPr>
            <p:cNvSpPr/>
            <p:nvPr/>
          </p:nvSpPr>
          <p:spPr>
            <a:xfrm>
              <a:off x="2334462" y="1847898"/>
              <a:ext cx="1152857" cy="806381"/>
            </a:xfrm>
            <a:custGeom>
              <a:avLst/>
              <a:gdLst/>
              <a:ahLst/>
              <a:cxnLst/>
              <a:rect l="l" t="t" r="r" b="b"/>
              <a:pathLst>
                <a:path w="10748" h="7518" extrusionOk="0">
                  <a:moveTo>
                    <a:pt x="8232" y="1"/>
                  </a:moveTo>
                  <a:cubicBezTo>
                    <a:pt x="8232" y="1"/>
                    <a:pt x="5268" y="480"/>
                    <a:pt x="4908" y="510"/>
                  </a:cubicBezTo>
                  <a:cubicBezTo>
                    <a:pt x="4803" y="510"/>
                    <a:pt x="2528" y="1333"/>
                    <a:pt x="1884" y="1738"/>
                  </a:cubicBezTo>
                  <a:cubicBezTo>
                    <a:pt x="911" y="2351"/>
                    <a:pt x="761" y="2890"/>
                    <a:pt x="701" y="3160"/>
                  </a:cubicBezTo>
                  <a:cubicBezTo>
                    <a:pt x="1" y="5904"/>
                    <a:pt x="2585" y="7517"/>
                    <a:pt x="5083" y="7517"/>
                  </a:cubicBezTo>
                  <a:cubicBezTo>
                    <a:pt x="6482" y="7517"/>
                    <a:pt x="7854" y="7011"/>
                    <a:pt x="8606" y="5915"/>
                  </a:cubicBezTo>
                  <a:cubicBezTo>
                    <a:pt x="10747" y="2816"/>
                    <a:pt x="8232" y="1"/>
                    <a:pt x="8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5" name="Google Shape;2886;p65">
              <a:extLst>
                <a:ext uri="{FF2B5EF4-FFF2-40B4-BE49-F238E27FC236}">
                  <a16:creationId xmlns:a16="http://schemas.microsoft.com/office/drawing/2014/main" id="{EC3494ED-E7F6-915D-F634-C3BEBFFE906B}"/>
                </a:ext>
              </a:extLst>
            </p:cNvPr>
            <p:cNvSpPr/>
            <p:nvPr/>
          </p:nvSpPr>
          <p:spPr>
            <a:xfrm>
              <a:off x="2335750" y="1929738"/>
              <a:ext cx="597452" cy="509378"/>
            </a:xfrm>
            <a:custGeom>
              <a:avLst/>
              <a:gdLst/>
              <a:ahLst/>
              <a:cxnLst/>
              <a:rect l="l" t="t" r="r" b="b"/>
              <a:pathLst>
                <a:path w="5570" h="4749" extrusionOk="0">
                  <a:moveTo>
                    <a:pt x="410" y="0"/>
                  </a:moveTo>
                  <a:cubicBezTo>
                    <a:pt x="373" y="0"/>
                    <a:pt x="340" y="5"/>
                    <a:pt x="315" y="16"/>
                  </a:cubicBezTo>
                  <a:cubicBezTo>
                    <a:pt x="0" y="166"/>
                    <a:pt x="360" y="2232"/>
                    <a:pt x="360" y="2232"/>
                  </a:cubicBezTo>
                  <a:cubicBezTo>
                    <a:pt x="360" y="2232"/>
                    <a:pt x="554" y="4253"/>
                    <a:pt x="869" y="4628"/>
                  </a:cubicBezTo>
                  <a:cubicBezTo>
                    <a:pt x="934" y="4710"/>
                    <a:pt x="1094" y="4749"/>
                    <a:pt x="1315" y="4749"/>
                  </a:cubicBezTo>
                  <a:cubicBezTo>
                    <a:pt x="2102" y="4749"/>
                    <a:pt x="3665" y="4255"/>
                    <a:pt x="4507" y="3460"/>
                  </a:cubicBezTo>
                  <a:cubicBezTo>
                    <a:pt x="5570" y="2457"/>
                    <a:pt x="3669" y="106"/>
                    <a:pt x="3669" y="106"/>
                  </a:cubicBezTo>
                  <a:cubicBezTo>
                    <a:pt x="2755" y="361"/>
                    <a:pt x="1977" y="645"/>
                    <a:pt x="1977" y="645"/>
                  </a:cubicBezTo>
                  <a:cubicBezTo>
                    <a:pt x="1977" y="645"/>
                    <a:pt x="839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6" name="Google Shape;2887;p65">
              <a:extLst>
                <a:ext uri="{FF2B5EF4-FFF2-40B4-BE49-F238E27FC236}">
                  <a16:creationId xmlns:a16="http://schemas.microsoft.com/office/drawing/2014/main" id="{F4ABFDDA-C112-2211-7385-760E4833FAE3}"/>
                </a:ext>
              </a:extLst>
            </p:cNvPr>
            <p:cNvSpPr/>
            <p:nvPr/>
          </p:nvSpPr>
          <p:spPr>
            <a:xfrm>
              <a:off x="2830328" y="1675851"/>
              <a:ext cx="545215" cy="536407"/>
            </a:xfrm>
            <a:custGeom>
              <a:avLst/>
              <a:gdLst/>
              <a:ahLst/>
              <a:cxnLst/>
              <a:rect l="l" t="t" r="r" b="b"/>
              <a:pathLst>
                <a:path w="5083" h="5001" extrusionOk="0">
                  <a:moveTo>
                    <a:pt x="1456" y="1"/>
                  </a:moveTo>
                  <a:cubicBezTo>
                    <a:pt x="1444" y="1"/>
                    <a:pt x="1433" y="1"/>
                    <a:pt x="1423" y="3"/>
                  </a:cubicBezTo>
                  <a:cubicBezTo>
                    <a:pt x="1094" y="48"/>
                    <a:pt x="1258" y="1695"/>
                    <a:pt x="1258" y="1695"/>
                  </a:cubicBezTo>
                  <a:cubicBezTo>
                    <a:pt x="1258" y="1695"/>
                    <a:pt x="869" y="1829"/>
                    <a:pt x="1" y="2189"/>
                  </a:cubicBezTo>
                  <a:cubicBezTo>
                    <a:pt x="1" y="2189"/>
                    <a:pt x="749" y="4554"/>
                    <a:pt x="2187" y="4929"/>
                  </a:cubicBezTo>
                  <a:cubicBezTo>
                    <a:pt x="2369" y="4979"/>
                    <a:pt x="2561" y="5001"/>
                    <a:pt x="2754" y="5001"/>
                  </a:cubicBezTo>
                  <a:cubicBezTo>
                    <a:pt x="3656" y="5001"/>
                    <a:pt x="4583" y="4517"/>
                    <a:pt x="4657" y="4135"/>
                  </a:cubicBezTo>
                  <a:cubicBezTo>
                    <a:pt x="5083" y="1888"/>
                    <a:pt x="2079" y="1"/>
                    <a:pt x="1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7" name="Google Shape;2888;p65">
              <a:extLst>
                <a:ext uri="{FF2B5EF4-FFF2-40B4-BE49-F238E27FC236}">
                  <a16:creationId xmlns:a16="http://schemas.microsoft.com/office/drawing/2014/main" id="{26BF14A3-1196-5382-5030-0114553F74DC}"/>
                </a:ext>
              </a:extLst>
            </p:cNvPr>
            <p:cNvSpPr/>
            <p:nvPr/>
          </p:nvSpPr>
          <p:spPr>
            <a:xfrm>
              <a:off x="2597465" y="2125703"/>
              <a:ext cx="200903" cy="200898"/>
            </a:xfrm>
            <a:custGeom>
              <a:avLst/>
              <a:gdLst/>
              <a:ahLst/>
              <a:cxnLst/>
              <a:rect l="l" t="t" r="r" b="b"/>
              <a:pathLst>
                <a:path w="1873" h="1873" extrusionOk="0">
                  <a:moveTo>
                    <a:pt x="929" y="1"/>
                  </a:moveTo>
                  <a:cubicBezTo>
                    <a:pt x="405" y="1"/>
                    <a:pt x="1" y="420"/>
                    <a:pt x="1" y="944"/>
                  </a:cubicBezTo>
                  <a:cubicBezTo>
                    <a:pt x="1" y="1453"/>
                    <a:pt x="405" y="1872"/>
                    <a:pt x="929" y="1872"/>
                  </a:cubicBezTo>
                  <a:cubicBezTo>
                    <a:pt x="1453" y="1872"/>
                    <a:pt x="1872" y="1453"/>
                    <a:pt x="1872" y="944"/>
                  </a:cubicBezTo>
                  <a:cubicBezTo>
                    <a:pt x="1872" y="420"/>
                    <a:pt x="1453" y="1"/>
                    <a:pt x="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8" name="Google Shape;2889;p65">
              <a:extLst>
                <a:ext uri="{FF2B5EF4-FFF2-40B4-BE49-F238E27FC236}">
                  <a16:creationId xmlns:a16="http://schemas.microsoft.com/office/drawing/2014/main" id="{0D90C5CF-4DEE-FE32-1230-985D64E7E3E4}"/>
                </a:ext>
              </a:extLst>
            </p:cNvPr>
            <p:cNvSpPr/>
            <p:nvPr/>
          </p:nvSpPr>
          <p:spPr>
            <a:xfrm>
              <a:off x="2640906" y="2157774"/>
              <a:ext cx="120456" cy="124529"/>
            </a:xfrm>
            <a:custGeom>
              <a:avLst/>
              <a:gdLst/>
              <a:ahLst/>
              <a:cxnLst/>
              <a:rect l="l" t="t" r="r" b="b"/>
              <a:pathLst>
                <a:path w="1123" h="1161" extrusionOk="0">
                  <a:moveTo>
                    <a:pt x="217" y="1"/>
                  </a:moveTo>
                  <a:cubicBezTo>
                    <a:pt x="83" y="1"/>
                    <a:pt x="300" y="408"/>
                    <a:pt x="314" y="525"/>
                  </a:cubicBezTo>
                  <a:cubicBezTo>
                    <a:pt x="314" y="645"/>
                    <a:pt x="0" y="750"/>
                    <a:pt x="0" y="840"/>
                  </a:cubicBezTo>
                  <a:cubicBezTo>
                    <a:pt x="0" y="892"/>
                    <a:pt x="139" y="914"/>
                    <a:pt x="272" y="914"/>
                  </a:cubicBezTo>
                  <a:cubicBezTo>
                    <a:pt x="366" y="914"/>
                    <a:pt x="457" y="903"/>
                    <a:pt x="494" y="885"/>
                  </a:cubicBezTo>
                  <a:cubicBezTo>
                    <a:pt x="499" y="882"/>
                    <a:pt x="505" y="881"/>
                    <a:pt x="512" y="881"/>
                  </a:cubicBezTo>
                  <a:cubicBezTo>
                    <a:pt x="615" y="881"/>
                    <a:pt x="897" y="1161"/>
                    <a:pt x="985" y="1161"/>
                  </a:cubicBezTo>
                  <a:cubicBezTo>
                    <a:pt x="993" y="1161"/>
                    <a:pt x="999" y="1159"/>
                    <a:pt x="1003" y="1154"/>
                  </a:cubicBezTo>
                  <a:cubicBezTo>
                    <a:pt x="1048" y="1094"/>
                    <a:pt x="898" y="630"/>
                    <a:pt x="898" y="630"/>
                  </a:cubicBezTo>
                  <a:cubicBezTo>
                    <a:pt x="898" y="630"/>
                    <a:pt x="1123" y="346"/>
                    <a:pt x="1093" y="241"/>
                  </a:cubicBezTo>
                  <a:cubicBezTo>
                    <a:pt x="1086" y="217"/>
                    <a:pt x="1065" y="208"/>
                    <a:pt x="1034" y="208"/>
                  </a:cubicBezTo>
                  <a:cubicBezTo>
                    <a:pt x="938" y="208"/>
                    <a:pt x="752" y="302"/>
                    <a:pt x="684" y="302"/>
                  </a:cubicBezTo>
                  <a:cubicBezTo>
                    <a:pt x="680" y="302"/>
                    <a:pt x="677" y="301"/>
                    <a:pt x="674" y="301"/>
                  </a:cubicBezTo>
                  <a:cubicBezTo>
                    <a:pt x="509" y="211"/>
                    <a:pt x="359" y="106"/>
                    <a:pt x="225" y="1"/>
                  </a:cubicBezTo>
                  <a:cubicBezTo>
                    <a:pt x="222" y="1"/>
                    <a:pt x="220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9" name="Google Shape;2890;p65">
              <a:extLst>
                <a:ext uri="{FF2B5EF4-FFF2-40B4-BE49-F238E27FC236}">
                  <a16:creationId xmlns:a16="http://schemas.microsoft.com/office/drawing/2014/main" id="{C35D14B0-8341-B804-F38A-5B39B2925C9D}"/>
                </a:ext>
              </a:extLst>
            </p:cNvPr>
            <p:cNvSpPr/>
            <p:nvPr/>
          </p:nvSpPr>
          <p:spPr>
            <a:xfrm>
              <a:off x="3035947" y="1941107"/>
              <a:ext cx="200795" cy="200791"/>
            </a:xfrm>
            <a:custGeom>
              <a:avLst/>
              <a:gdLst/>
              <a:ahLst/>
              <a:cxnLst/>
              <a:rect l="l" t="t" r="r" b="b"/>
              <a:pathLst>
                <a:path w="1872" h="1872" extrusionOk="0">
                  <a:moveTo>
                    <a:pt x="943" y="0"/>
                  </a:moveTo>
                  <a:cubicBezTo>
                    <a:pt x="419" y="0"/>
                    <a:pt x="0" y="419"/>
                    <a:pt x="0" y="943"/>
                  </a:cubicBezTo>
                  <a:cubicBezTo>
                    <a:pt x="0" y="1452"/>
                    <a:pt x="419" y="1872"/>
                    <a:pt x="943" y="1872"/>
                  </a:cubicBezTo>
                  <a:cubicBezTo>
                    <a:pt x="1452" y="1872"/>
                    <a:pt x="1872" y="1452"/>
                    <a:pt x="1872" y="943"/>
                  </a:cubicBezTo>
                  <a:cubicBezTo>
                    <a:pt x="1872" y="419"/>
                    <a:pt x="1452" y="0"/>
                    <a:pt x="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0" name="Google Shape;2891;p65">
              <a:extLst>
                <a:ext uri="{FF2B5EF4-FFF2-40B4-BE49-F238E27FC236}">
                  <a16:creationId xmlns:a16="http://schemas.microsoft.com/office/drawing/2014/main" id="{80D0A70B-7141-852E-A7F3-45FA5B68B680}"/>
                </a:ext>
              </a:extLst>
            </p:cNvPr>
            <p:cNvSpPr/>
            <p:nvPr/>
          </p:nvSpPr>
          <p:spPr>
            <a:xfrm>
              <a:off x="3063191" y="1963525"/>
              <a:ext cx="123781" cy="127639"/>
            </a:xfrm>
            <a:custGeom>
              <a:avLst/>
              <a:gdLst/>
              <a:ahLst/>
              <a:cxnLst/>
              <a:rect l="l" t="t" r="r" b="b"/>
              <a:pathLst>
                <a:path w="1154" h="1190" extrusionOk="0">
                  <a:moveTo>
                    <a:pt x="278" y="0"/>
                  </a:moveTo>
                  <a:cubicBezTo>
                    <a:pt x="143" y="0"/>
                    <a:pt x="345" y="407"/>
                    <a:pt x="345" y="525"/>
                  </a:cubicBezTo>
                  <a:cubicBezTo>
                    <a:pt x="345" y="660"/>
                    <a:pt x="1" y="719"/>
                    <a:pt x="1" y="809"/>
                  </a:cubicBezTo>
                  <a:cubicBezTo>
                    <a:pt x="10" y="878"/>
                    <a:pt x="181" y="908"/>
                    <a:pt x="322" y="908"/>
                  </a:cubicBezTo>
                  <a:cubicBezTo>
                    <a:pt x="397" y="908"/>
                    <a:pt x="464" y="900"/>
                    <a:pt x="495" y="884"/>
                  </a:cubicBezTo>
                  <a:cubicBezTo>
                    <a:pt x="498" y="883"/>
                    <a:pt x="502" y="882"/>
                    <a:pt x="506" y="882"/>
                  </a:cubicBezTo>
                  <a:cubicBezTo>
                    <a:pt x="602" y="882"/>
                    <a:pt x="884" y="1190"/>
                    <a:pt x="972" y="1190"/>
                  </a:cubicBezTo>
                  <a:cubicBezTo>
                    <a:pt x="979" y="1190"/>
                    <a:pt x="984" y="1188"/>
                    <a:pt x="989" y="1184"/>
                  </a:cubicBezTo>
                  <a:cubicBezTo>
                    <a:pt x="1049" y="1139"/>
                    <a:pt x="914" y="675"/>
                    <a:pt x="914" y="675"/>
                  </a:cubicBezTo>
                  <a:cubicBezTo>
                    <a:pt x="914" y="675"/>
                    <a:pt x="1153" y="405"/>
                    <a:pt x="1138" y="300"/>
                  </a:cubicBezTo>
                  <a:cubicBezTo>
                    <a:pt x="1134" y="268"/>
                    <a:pt x="1107" y="256"/>
                    <a:pt x="1069" y="256"/>
                  </a:cubicBezTo>
                  <a:cubicBezTo>
                    <a:pt x="971" y="256"/>
                    <a:pt x="797" y="331"/>
                    <a:pt x="731" y="331"/>
                  </a:cubicBezTo>
                  <a:cubicBezTo>
                    <a:pt x="726" y="331"/>
                    <a:pt x="723" y="331"/>
                    <a:pt x="719" y="330"/>
                  </a:cubicBezTo>
                  <a:cubicBezTo>
                    <a:pt x="555" y="240"/>
                    <a:pt x="420" y="121"/>
                    <a:pt x="285" y="1"/>
                  </a:cubicBezTo>
                  <a:cubicBezTo>
                    <a:pt x="282" y="1"/>
                    <a:pt x="280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1" name="Google Shape;2892;p65">
              <a:extLst>
                <a:ext uri="{FF2B5EF4-FFF2-40B4-BE49-F238E27FC236}">
                  <a16:creationId xmlns:a16="http://schemas.microsoft.com/office/drawing/2014/main" id="{01B93BCD-923B-6AAE-29C1-BF8A5538597D}"/>
                </a:ext>
              </a:extLst>
            </p:cNvPr>
            <p:cNvSpPr/>
            <p:nvPr/>
          </p:nvSpPr>
          <p:spPr>
            <a:xfrm>
              <a:off x="2406434" y="1973178"/>
              <a:ext cx="119490" cy="125387"/>
            </a:xfrm>
            <a:custGeom>
              <a:avLst/>
              <a:gdLst/>
              <a:ahLst/>
              <a:cxnLst/>
              <a:rect l="l" t="t" r="r" b="b"/>
              <a:pathLst>
                <a:path w="1114" h="1169" extrusionOk="0">
                  <a:moveTo>
                    <a:pt x="225" y="1"/>
                  </a:moveTo>
                  <a:cubicBezTo>
                    <a:pt x="180" y="1"/>
                    <a:pt x="150" y="16"/>
                    <a:pt x="120" y="46"/>
                  </a:cubicBezTo>
                  <a:cubicBezTo>
                    <a:pt x="0" y="210"/>
                    <a:pt x="225" y="929"/>
                    <a:pt x="285" y="1138"/>
                  </a:cubicBezTo>
                  <a:cubicBezTo>
                    <a:pt x="300" y="1153"/>
                    <a:pt x="315" y="1168"/>
                    <a:pt x="345" y="1168"/>
                  </a:cubicBezTo>
                  <a:lnTo>
                    <a:pt x="374" y="1168"/>
                  </a:lnTo>
                  <a:cubicBezTo>
                    <a:pt x="404" y="1153"/>
                    <a:pt x="419" y="1124"/>
                    <a:pt x="404" y="1094"/>
                  </a:cubicBezTo>
                  <a:cubicBezTo>
                    <a:pt x="240" y="629"/>
                    <a:pt x="150" y="165"/>
                    <a:pt x="225" y="120"/>
                  </a:cubicBezTo>
                  <a:cubicBezTo>
                    <a:pt x="389" y="120"/>
                    <a:pt x="839" y="495"/>
                    <a:pt x="1003" y="629"/>
                  </a:cubicBezTo>
                  <a:cubicBezTo>
                    <a:pt x="1016" y="639"/>
                    <a:pt x="1029" y="643"/>
                    <a:pt x="1041" y="643"/>
                  </a:cubicBezTo>
                  <a:cubicBezTo>
                    <a:pt x="1084" y="643"/>
                    <a:pt x="1113" y="587"/>
                    <a:pt x="1078" y="540"/>
                  </a:cubicBezTo>
                  <a:cubicBezTo>
                    <a:pt x="1018" y="495"/>
                    <a:pt x="479" y="16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2" name="Google Shape;2893;p65">
              <a:extLst>
                <a:ext uri="{FF2B5EF4-FFF2-40B4-BE49-F238E27FC236}">
                  <a16:creationId xmlns:a16="http://schemas.microsoft.com/office/drawing/2014/main" id="{EA568980-5850-3C15-D34D-23A82D5FCCB4}"/>
                </a:ext>
              </a:extLst>
            </p:cNvPr>
            <p:cNvSpPr/>
            <p:nvPr/>
          </p:nvSpPr>
          <p:spPr>
            <a:xfrm>
              <a:off x="2998942" y="1738706"/>
              <a:ext cx="111231" cy="110907"/>
            </a:xfrm>
            <a:custGeom>
              <a:avLst/>
              <a:gdLst/>
              <a:ahLst/>
              <a:cxnLst/>
              <a:rect l="l" t="t" r="r" b="b"/>
              <a:pathLst>
                <a:path w="1037" h="1034" extrusionOk="0">
                  <a:moveTo>
                    <a:pt x="180" y="1"/>
                  </a:moveTo>
                  <a:cubicBezTo>
                    <a:pt x="150" y="1"/>
                    <a:pt x="135" y="16"/>
                    <a:pt x="106" y="31"/>
                  </a:cubicBezTo>
                  <a:cubicBezTo>
                    <a:pt x="1" y="136"/>
                    <a:pt x="106" y="734"/>
                    <a:pt x="165" y="989"/>
                  </a:cubicBezTo>
                  <a:cubicBezTo>
                    <a:pt x="165" y="1019"/>
                    <a:pt x="195" y="1034"/>
                    <a:pt x="210" y="1034"/>
                  </a:cubicBezTo>
                  <a:lnTo>
                    <a:pt x="225" y="1034"/>
                  </a:lnTo>
                  <a:cubicBezTo>
                    <a:pt x="255" y="1034"/>
                    <a:pt x="285" y="1004"/>
                    <a:pt x="270" y="974"/>
                  </a:cubicBezTo>
                  <a:cubicBezTo>
                    <a:pt x="210" y="689"/>
                    <a:pt x="180" y="405"/>
                    <a:pt x="180" y="121"/>
                  </a:cubicBezTo>
                  <a:lnTo>
                    <a:pt x="180" y="121"/>
                  </a:lnTo>
                  <a:cubicBezTo>
                    <a:pt x="450" y="285"/>
                    <a:pt x="689" y="480"/>
                    <a:pt x="914" y="704"/>
                  </a:cubicBezTo>
                  <a:cubicBezTo>
                    <a:pt x="927" y="714"/>
                    <a:pt x="940" y="718"/>
                    <a:pt x="953" y="718"/>
                  </a:cubicBezTo>
                  <a:cubicBezTo>
                    <a:pt x="1000" y="718"/>
                    <a:pt x="1036" y="662"/>
                    <a:pt x="989" y="615"/>
                  </a:cubicBezTo>
                  <a:cubicBezTo>
                    <a:pt x="839" y="480"/>
                    <a:pt x="330" y="16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3" name="Google Shape;2894;p65">
              <a:extLst>
                <a:ext uri="{FF2B5EF4-FFF2-40B4-BE49-F238E27FC236}">
                  <a16:creationId xmlns:a16="http://schemas.microsoft.com/office/drawing/2014/main" id="{45A93BCD-FB2B-4FDC-CB5E-D578014F70DF}"/>
                </a:ext>
              </a:extLst>
            </p:cNvPr>
            <p:cNvSpPr/>
            <p:nvPr/>
          </p:nvSpPr>
          <p:spPr>
            <a:xfrm>
              <a:off x="3180426" y="2155200"/>
              <a:ext cx="168724" cy="103935"/>
            </a:xfrm>
            <a:custGeom>
              <a:avLst/>
              <a:gdLst/>
              <a:ahLst/>
              <a:cxnLst/>
              <a:rect l="l" t="t" r="r" b="b"/>
              <a:pathLst>
                <a:path w="1573" h="969" extrusionOk="0">
                  <a:moveTo>
                    <a:pt x="1504" y="1"/>
                  </a:moveTo>
                  <a:cubicBezTo>
                    <a:pt x="1493" y="1"/>
                    <a:pt x="1480" y="4"/>
                    <a:pt x="1468" y="10"/>
                  </a:cubicBezTo>
                  <a:lnTo>
                    <a:pt x="30" y="864"/>
                  </a:lnTo>
                  <a:cubicBezTo>
                    <a:pt x="1" y="879"/>
                    <a:pt x="1" y="909"/>
                    <a:pt x="16" y="939"/>
                  </a:cubicBezTo>
                  <a:cubicBezTo>
                    <a:pt x="16" y="954"/>
                    <a:pt x="45" y="969"/>
                    <a:pt x="60" y="969"/>
                  </a:cubicBezTo>
                  <a:lnTo>
                    <a:pt x="90" y="969"/>
                  </a:lnTo>
                  <a:lnTo>
                    <a:pt x="1528" y="100"/>
                  </a:lnTo>
                  <a:cubicBezTo>
                    <a:pt x="1558" y="85"/>
                    <a:pt x="1573" y="55"/>
                    <a:pt x="1543" y="25"/>
                  </a:cubicBezTo>
                  <a:cubicBezTo>
                    <a:pt x="1534" y="8"/>
                    <a:pt x="1520" y="1"/>
                    <a:pt x="1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4" name="Google Shape;2895;p65">
              <a:extLst>
                <a:ext uri="{FF2B5EF4-FFF2-40B4-BE49-F238E27FC236}">
                  <a16:creationId xmlns:a16="http://schemas.microsoft.com/office/drawing/2014/main" id="{A8A6EAC1-B9FB-C318-1D76-E8B0D12DF97E}"/>
                </a:ext>
              </a:extLst>
            </p:cNvPr>
            <p:cNvSpPr/>
            <p:nvPr/>
          </p:nvSpPr>
          <p:spPr>
            <a:xfrm>
              <a:off x="3199733" y="2270291"/>
              <a:ext cx="202404" cy="28960"/>
            </a:xfrm>
            <a:custGeom>
              <a:avLst/>
              <a:gdLst/>
              <a:ahLst/>
              <a:cxnLst/>
              <a:rect l="l" t="t" r="r" b="b"/>
              <a:pathLst>
                <a:path w="1887" h="270" extrusionOk="0">
                  <a:moveTo>
                    <a:pt x="1827" y="0"/>
                  </a:moveTo>
                  <a:lnTo>
                    <a:pt x="60" y="150"/>
                  </a:lnTo>
                  <a:cubicBezTo>
                    <a:pt x="30" y="150"/>
                    <a:pt x="0" y="180"/>
                    <a:pt x="0" y="210"/>
                  </a:cubicBezTo>
                  <a:cubicBezTo>
                    <a:pt x="15" y="240"/>
                    <a:pt x="30" y="270"/>
                    <a:pt x="60" y="270"/>
                  </a:cubicBezTo>
                  <a:lnTo>
                    <a:pt x="75" y="270"/>
                  </a:lnTo>
                  <a:lnTo>
                    <a:pt x="1827" y="120"/>
                  </a:lnTo>
                  <a:cubicBezTo>
                    <a:pt x="1872" y="120"/>
                    <a:pt x="1887" y="90"/>
                    <a:pt x="1887" y="60"/>
                  </a:cubicBezTo>
                  <a:cubicBezTo>
                    <a:pt x="1887" y="30"/>
                    <a:pt x="1857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5" name="Google Shape;2896;p65">
              <a:extLst>
                <a:ext uri="{FF2B5EF4-FFF2-40B4-BE49-F238E27FC236}">
                  <a16:creationId xmlns:a16="http://schemas.microsoft.com/office/drawing/2014/main" id="{AF907078-BC7C-8390-FD4B-2A41E732E1BB}"/>
                </a:ext>
              </a:extLst>
            </p:cNvPr>
            <p:cNvSpPr/>
            <p:nvPr/>
          </p:nvSpPr>
          <p:spPr>
            <a:xfrm>
              <a:off x="2618381" y="2438047"/>
              <a:ext cx="146199" cy="134290"/>
            </a:xfrm>
            <a:custGeom>
              <a:avLst/>
              <a:gdLst/>
              <a:ahLst/>
              <a:cxnLst/>
              <a:rect l="l" t="t" r="r" b="b"/>
              <a:pathLst>
                <a:path w="1363" h="1252" extrusionOk="0">
                  <a:moveTo>
                    <a:pt x="1296" y="1"/>
                  </a:moveTo>
                  <a:cubicBezTo>
                    <a:pt x="1281" y="1"/>
                    <a:pt x="1266" y="8"/>
                    <a:pt x="1258" y="23"/>
                  </a:cubicBezTo>
                  <a:lnTo>
                    <a:pt x="15" y="1146"/>
                  </a:lnTo>
                  <a:cubicBezTo>
                    <a:pt x="0" y="1161"/>
                    <a:pt x="0" y="1206"/>
                    <a:pt x="15" y="1221"/>
                  </a:cubicBezTo>
                  <a:cubicBezTo>
                    <a:pt x="30" y="1236"/>
                    <a:pt x="45" y="1251"/>
                    <a:pt x="60" y="1251"/>
                  </a:cubicBezTo>
                  <a:cubicBezTo>
                    <a:pt x="75" y="1251"/>
                    <a:pt x="90" y="1236"/>
                    <a:pt x="90" y="1221"/>
                  </a:cubicBezTo>
                  <a:lnTo>
                    <a:pt x="1333" y="98"/>
                  </a:lnTo>
                  <a:cubicBezTo>
                    <a:pt x="1363" y="83"/>
                    <a:pt x="1363" y="38"/>
                    <a:pt x="1333" y="23"/>
                  </a:cubicBezTo>
                  <a:cubicBezTo>
                    <a:pt x="1325" y="8"/>
                    <a:pt x="1310" y="1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6" name="Google Shape;2897;p65">
              <a:extLst>
                <a:ext uri="{FF2B5EF4-FFF2-40B4-BE49-F238E27FC236}">
                  <a16:creationId xmlns:a16="http://schemas.microsoft.com/office/drawing/2014/main" id="{53712753-EC18-A549-AD0C-95DF5BE35FCC}"/>
                </a:ext>
              </a:extLst>
            </p:cNvPr>
            <p:cNvSpPr/>
            <p:nvPr/>
          </p:nvSpPr>
          <p:spPr>
            <a:xfrm>
              <a:off x="2538043" y="2403188"/>
              <a:ext cx="199294" cy="66287"/>
            </a:xfrm>
            <a:custGeom>
              <a:avLst/>
              <a:gdLst/>
              <a:ahLst/>
              <a:cxnLst/>
              <a:rect l="l" t="t" r="r" b="b"/>
              <a:pathLst>
                <a:path w="1858" h="618" extrusionOk="0">
                  <a:moveTo>
                    <a:pt x="1799" y="0"/>
                  </a:moveTo>
                  <a:cubicBezTo>
                    <a:pt x="1793" y="0"/>
                    <a:pt x="1788" y="1"/>
                    <a:pt x="1783" y="4"/>
                  </a:cubicBezTo>
                  <a:lnTo>
                    <a:pt x="76" y="498"/>
                  </a:lnTo>
                  <a:cubicBezTo>
                    <a:pt x="1" y="513"/>
                    <a:pt x="16" y="618"/>
                    <a:pt x="91" y="618"/>
                  </a:cubicBezTo>
                  <a:lnTo>
                    <a:pt x="106" y="618"/>
                  </a:lnTo>
                  <a:lnTo>
                    <a:pt x="1812" y="124"/>
                  </a:lnTo>
                  <a:cubicBezTo>
                    <a:pt x="1842" y="109"/>
                    <a:pt x="1857" y="79"/>
                    <a:pt x="1842" y="49"/>
                  </a:cubicBezTo>
                  <a:cubicBezTo>
                    <a:pt x="1842" y="25"/>
                    <a:pt x="1822" y="0"/>
                    <a:pt x="1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7" name="Google Shape;2898;p65">
              <a:extLst>
                <a:ext uri="{FF2B5EF4-FFF2-40B4-BE49-F238E27FC236}">
                  <a16:creationId xmlns:a16="http://schemas.microsoft.com/office/drawing/2014/main" id="{A31E570C-BF09-8386-5FE7-76A5F0E07778}"/>
                </a:ext>
              </a:extLst>
            </p:cNvPr>
            <p:cNvSpPr/>
            <p:nvPr/>
          </p:nvSpPr>
          <p:spPr>
            <a:xfrm>
              <a:off x="2897795" y="2286380"/>
              <a:ext cx="252710" cy="226640"/>
            </a:xfrm>
            <a:custGeom>
              <a:avLst/>
              <a:gdLst/>
              <a:ahLst/>
              <a:cxnLst/>
              <a:rect l="l" t="t" r="r" b="b"/>
              <a:pathLst>
                <a:path w="2356" h="2113" extrusionOk="0">
                  <a:moveTo>
                    <a:pt x="1108" y="0"/>
                  </a:moveTo>
                  <a:cubicBezTo>
                    <a:pt x="1108" y="0"/>
                    <a:pt x="1093" y="764"/>
                    <a:pt x="450" y="853"/>
                  </a:cubicBezTo>
                  <a:cubicBezTo>
                    <a:pt x="450" y="853"/>
                    <a:pt x="1" y="1782"/>
                    <a:pt x="659" y="2066"/>
                  </a:cubicBezTo>
                  <a:cubicBezTo>
                    <a:pt x="737" y="2098"/>
                    <a:pt x="820" y="2113"/>
                    <a:pt x="906" y="2113"/>
                  </a:cubicBezTo>
                  <a:cubicBezTo>
                    <a:pt x="1555" y="2113"/>
                    <a:pt x="2356" y="1269"/>
                    <a:pt x="1827" y="344"/>
                  </a:cubicBezTo>
                  <a:cubicBezTo>
                    <a:pt x="1558" y="315"/>
                    <a:pt x="1303" y="195"/>
                    <a:pt x="1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8" name="Google Shape;2899;p65">
              <a:extLst>
                <a:ext uri="{FF2B5EF4-FFF2-40B4-BE49-F238E27FC236}">
                  <a16:creationId xmlns:a16="http://schemas.microsoft.com/office/drawing/2014/main" id="{B2BFF6F4-660E-5ED3-29C9-E3604D846850}"/>
                </a:ext>
              </a:extLst>
            </p:cNvPr>
            <p:cNvSpPr/>
            <p:nvPr/>
          </p:nvSpPr>
          <p:spPr>
            <a:xfrm>
              <a:off x="2918711" y="2205935"/>
              <a:ext cx="133113" cy="88597"/>
            </a:xfrm>
            <a:custGeom>
              <a:avLst/>
              <a:gdLst/>
              <a:ahLst/>
              <a:cxnLst/>
              <a:rect l="l" t="t" r="r" b="b"/>
              <a:pathLst>
                <a:path w="1241" h="826" extrusionOk="0">
                  <a:moveTo>
                    <a:pt x="923" y="1"/>
                  </a:moveTo>
                  <a:cubicBezTo>
                    <a:pt x="661" y="1"/>
                    <a:pt x="225" y="241"/>
                    <a:pt x="225" y="241"/>
                  </a:cubicBezTo>
                  <a:cubicBezTo>
                    <a:pt x="0" y="466"/>
                    <a:pt x="509" y="810"/>
                    <a:pt x="809" y="825"/>
                  </a:cubicBezTo>
                  <a:cubicBezTo>
                    <a:pt x="813" y="825"/>
                    <a:pt x="818" y="825"/>
                    <a:pt x="822" y="825"/>
                  </a:cubicBezTo>
                  <a:cubicBezTo>
                    <a:pt x="1126" y="825"/>
                    <a:pt x="1241" y="327"/>
                    <a:pt x="1093" y="76"/>
                  </a:cubicBezTo>
                  <a:cubicBezTo>
                    <a:pt x="1062" y="22"/>
                    <a:pt x="1000" y="1"/>
                    <a:pt x="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9" name="Google Shape;2900;p65">
              <a:extLst>
                <a:ext uri="{FF2B5EF4-FFF2-40B4-BE49-F238E27FC236}">
                  <a16:creationId xmlns:a16="http://schemas.microsoft.com/office/drawing/2014/main" id="{A7333159-3A6B-6A9D-9E2E-EE38C4C95BD0}"/>
                </a:ext>
              </a:extLst>
            </p:cNvPr>
            <p:cNvSpPr/>
            <p:nvPr/>
          </p:nvSpPr>
          <p:spPr>
            <a:xfrm>
              <a:off x="2883315" y="2235539"/>
              <a:ext cx="237801" cy="153704"/>
            </a:xfrm>
            <a:custGeom>
              <a:avLst/>
              <a:gdLst/>
              <a:ahLst/>
              <a:cxnLst/>
              <a:rect l="l" t="t" r="r" b="b"/>
              <a:pathLst>
                <a:path w="2217" h="1433" extrusionOk="0">
                  <a:moveTo>
                    <a:pt x="1923" y="0"/>
                  </a:moveTo>
                  <a:cubicBezTo>
                    <a:pt x="1912" y="0"/>
                    <a:pt x="1900" y="4"/>
                    <a:pt x="1887" y="10"/>
                  </a:cubicBezTo>
                  <a:cubicBezTo>
                    <a:pt x="1857" y="40"/>
                    <a:pt x="1857" y="70"/>
                    <a:pt x="1872" y="100"/>
                  </a:cubicBezTo>
                  <a:cubicBezTo>
                    <a:pt x="1992" y="235"/>
                    <a:pt x="2052" y="414"/>
                    <a:pt x="2067" y="609"/>
                  </a:cubicBezTo>
                  <a:cubicBezTo>
                    <a:pt x="2052" y="654"/>
                    <a:pt x="2022" y="699"/>
                    <a:pt x="1992" y="729"/>
                  </a:cubicBezTo>
                  <a:cubicBezTo>
                    <a:pt x="1959" y="754"/>
                    <a:pt x="1920" y="764"/>
                    <a:pt x="1876" y="764"/>
                  </a:cubicBezTo>
                  <a:cubicBezTo>
                    <a:pt x="1656" y="764"/>
                    <a:pt x="1323" y="496"/>
                    <a:pt x="1199" y="384"/>
                  </a:cubicBezTo>
                  <a:cubicBezTo>
                    <a:pt x="1184" y="377"/>
                    <a:pt x="1169" y="373"/>
                    <a:pt x="1155" y="373"/>
                  </a:cubicBezTo>
                  <a:cubicBezTo>
                    <a:pt x="1142" y="373"/>
                    <a:pt x="1131" y="377"/>
                    <a:pt x="1124" y="384"/>
                  </a:cubicBezTo>
                  <a:cubicBezTo>
                    <a:pt x="1109" y="384"/>
                    <a:pt x="1094" y="414"/>
                    <a:pt x="1094" y="444"/>
                  </a:cubicBezTo>
                  <a:cubicBezTo>
                    <a:pt x="1109" y="459"/>
                    <a:pt x="1213" y="1073"/>
                    <a:pt x="689" y="1298"/>
                  </a:cubicBezTo>
                  <a:cubicBezTo>
                    <a:pt x="645" y="1320"/>
                    <a:pt x="592" y="1331"/>
                    <a:pt x="540" y="1331"/>
                  </a:cubicBezTo>
                  <a:cubicBezTo>
                    <a:pt x="487" y="1331"/>
                    <a:pt x="435" y="1320"/>
                    <a:pt x="390" y="1298"/>
                  </a:cubicBezTo>
                  <a:cubicBezTo>
                    <a:pt x="165" y="1148"/>
                    <a:pt x="121" y="729"/>
                    <a:pt x="121" y="729"/>
                  </a:cubicBezTo>
                  <a:cubicBezTo>
                    <a:pt x="113" y="700"/>
                    <a:pt x="86" y="685"/>
                    <a:pt x="60" y="685"/>
                  </a:cubicBezTo>
                  <a:cubicBezTo>
                    <a:pt x="30" y="685"/>
                    <a:pt x="1" y="704"/>
                    <a:pt x="1" y="744"/>
                  </a:cubicBezTo>
                  <a:cubicBezTo>
                    <a:pt x="1" y="759"/>
                    <a:pt x="61" y="1223"/>
                    <a:pt x="330" y="1387"/>
                  </a:cubicBezTo>
                  <a:cubicBezTo>
                    <a:pt x="390" y="1417"/>
                    <a:pt x="450" y="1432"/>
                    <a:pt x="525" y="1432"/>
                  </a:cubicBezTo>
                  <a:cubicBezTo>
                    <a:pt x="600" y="1432"/>
                    <a:pt x="660" y="1417"/>
                    <a:pt x="734" y="1402"/>
                  </a:cubicBezTo>
                  <a:cubicBezTo>
                    <a:pt x="1064" y="1253"/>
                    <a:pt x="1258" y="908"/>
                    <a:pt x="1228" y="564"/>
                  </a:cubicBezTo>
                  <a:lnTo>
                    <a:pt x="1228" y="564"/>
                  </a:lnTo>
                  <a:cubicBezTo>
                    <a:pt x="1379" y="680"/>
                    <a:pt x="1655" y="876"/>
                    <a:pt x="1883" y="876"/>
                  </a:cubicBezTo>
                  <a:cubicBezTo>
                    <a:pt x="1950" y="876"/>
                    <a:pt x="2013" y="859"/>
                    <a:pt x="2067" y="818"/>
                  </a:cubicBezTo>
                  <a:cubicBezTo>
                    <a:pt x="2127" y="774"/>
                    <a:pt x="2172" y="699"/>
                    <a:pt x="2187" y="624"/>
                  </a:cubicBezTo>
                  <a:cubicBezTo>
                    <a:pt x="2217" y="369"/>
                    <a:pt x="1977" y="40"/>
                    <a:pt x="1962" y="25"/>
                  </a:cubicBezTo>
                  <a:cubicBezTo>
                    <a:pt x="1953" y="7"/>
                    <a:pt x="1939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0" name="Google Shape;2901;p65">
              <a:extLst>
                <a:ext uri="{FF2B5EF4-FFF2-40B4-BE49-F238E27FC236}">
                  <a16:creationId xmlns:a16="http://schemas.microsoft.com/office/drawing/2014/main" id="{4BBBA996-90A7-F772-E03D-86EF999C8BCB}"/>
                </a:ext>
              </a:extLst>
            </p:cNvPr>
            <p:cNvSpPr/>
            <p:nvPr/>
          </p:nvSpPr>
          <p:spPr>
            <a:xfrm>
              <a:off x="2653670" y="2611703"/>
              <a:ext cx="436987" cy="56955"/>
            </a:xfrm>
            <a:custGeom>
              <a:avLst/>
              <a:gdLst/>
              <a:ahLst/>
              <a:cxnLst/>
              <a:rect l="l" t="t" r="r" b="b"/>
              <a:pathLst>
                <a:path w="4074" h="531" extrusionOk="0">
                  <a:moveTo>
                    <a:pt x="67" y="0"/>
                  </a:moveTo>
                  <a:cubicBezTo>
                    <a:pt x="46" y="0"/>
                    <a:pt x="27" y="14"/>
                    <a:pt x="16" y="36"/>
                  </a:cubicBezTo>
                  <a:cubicBezTo>
                    <a:pt x="1" y="66"/>
                    <a:pt x="16" y="96"/>
                    <a:pt x="31" y="111"/>
                  </a:cubicBezTo>
                  <a:cubicBezTo>
                    <a:pt x="705" y="396"/>
                    <a:pt x="1423" y="530"/>
                    <a:pt x="2157" y="530"/>
                  </a:cubicBezTo>
                  <a:cubicBezTo>
                    <a:pt x="2801" y="530"/>
                    <a:pt x="3429" y="411"/>
                    <a:pt x="4028" y="186"/>
                  </a:cubicBezTo>
                  <a:cubicBezTo>
                    <a:pt x="4058" y="171"/>
                    <a:pt x="4073" y="141"/>
                    <a:pt x="4058" y="111"/>
                  </a:cubicBezTo>
                  <a:cubicBezTo>
                    <a:pt x="4058" y="89"/>
                    <a:pt x="4034" y="75"/>
                    <a:pt x="4009" y="75"/>
                  </a:cubicBezTo>
                  <a:cubicBezTo>
                    <a:pt x="4000" y="75"/>
                    <a:pt x="3991" y="77"/>
                    <a:pt x="3983" y="81"/>
                  </a:cubicBezTo>
                  <a:cubicBezTo>
                    <a:pt x="3388" y="301"/>
                    <a:pt x="2763" y="410"/>
                    <a:pt x="2138" y="410"/>
                  </a:cubicBezTo>
                  <a:cubicBezTo>
                    <a:pt x="1442" y="410"/>
                    <a:pt x="745" y="275"/>
                    <a:pt x="91" y="6"/>
                  </a:cubicBezTo>
                  <a:cubicBezTo>
                    <a:pt x="83" y="2"/>
                    <a:pt x="75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1" name="Google Shape;2902;p65">
              <a:extLst>
                <a:ext uri="{FF2B5EF4-FFF2-40B4-BE49-F238E27FC236}">
                  <a16:creationId xmlns:a16="http://schemas.microsoft.com/office/drawing/2014/main" id="{B59C2544-3B74-4465-AF65-0A42067AB342}"/>
                </a:ext>
              </a:extLst>
            </p:cNvPr>
            <p:cNvSpPr/>
            <p:nvPr/>
          </p:nvSpPr>
          <p:spPr>
            <a:xfrm>
              <a:off x="3226978" y="3006959"/>
              <a:ext cx="94927" cy="79158"/>
            </a:xfrm>
            <a:custGeom>
              <a:avLst/>
              <a:gdLst/>
              <a:ahLst/>
              <a:cxnLst/>
              <a:rect l="l" t="t" r="r" b="b"/>
              <a:pathLst>
                <a:path w="885" h="738" extrusionOk="0">
                  <a:moveTo>
                    <a:pt x="58" y="0"/>
                  </a:moveTo>
                  <a:cubicBezTo>
                    <a:pt x="31" y="0"/>
                    <a:pt x="1" y="25"/>
                    <a:pt x="1" y="49"/>
                  </a:cubicBezTo>
                  <a:cubicBezTo>
                    <a:pt x="1" y="79"/>
                    <a:pt x="16" y="109"/>
                    <a:pt x="46" y="124"/>
                  </a:cubicBezTo>
                  <a:cubicBezTo>
                    <a:pt x="345" y="229"/>
                    <a:pt x="600" y="439"/>
                    <a:pt x="764" y="708"/>
                  </a:cubicBezTo>
                  <a:cubicBezTo>
                    <a:pt x="779" y="723"/>
                    <a:pt x="794" y="738"/>
                    <a:pt x="809" y="738"/>
                  </a:cubicBezTo>
                  <a:cubicBezTo>
                    <a:pt x="824" y="738"/>
                    <a:pt x="839" y="723"/>
                    <a:pt x="854" y="723"/>
                  </a:cubicBezTo>
                  <a:cubicBezTo>
                    <a:pt x="869" y="693"/>
                    <a:pt x="884" y="663"/>
                    <a:pt x="869" y="633"/>
                  </a:cubicBezTo>
                  <a:cubicBezTo>
                    <a:pt x="689" y="334"/>
                    <a:pt x="405" y="109"/>
                    <a:pt x="76" y="4"/>
                  </a:cubicBezTo>
                  <a:cubicBezTo>
                    <a:pt x="70" y="2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2" name="Google Shape;2903;p65">
              <a:extLst>
                <a:ext uri="{FF2B5EF4-FFF2-40B4-BE49-F238E27FC236}">
                  <a16:creationId xmlns:a16="http://schemas.microsoft.com/office/drawing/2014/main" id="{FAEC2CBF-437B-0EF3-A82E-D50144A092AC}"/>
                </a:ext>
              </a:extLst>
            </p:cNvPr>
            <p:cNvSpPr/>
            <p:nvPr/>
          </p:nvSpPr>
          <p:spPr>
            <a:xfrm>
              <a:off x="3197159" y="3055012"/>
              <a:ext cx="108657" cy="58457"/>
            </a:xfrm>
            <a:custGeom>
              <a:avLst/>
              <a:gdLst/>
              <a:ahLst/>
              <a:cxnLst/>
              <a:rect l="l" t="t" r="r" b="b"/>
              <a:pathLst>
                <a:path w="1013" h="545" extrusionOk="0">
                  <a:moveTo>
                    <a:pt x="65" y="1"/>
                  </a:moveTo>
                  <a:cubicBezTo>
                    <a:pt x="19" y="1"/>
                    <a:pt x="1" y="97"/>
                    <a:pt x="54" y="110"/>
                  </a:cubicBezTo>
                  <a:cubicBezTo>
                    <a:pt x="339" y="185"/>
                    <a:pt x="818" y="365"/>
                    <a:pt x="893" y="515"/>
                  </a:cubicBezTo>
                  <a:cubicBezTo>
                    <a:pt x="908" y="530"/>
                    <a:pt x="923" y="545"/>
                    <a:pt x="937" y="545"/>
                  </a:cubicBezTo>
                  <a:lnTo>
                    <a:pt x="967" y="545"/>
                  </a:lnTo>
                  <a:cubicBezTo>
                    <a:pt x="997" y="530"/>
                    <a:pt x="1012" y="485"/>
                    <a:pt x="997" y="470"/>
                  </a:cubicBezTo>
                  <a:cubicBezTo>
                    <a:pt x="878" y="215"/>
                    <a:pt x="174" y="20"/>
                    <a:pt x="84" y="6"/>
                  </a:cubicBezTo>
                  <a:cubicBezTo>
                    <a:pt x="77" y="2"/>
                    <a:pt x="71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3" name="Google Shape;2904;p65">
              <a:extLst>
                <a:ext uri="{FF2B5EF4-FFF2-40B4-BE49-F238E27FC236}">
                  <a16:creationId xmlns:a16="http://schemas.microsoft.com/office/drawing/2014/main" id="{F9D809B5-F750-75D8-C7C6-C75BAC44CA91}"/>
                </a:ext>
              </a:extLst>
            </p:cNvPr>
            <p:cNvSpPr/>
            <p:nvPr/>
          </p:nvSpPr>
          <p:spPr>
            <a:xfrm>
              <a:off x="3101697" y="2652569"/>
              <a:ext cx="41940" cy="167004"/>
            </a:xfrm>
            <a:custGeom>
              <a:avLst/>
              <a:gdLst/>
              <a:ahLst/>
              <a:cxnLst/>
              <a:rect l="l" t="t" r="r" b="b"/>
              <a:pathLst>
                <a:path w="391" h="1557" extrusionOk="0">
                  <a:moveTo>
                    <a:pt x="100" y="0"/>
                  </a:moveTo>
                  <a:cubicBezTo>
                    <a:pt x="69" y="0"/>
                    <a:pt x="37" y="25"/>
                    <a:pt x="46" y="60"/>
                  </a:cubicBezTo>
                  <a:cubicBezTo>
                    <a:pt x="46" y="75"/>
                    <a:pt x="270" y="988"/>
                    <a:pt x="16" y="1467"/>
                  </a:cubicBezTo>
                  <a:cubicBezTo>
                    <a:pt x="1" y="1497"/>
                    <a:pt x="16" y="1542"/>
                    <a:pt x="46" y="1557"/>
                  </a:cubicBezTo>
                  <a:lnTo>
                    <a:pt x="61" y="1557"/>
                  </a:lnTo>
                  <a:cubicBezTo>
                    <a:pt x="91" y="1557"/>
                    <a:pt x="106" y="1542"/>
                    <a:pt x="121" y="1542"/>
                  </a:cubicBezTo>
                  <a:cubicBezTo>
                    <a:pt x="390" y="1003"/>
                    <a:pt x="151" y="75"/>
                    <a:pt x="151" y="45"/>
                  </a:cubicBezTo>
                  <a:cubicBezTo>
                    <a:pt x="144" y="13"/>
                    <a:pt x="12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4" name="Google Shape;2905;p65">
              <a:extLst>
                <a:ext uri="{FF2B5EF4-FFF2-40B4-BE49-F238E27FC236}">
                  <a16:creationId xmlns:a16="http://schemas.microsoft.com/office/drawing/2014/main" id="{BE820DCB-279C-0D18-4A03-7E97813322B4}"/>
                </a:ext>
              </a:extLst>
            </p:cNvPr>
            <p:cNvSpPr/>
            <p:nvPr/>
          </p:nvSpPr>
          <p:spPr>
            <a:xfrm>
              <a:off x="2484413" y="3390632"/>
              <a:ext cx="100398" cy="58457"/>
            </a:xfrm>
            <a:custGeom>
              <a:avLst/>
              <a:gdLst/>
              <a:ahLst/>
              <a:cxnLst/>
              <a:rect l="l" t="t" r="r" b="b"/>
              <a:pathLst>
                <a:path w="936" h="545" extrusionOk="0">
                  <a:moveTo>
                    <a:pt x="74" y="1"/>
                  </a:moveTo>
                  <a:cubicBezTo>
                    <a:pt x="16" y="1"/>
                    <a:pt x="0" y="97"/>
                    <a:pt x="67" y="110"/>
                  </a:cubicBezTo>
                  <a:cubicBezTo>
                    <a:pt x="67" y="110"/>
                    <a:pt x="591" y="245"/>
                    <a:pt x="815" y="530"/>
                  </a:cubicBezTo>
                  <a:cubicBezTo>
                    <a:pt x="830" y="530"/>
                    <a:pt x="845" y="545"/>
                    <a:pt x="860" y="545"/>
                  </a:cubicBezTo>
                  <a:cubicBezTo>
                    <a:pt x="875" y="545"/>
                    <a:pt x="890" y="545"/>
                    <a:pt x="905" y="530"/>
                  </a:cubicBezTo>
                  <a:cubicBezTo>
                    <a:pt x="935" y="515"/>
                    <a:pt x="935" y="470"/>
                    <a:pt x="905" y="455"/>
                  </a:cubicBezTo>
                  <a:cubicBezTo>
                    <a:pt x="681" y="230"/>
                    <a:pt x="396" y="80"/>
                    <a:pt x="97" y="6"/>
                  </a:cubicBezTo>
                  <a:cubicBezTo>
                    <a:pt x="88" y="2"/>
                    <a:pt x="81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5" name="Google Shape;2906;p65">
              <a:extLst>
                <a:ext uri="{FF2B5EF4-FFF2-40B4-BE49-F238E27FC236}">
                  <a16:creationId xmlns:a16="http://schemas.microsoft.com/office/drawing/2014/main" id="{D49F0248-DC63-AAD6-0B08-1EA3EAB419CA}"/>
                </a:ext>
              </a:extLst>
            </p:cNvPr>
            <p:cNvSpPr/>
            <p:nvPr/>
          </p:nvSpPr>
          <p:spPr>
            <a:xfrm>
              <a:off x="2533216" y="3347191"/>
              <a:ext cx="72402" cy="77764"/>
            </a:xfrm>
            <a:custGeom>
              <a:avLst/>
              <a:gdLst/>
              <a:ahLst/>
              <a:cxnLst/>
              <a:rect l="l" t="t" r="r" b="b"/>
              <a:pathLst>
                <a:path w="675" h="725" extrusionOk="0">
                  <a:moveTo>
                    <a:pt x="71" y="0"/>
                  </a:moveTo>
                  <a:cubicBezTo>
                    <a:pt x="52" y="0"/>
                    <a:pt x="27" y="11"/>
                    <a:pt x="16" y="21"/>
                  </a:cubicBezTo>
                  <a:cubicBezTo>
                    <a:pt x="1" y="51"/>
                    <a:pt x="16" y="96"/>
                    <a:pt x="31" y="111"/>
                  </a:cubicBezTo>
                  <a:cubicBezTo>
                    <a:pt x="46" y="111"/>
                    <a:pt x="510" y="381"/>
                    <a:pt x="555" y="665"/>
                  </a:cubicBezTo>
                  <a:cubicBezTo>
                    <a:pt x="570" y="695"/>
                    <a:pt x="585" y="710"/>
                    <a:pt x="615" y="725"/>
                  </a:cubicBezTo>
                  <a:lnTo>
                    <a:pt x="630" y="725"/>
                  </a:lnTo>
                  <a:cubicBezTo>
                    <a:pt x="660" y="710"/>
                    <a:pt x="675" y="680"/>
                    <a:pt x="675" y="650"/>
                  </a:cubicBezTo>
                  <a:cubicBezTo>
                    <a:pt x="615" y="321"/>
                    <a:pt x="121" y="21"/>
                    <a:pt x="91" y="6"/>
                  </a:cubicBezTo>
                  <a:cubicBezTo>
                    <a:pt x="86" y="2"/>
                    <a:pt x="79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6" name="Google Shape;2907;p65">
              <a:extLst>
                <a:ext uri="{FF2B5EF4-FFF2-40B4-BE49-F238E27FC236}">
                  <a16:creationId xmlns:a16="http://schemas.microsoft.com/office/drawing/2014/main" id="{7988FD66-1B9E-C1B4-EA59-FEA004B866FA}"/>
                </a:ext>
              </a:extLst>
            </p:cNvPr>
            <p:cNvSpPr/>
            <p:nvPr/>
          </p:nvSpPr>
          <p:spPr>
            <a:xfrm>
              <a:off x="1964735" y="2489962"/>
              <a:ext cx="518829" cy="511845"/>
            </a:xfrm>
            <a:custGeom>
              <a:avLst/>
              <a:gdLst/>
              <a:ahLst/>
              <a:cxnLst/>
              <a:rect l="l" t="t" r="r" b="b"/>
              <a:pathLst>
                <a:path w="4837" h="4772" extrusionOk="0">
                  <a:moveTo>
                    <a:pt x="4006" y="1"/>
                  </a:moveTo>
                  <a:cubicBezTo>
                    <a:pt x="161" y="1"/>
                    <a:pt x="1" y="4178"/>
                    <a:pt x="1" y="4390"/>
                  </a:cubicBezTo>
                  <a:cubicBezTo>
                    <a:pt x="1" y="4565"/>
                    <a:pt x="408" y="4772"/>
                    <a:pt x="1012" y="4772"/>
                  </a:cubicBezTo>
                  <a:cubicBezTo>
                    <a:pt x="1235" y="4772"/>
                    <a:pt x="1486" y="4743"/>
                    <a:pt x="1753" y="4675"/>
                  </a:cubicBezTo>
                  <a:cubicBezTo>
                    <a:pt x="2726" y="4405"/>
                    <a:pt x="2022" y="2758"/>
                    <a:pt x="2426" y="2219"/>
                  </a:cubicBezTo>
                  <a:cubicBezTo>
                    <a:pt x="2601" y="1988"/>
                    <a:pt x="2899" y="1953"/>
                    <a:pt x="3218" y="1953"/>
                  </a:cubicBezTo>
                  <a:cubicBezTo>
                    <a:pt x="3360" y="1953"/>
                    <a:pt x="3506" y="1960"/>
                    <a:pt x="3647" y="1960"/>
                  </a:cubicBezTo>
                  <a:cubicBezTo>
                    <a:pt x="3949" y="1960"/>
                    <a:pt x="4230" y="1927"/>
                    <a:pt x="4403" y="1725"/>
                  </a:cubicBezTo>
                  <a:cubicBezTo>
                    <a:pt x="4837" y="1201"/>
                    <a:pt x="4747" y="48"/>
                    <a:pt x="4747" y="48"/>
                  </a:cubicBezTo>
                  <a:cubicBezTo>
                    <a:pt x="4486" y="16"/>
                    <a:pt x="4239" y="1"/>
                    <a:pt x="4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7" name="Google Shape;2908;p65">
              <a:extLst>
                <a:ext uri="{FF2B5EF4-FFF2-40B4-BE49-F238E27FC236}">
                  <a16:creationId xmlns:a16="http://schemas.microsoft.com/office/drawing/2014/main" id="{A6D0B178-8296-D774-9D20-D781084D04E1}"/>
                </a:ext>
              </a:extLst>
            </p:cNvPr>
            <p:cNvSpPr/>
            <p:nvPr/>
          </p:nvSpPr>
          <p:spPr>
            <a:xfrm>
              <a:off x="2352697" y="2899269"/>
              <a:ext cx="137296" cy="271153"/>
            </a:xfrm>
            <a:custGeom>
              <a:avLst/>
              <a:gdLst/>
              <a:ahLst/>
              <a:cxnLst/>
              <a:rect l="l" t="t" r="r" b="b"/>
              <a:pathLst>
                <a:path w="1280" h="2528" extrusionOk="0">
                  <a:moveTo>
                    <a:pt x="89" y="1"/>
                  </a:moveTo>
                  <a:cubicBezTo>
                    <a:pt x="29" y="1"/>
                    <a:pt x="0" y="98"/>
                    <a:pt x="67" y="125"/>
                  </a:cubicBezTo>
                  <a:cubicBezTo>
                    <a:pt x="82" y="125"/>
                    <a:pt x="935" y="484"/>
                    <a:pt x="1070" y="1143"/>
                  </a:cubicBezTo>
                  <a:cubicBezTo>
                    <a:pt x="1160" y="1547"/>
                    <a:pt x="965" y="1982"/>
                    <a:pt x="531" y="2431"/>
                  </a:cubicBezTo>
                  <a:cubicBezTo>
                    <a:pt x="501" y="2446"/>
                    <a:pt x="501" y="2491"/>
                    <a:pt x="531" y="2506"/>
                  </a:cubicBezTo>
                  <a:cubicBezTo>
                    <a:pt x="531" y="2521"/>
                    <a:pt x="546" y="2521"/>
                    <a:pt x="576" y="2521"/>
                  </a:cubicBezTo>
                  <a:cubicBezTo>
                    <a:pt x="576" y="2526"/>
                    <a:pt x="579" y="2527"/>
                    <a:pt x="584" y="2527"/>
                  </a:cubicBezTo>
                  <a:cubicBezTo>
                    <a:pt x="593" y="2527"/>
                    <a:pt x="606" y="2521"/>
                    <a:pt x="606" y="2521"/>
                  </a:cubicBezTo>
                  <a:cubicBezTo>
                    <a:pt x="1085" y="2041"/>
                    <a:pt x="1280" y="1562"/>
                    <a:pt x="1190" y="1128"/>
                  </a:cubicBezTo>
                  <a:cubicBezTo>
                    <a:pt x="1040" y="395"/>
                    <a:pt x="142" y="20"/>
                    <a:pt x="112" y="5"/>
                  </a:cubicBezTo>
                  <a:cubicBezTo>
                    <a:pt x="104" y="2"/>
                    <a:pt x="96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8" name="Google Shape;2909;p65">
              <a:extLst>
                <a:ext uri="{FF2B5EF4-FFF2-40B4-BE49-F238E27FC236}">
                  <a16:creationId xmlns:a16="http://schemas.microsoft.com/office/drawing/2014/main" id="{57C20849-1819-BEF7-60C0-91C49BDAB2C4}"/>
                </a:ext>
              </a:extLst>
            </p:cNvPr>
            <p:cNvSpPr/>
            <p:nvPr/>
          </p:nvSpPr>
          <p:spPr>
            <a:xfrm>
              <a:off x="2648843" y="2907529"/>
              <a:ext cx="188031" cy="111229"/>
            </a:xfrm>
            <a:custGeom>
              <a:avLst/>
              <a:gdLst/>
              <a:ahLst/>
              <a:cxnLst/>
              <a:rect l="l" t="t" r="r" b="b"/>
              <a:pathLst>
                <a:path w="1753" h="1037" extrusionOk="0">
                  <a:moveTo>
                    <a:pt x="76" y="1"/>
                  </a:moveTo>
                  <a:cubicBezTo>
                    <a:pt x="64" y="1"/>
                    <a:pt x="52" y="5"/>
                    <a:pt x="46" y="18"/>
                  </a:cubicBezTo>
                  <a:cubicBezTo>
                    <a:pt x="16" y="33"/>
                    <a:pt x="1" y="63"/>
                    <a:pt x="31" y="93"/>
                  </a:cubicBezTo>
                  <a:cubicBezTo>
                    <a:pt x="46" y="123"/>
                    <a:pt x="465" y="692"/>
                    <a:pt x="1678" y="1036"/>
                  </a:cubicBezTo>
                  <a:lnTo>
                    <a:pt x="1693" y="1036"/>
                  </a:lnTo>
                  <a:cubicBezTo>
                    <a:pt x="1708" y="1036"/>
                    <a:pt x="1738" y="1021"/>
                    <a:pt x="1738" y="1006"/>
                  </a:cubicBezTo>
                  <a:cubicBezTo>
                    <a:pt x="1753" y="976"/>
                    <a:pt x="1738" y="931"/>
                    <a:pt x="1708" y="931"/>
                  </a:cubicBezTo>
                  <a:cubicBezTo>
                    <a:pt x="540" y="602"/>
                    <a:pt x="121" y="18"/>
                    <a:pt x="121" y="18"/>
                  </a:cubicBezTo>
                  <a:cubicBezTo>
                    <a:pt x="112" y="9"/>
                    <a:pt x="93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9" name="Google Shape;2910;p65">
              <a:extLst>
                <a:ext uri="{FF2B5EF4-FFF2-40B4-BE49-F238E27FC236}">
                  <a16:creationId xmlns:a16="http://schemas.microsoft.com/office/drawing/2014/main" id="{36F47D6D-B4C3-95F1-2243-6DFBA9C9D8F6}"/>
                </a:ext>
              </a:extLst>
            </p:cNvPr>
            <p:cNvSpPr/>
            <p:nvPr/>
          </p:nvSpPr>
          <p:spPr>
            <a:xfrm>
              <a:off x="2766079" y="3229633"/>
              <a:ext cx="213774" cy="99001"/>
            </a:xfrm>
            <a:custGeom>
              <a:avLst/>
              <a:gdLst/>
              <a:ahLst/>
              <a:cxnLst/>
              <a:rect l="l" t="t" r="r" b="b"/>
              <a:pathLst>
                <a:path w="1993" h="923" extrusionOk="0">
                  <a:moveTo>
                    <a:pt x="478" y="0"/>
                  </a:moveTo>
                  <a:cubicBezTo>
                    <a:pt x="324" y="0"/>
                    <a:pt x="173" y="43"/>
                    <a:pt x="31" y="114"/>
                  </a:cubicBezTo>
                  <a:cubicBezTo>
                    <a:pt x="16" y="144"/>
                    <a:pt x="1" y="174"/>
                    <a:pt x="16" y="204"/>
                  </a:cubicBezTo>
                  <a:cubicBezTo>
                    <a:pt x="25" y="222"/>
                    <a:pt x="44" y="229"/>
                    <a:pt x="61" y="229"/>
                  </a:cubicBezTo>
                  <a:cubicBezTo>
                    <a:pt x="73" y="229"/>
                    <a:pt x="84" y="225"/>
                    <a:pt x="91" y="219"/>
                  </a:cubicBezTo>
                  <a:cubicBezTo>
                    <a:pt x="111" y="212"/>
                    <a:pt x="272" y="116"/>
                    <a:pt x="533" y="116"/>
                  </a:cubicBezTo>
                  <a:cubicBezTo>
                    <a:pt x="854" y="116"/>
                    <a:pt x="1327" y="263"/>
                    <a:pt x="1872" y="908"/>
                  </a:cubicBezTo>
                  <a:cubicBezTo>
                    <a:pt x="1887" y="908"/>
                    <a:pt x="1902" y="923"/>
                    <a:pt x="1917" y="923"/>
                  </a:cubicBezTo>
                  <a:cubicBezTo>
                    <a:pt x="1932" y="923"/>
                    <a:pt x="1947" y="923"/>
                    <a:pt x="1962" y="908"/>
                  </a:cubicBezTo>
                  <a:cubicBezTo>
                    <a:pt x="1992" y="893"/>
                    <a:pt x="1992" y="848"/>
                    <a:pt x="1962" y="833"/>
                  </a:cubicBezTo>
                  <a:cubicBezTo>
                    <a:pt x="1408" y="189"/>
                    <a:pt x="914" y="24"/>
                    <a:pt x="600" y="9"/>
                  </a:cubicBezTo>
                  <a:cubicBezTo>
                    <a:pt x="559" y="3"/>
                    <a:pt x="518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0" name="Google Shape;2911;p65">
              <a:extLst>
                <a:ext uri="{FF2B5EF4-FFF2-40B4-BE49-F238E27FC236}">
                  <a16:creationId xmlns:a16="http://schemas.microsoft.com/office/drawing/2014/main" id="{E766FD0F-887A-EBC1-1BD4-FE26C28A7E17}"/>
                </a:ext>
              </a:extLst>
            </p:cNvPr>
            <p:cNvSpPr/>
            <p:nvPr/>
          </p:nvSpPr>
          <p:spPr>
            <a:xfrm>
              <a:off x="3017712" y="2294532"/>
              <a:ext cx="48804" cy="147697"/>
            </a:xfrm>
            <a:custGeom>
              <a:avLst/>
              <a:gdLst/>
              <a:ahLst/>
              <a:cxnLst/>
              <a:rect l="l" t="t" r="r" b="b"/>
              <a:pathLst>
                <a:path w="455" h="1377" extrusionOk="0">
                  <a:moveTo>
                    <a:pt x="71" y="1"/>
                  </a:moveTo>
                  <a:cubicBezTo>
                    <a:pt x="34" y="1"/>
                    <a:pt x="0" y="34"/>
                    <a:pt x="20" y="74"/>
                  </a:cubicBezTo>
                  <a:cubicBezTo>
                    <a:pt x="320" y="867"/>
                    <a:pt x="35" y="1287"/>
                    <a:pt x="35" y="1287"/>
                  </a:cubicBezTo>
                  <a:cubicBezTo>
                    <a:pt x="20" y="1302"/>
                    <a:pt x="20" y="1346"/>
                    <a:pt x="50" y="1361"/>
                  </a:cubicBezTo>
                  <a:cubicBezTo>
                    <a:pt x="65" y="1361"/>
                    <a:pt x="65" y="1376"/>
                    <a:pt x="80" y="1376"/>
                  </a:cubicBezTo>
                  <a:cubicBezTo>
                    <a:pt x="95" y="1376"/>
                    <a:pt x="125" y="1361"/>
                    <a:pt x="125" y="1346"/>
                  </a:cubicBezTo>
                  <a:cubicBezTo>
                    <a:pt x="140" y="1331"/>
                    <a:pt x="455" y="882"/>
                    <a:pt x="125" y="29"/>
                  </a:cubicBezTo>
                  <a:cubicBezTo>
                    <a:pt x="110" y="9"/>
                    <a:pt x="90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1" name="Google Shape;2912;p65">
              <a:extLst>
                <a:ext uri="{FF2B5EF4-FFF2-40B4-BE49-F238E27FC236}">
                  <a16:creationId xmlns:a16="http://schemas.microsoft.com/office/drawing/2014/main" id="{54402036-1144-08A7-4AA6-FFE8BFE52D07}"/>
                </a:ext>
              </a:extLst>
            </p:cNvPr>
            <p:cNvSpPr/>
            <p:nvPr/>
          </p:nvSpPr>
          <p:spPr>
            <a:xfrm>
              <a:off x="2984569" y="2753609"/>
              <a:ext cx="142981" cy="77227"/>
            </a:xfrm>
            <a:custGeom>
              <a:avLst/>
              <a:gdLst/>
              <a:ahLst/>
              <a:cxnLst/>
              <a:rect l="l" t="t" r="r" b="b"/>
              <a:pathLst>
                <a:path w="1333" h="720" extrusionOk="0">
                  <a:moveTo>
                    <a:pt x="0" y="1"/>
                  </a:moveTo>
                  <a:lnTo>
                    <a:pt x="1332" y="719"/>
                  </a:lnTo>
                  <a:cubicBezTo>
                    <a:pt x="1093" y="46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2" name="Google Shape;2913;p65">
              <a:extLst>
                <a:ext uri="{FF2B5EF4-FFF2-40B4-BE49-F238E27FC236}">
                  <a16:creationId xmlns:a16="http://schemas.microsoft.com/office/drawing/2014/main" id="{980FDF3E-47F6-788F-A360-BB251043D128}"/>
                </a:ext>
              </a:extLst>
            </p:cNvPr>
            <p:cNvSpPr/>
            <p:nvPr/>
          </p:nvSpPr>
          <p:spPr>
            <a:xfrm>
              <a:off x="2978133" y="2748246"/>
              <a:ext cx="155852" cy="89026"/>
            </a:xfrm>
            <a:custGeom>
              <a:avLst/>
              <a:gdLst/>
              <a:ahLst/>
              <a:cxnLst/>
              <a:rect l="l" t="t" r="r" b="b"/>
              <a:pathLst>
                <a:path w="1453" h="830" extrusionOk="0">
                  <a:moveTo>
                    <a:pt x="64" y="0"/>
                  </a:moveTo>
                  <a:cubicBezTo>
                    <a:pt x="38" y="0"/>
                    <a:pt x="11" y="14"/>
                    <a:pt x="0" y="36"/>
                  </a:cubicBezTo>
                  <a:cubicBezTo>
                    <a:pt x="0" y="66"/>
                    <a:pt x="15" y="96"/>
                    <a:pt x="30" y="111"/>
                  </a:cubicBezTo>
                  <a:cubicBezTo>
                    <a:pt x="45" y="111"/>
                    <a:pt x="1123" y="560"/>
                    <a:pt x="1348" y="814"/>
                  </a:cubicBezTo>
                  <a:cubicBezTo>
                    <a:pt x="1363" y="829"/>
                    <a:pt x="1378" y="829"/>
                    <a:pt x="1392" y="829"/>
                  </a:cubicBezTo>
                  <a:cubicBezTo>
                    <a:pt x="1407" y="829"/>
                    <a:pt x="1422" y="829"/>
                    <a:pt x="1437" y="814"/>
                  </a:cubicBezTo>
                  <a:cubicBezTo>
                    <a:pt x="1452" y="799"/>
                    <a:pt x="1452" y="755"/>
                    <a:pt x="1437" y="740"/>
                  </a:cubicBezTo>
                  <a:cubicBezTo>
                    <a:pt x="1213" y="470"/>
                    <a:pt x="135" y="21"/>
                    <a:pt x="90" y="6"/>
                  </a:cubicBezTo>
                  <a:cubicBezTo>
                    <a:pt x="82" y="2"/>
                    <a:pt x="73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3" name="Google Shape;2914;p65">
              <a:extLst>
                <a:ext uri="{FF2B5EF4-FFF2-40B4-BE49-F238E27FC236}">
                  <a16:creationId xmlns:a16="http://schemas.microsoft.com/office/drawing/2014/main" id="{28900E47-672C-5A6D-D2F5-E8A4BD862671}"/>
                </a:ext>
              </a:extLst>
            </p:cNvPr>
            <p:cNvSpPr/>
            <p:nvPr/>
          </p:nvSpPr>
          <p:spPr>
            <a:xfrm>
              <a:off x="2077144" y="3583273"/>
              <a:ext cx="46766" cy="39257"/>
            </a:xfrm>
            <a:custGeom>
              <a:avLst/>
              <a:gdLst/>
              <a:ahLst/>
              <a:cxnLst/>
              <a:rect l="l" t="t" r="r" b="b"/>
              <a:pathLst>
                <a:path w="436" h="366" extrusionOk="0">
                  <a:moveTo>
                    <a:pt x="369" y="0"/>
                  </a:moveTo>
                  <a:cubicBezTo>
                    <a:pt x="361" y="0"/>
                    <a:pt x="353" y="2"/>
                    <a:pt x="345" y="6"/>
                  </a:cubicBezTo>
                  <a:cubicBezTo>
                    <a:pt x="211" y="66"/>
                    <a:pt x="91" y="156"/>
                    <a:pt x="16" y="291"/>
                  </a:cubicBezTo>
                  <a:cubicBezTo>
                    <a:pt x="1" y="321"/>
                    <a:pt x="1" y="351"/>
                    <a:pt x="31" y="366"/>
                  </a:cubicBezTo>
                  <a:lnTo>
                    <a:pt x="61" y="366"/>
                  </a:lnTo>
                  <a:cubicBezTo>
                    <a:pt x="91" y="366"/>
                    <a:pt x="106" y="351"/>
                    <a:pt x="121" y="336"/>
                  </a:cubicBezTo>
                  <a:cubicBezTo>
                    <a:pt x="181" y="231"/>
                    <a:pt x="285" y="156"/>
                    <a:pt x="390" y="111"/>
                  </a:cubicBezTo>
                  <a:cubicBezTo>
                    <a:pt x="420" y="96"/>
                    <a:pt x="435" y="66"/>
                    <a:pt x="420" y="36"/>
                  </a:cubicBezTo>
                  <a:cubicBezTo>
                    <a:pt x="409" y="14"/>
                    <a:pt x="390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4" name="Google Shape;2915;p65">
              <a:extLst>
                <a:ext uri="{FF2B5EF4-FFF2-40B4-BE49-F238E27FC236}">
                  <a16:creationId xmlns:a16="http://schemas.microsoft.com/office/drawing/2014/main" id="{52E61B27-B927-5ED1-5159-606AEF786638}"/>
                </a:ext>
              </a:extLst>
            </p:cNvPr>
            <p:cNvSpPr/>
            <p:nvPr/>
          </p:nvSpPr>
          <p:spPr>
            <a:xfrm>
              <a:off x="2125412" y="3499716"/>
              <a:ext cx="48268" cy="39257"/>
            </a:xfrm>
            <a:custGeom>
              <a:avLst/>
              <a:gdLst/>
              <a:ahLst/>
              <a:cxnLst/>
              <a:rect l="l" t="t" r="r" b="b"/>
              <a:pathLst>
                <a:path w="450" h="366" extrusionOk="0">
                  <a:moveTo>
                    <a:pt x="383" y="1"/>
                  </a:moveTo>
                  <a:cubicBezTo>
                    <a:pt x="376" y="1"/>
                    <a:pt x="367" y="3"/>
                    <a:pt x="359" y="7"/>
                  </a:cubicBezTo>
                  <a:cubicBezTo>
                    <a:pt x="225" y="67"/>
                    <a:pt x="105" y="156"/>
                    <a:pt x="30" y="291"/>
                  </a:cubicBezTo>
                  <a:cubicBezTo>
                    <a:pt x="0" y="321"/>
                    <a:pt x="30" y="366"/>
                    <a:pt x="75" y="366"/>
                  </a:cubicBezTo>
                  <a:cubicBezTo>
                    <a:pt x="90" y="366"/>
                    <a:pt x="120" y="366"/>
                    <a:pt x="120" y="336"/>
                  </a:cubicBezTo>
                  <a:cubicBezTo>
                    <a:pt x="195" y="246"/>
                    <a:pt x="300" y="156"/>
                    <a:pt x="404" y="111"/>
                  </a:cubicBezTo>
                  <a:cubicBezTo>
                    <a:pt x="434" y="97"/>
                    <a:pt x="449" y="67"/>
                    <a:pt x="434" y="37"/>
                  </a:cubicBezTo>
                  <a:cubicBezTo>
                    <a:pt x="423" y="15"/>
                    <a:pt x="404" y="1"/>
                    <a:pt x="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5" name="Google Shape;2916;p65">
              <a:extLst>
                <a:ext uri="{FF2B5EF4-FFF2-40B4-BE49-F238E27FC236}">
                  <a16:creationId xmlns:a16="http://schemas.microsoft.com/office/drawing/2014/main" id="{D8BEDC23-1B6D-AF03-7315-5EE25ABDFAE8}"/>
                </a:ext>
              </a:extLst>
            </p:cNvPr>
            <p:cNvSpPr/>
            <p:nvPr/>
          </p:nvSpPr>
          <p:spPr>
            <a:xfrm>
              <a:off x="2152656" y="3554419"/>
              <a:ext cx="50521" cy="39257"/>
            </a:xfrm>
            <a:custGeom>
              <a:avLst/>
              <a:gdLst/>
              <a:ahLst/>
              <a:cxnLst/>
              <a:rect l="l" t="t" r="r" b="b"/>
              <a:pathLst>
                <a:path w="471" h="366" extrusionOk="0">
                  <a:moveTo>
                    <a:pt x="386" y="0"/>
                  </a:moveTo>
                  <a:cubicBezTo>
                    <a:pt x="378" y="0"/>
                    <a:pt x="369" y="2"/>
                    <a:pt x="360" y="6"/>
                  </a:cubicBezTo>
                  <a:cubicBezTo>
                    <a:pt x="225" y="66"/>
                    <a:pt x="105" y="155"/>
                    <a:pt x="16" y="290"/>
                  </a:cubicBezTo>
                  <a:cubicBezTo>
                    <a:pt x="1" y="320"/>
                    <a:pt x="16" y="350"/>
                    <a:pt x="46" y="365"/>
                  </a:cubicBezTo>
                  <a:lnTo>
                    <a:pt x="76" y="365"/>
                  </a:lnTo>
                  <a:cubicBezTo>
                    <a:pt x="90" y="365"/>
                    <a:pt x="120" y="350"/>
                    <a:pt x="120" y="335"/>
                  </a:cubicBezTo>
                  <a:cubicBezTo>
                    <a:pt x="195" y="230"/>
                    <a:pt x="285" y="155"/>
                    <a:pt x="405" y="111"/>
                  </a:cubicBezTo>
                  <a:cubicBezTo>
                    <a:pt x="471" y="84"/>
                    <a:pt x="444" y="0"/>
                    <a:pt x="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6" name="Google Shape;2917;p65">
              <a:extLst>
                <a:ext uri="{FF2B5EF4-FFF2-40B4-BE49-F238E27FC236}">
                  <a16:creationId xmlns:a16="http://schemas.microsoft.com/office/drawing/2014/main" id="{B38F9530-49AF-8852-E33C-0172367FEA0E}"/>
                </a:ext>
              </a:extLst>
            </p:cNvPr>
            <p:cNvSpPr/>
            <p:nvPr/>
          </p:nvSpPr>
          <p:spPr>
            <a:xfrm>
              <a:off x="2099669" y="3644304"/>
              <a:ext cx="46659" cy="38828"/>
            </a:xfrm>
            <a:custGeom>
              <a:avLst/>
              <a:gdLst/>
              <a:ahLst/>
              <a:cxnLst/>
              <a:rect l="l" t="t" r="r" b="b"/>
              <a:pathLst>
                <a:path w="435" h="362" extrusionOk="0">
                  <a:moveTo>
                    <a:pt x="371" y="0"/>
                  </a:moveTo>
                  <a:cubicBezTo>
                    <a:pt x="362" y="0"/>
                    <a:pt x="353" y="2"/>
                    <a:pt x="345" y="6"/>
                  </a:cubicBezTo>
                  <a:cubicBezTo>
                    <a:pt x="210" y="51"/>
                    <a:pt x="90" y="156"/>
                    <a:pt x="16" y="276"/>
                  </a:cubicBezTo>
                  <a:cubicBezTo>
                    <a:pt x="1" y="306"/>
                    <a:pt x="16" y="350"/>
                    <a:pt x="46" y="350"/>
                  </a:cubicBezTo>
                  <a:cubicBezTo>
                    <a:pt x="46" y="358"/>
                    <a:pt x="49" y="362"/>
                    <a:pt x="53" y="362"/>
                  </a:cubicBezTo>
                  <a:cubicBezTo>
                    <a:pt x="57" y="362"/>
                    <a:pt x="60" y="358"/>
                    <a:pt x="60" y="350"/>
                  </a:cubicBezTo>
                  <a:cubicBezTo>
                    <a:pt x="90" y="350"/>
                    <a:pt x="105" y="350"/>
                    <a:pt x="120" y="335"/>
                  </a:cubicBezTo>
                  <a:cubicBezTo>
                    <a:pt x="180" y="231"/>
                    <a:pt x="285" y="156"/>
                    <a:pt x="390" y="111"/>
                  </a:cubicBezTo>
                  <a:cubicBezTo>
                    <a:pt x="420" y="96"/>
                    <a:pt x="435" y="66"/>
                    <a:pt x="435" y="36"/>
                  </a:cubicBezTo>
                  <a:cubicBezTo>
                    <a:pt x="424" y="14"/>
                    <a:pt x="397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7" name="Google Shape;2918;p65">
              <a:extLst>
                <a:ext uri="{FF2B5EF4-FFF2-40B4-BE49-F238E27FC236}">
                  <a16:creationId xmlns:a16="http://schemas.microsoft.com/office/drawing/2014/main" id="{9AB9F2E1-5468-367E-DE1C-0021E0956E42}"/>
                </a:ext>
              </a:extLst>
            </p:cNvPr>
            <p:cNvSpPr/>
            <p:nvPr/>
          </p:nvSpPr>
          <p:spPr>
            <a:xfrm>
              <a:off x="2014611" y="3650740"/>
              <a:ext cx="46659" cy="39257"/>
            </a:xfrm>
            <a:custGeom>
              <a:avLst/>
              <a:gdLst/>
              <a:ahLst/>
              <a:cxnLst/>
              <a:rect l="l" t="t" r="r" b="b"/>
              <a:pathLst>
                <a:path w="435" h="366" extrusionOk="0">
                  <a:moveTo>
                    <a:pt x="383" y="0"/>
                  </a:moveTo>
                  <a:cubicBezTo>
                    <a:pt x="375" y="0"/>
                    <a:pt x="367" y="2"/>
                    <a:pt x="359" y="6"/>
                  </a:cubicBezTo>
                  <a:cubicBezTo>
                    <a:pt x="210" y="66"/>
                    <a:pt x="105" y="156"/>
                    <a:pt x="15" y="275"/>
                  </a:cubicBezTo>
                  <a:cubicBezTo>
                    <a:pt x="0" y="320"/>
                    <a:pt x="30" y="365"/>
                    <a:pt x="60" y="365"/>
                  </a:cubicBezTo>
                  <a:cubicBezTo>
                    <a:pt x="90" y="365"/>
                    <a:pt x="105" y="350"/>
                    <a:pt x="120" y="335"/>
                  </a:cubicBezTo>
                  <a:cubicBezTo>
                    <a:pt x="195" y="231"/>
                    <a:pt x="285" y="156"/>
                    <a:pt x="404" y="111"/>
                  </a:cubicBezTo>
                  <a:cubicBezTo>
                    <a:pt x="434" y="96"/>
                    <a:pt x="434" y="66"/>
                    <a:pt x="434" y="36"/>
                  </a:cubicBezTo>
                  <a:cubicBezTo>
                    <a:pt x="423" y="14"/>
                    <a:pt x="404" y="0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8" name="Google Shape;2919;p65">
              <a:extLst>
                <a:ext uri="{FF2B5EF4-FFF2-40B4-BE49-F238E27FC236}">
                  <a16:creationId xmlns:a16="http://schemas.microsoft.com/office/drawing/2014/main" id="{E43F42C3-9F9F-8DAA-31C7-FCD3E7982009}"/>
                </a:ext>
              </a:extLst>
            </p:cNvPr>
            <p:cNvSpPr/>
            <p:nvPr/>
          </p:nvSpPr>
          <p:spPr>
            <a:xfrm>
              <a:off x="1995305" y="3718100"/>
              <a:ext cx="48268" cy="39364"/>
            </a:xfrm>
            <a:custGeom>
              <a:avLst/>
              <a:gdLst/>
              <a:ahLst/>
              <a:cxnLst/>
              <a:rect l="l" t="t" r="r" b="b"/>
              <a:pathLst>
                <a:path w="450" h="367" extrusionOk="0">
                  <a:moveTo>
                    <a:pt x="384" y="1"/>
                  </a:moveTo>
                  <a:cubicBezTo>
                    <a:pt x="376" y="1"/>
                    <a:pt x="368" y="3"/>
                    <a:pt x="360" y="7"/>
                  </a:cubicBezTo>
                  <a:cubicBezTo>
                    <a:pt x="225" y="67"/>
                    <a:pt x="105" y="157"/>
                    <a:pt x="15" y="291"/>
                  </a:cubicBezTo>
                  <a:cubicBezTo>
                    <a:pt x="0" y="306"/>
                    <a:pt x="15" y="351"/>
                    <a:pt x="45" y="366"/>
                  </a:cubicBezTo>
                  <a:lnTo>
                    <a:pt x="75" y="366"/>
                  </a:lnTo>
                  <a:cubicBezTo>
                    <a:pt x="90" y="366"/>
                    <a:pt x="120" y="351"/>
                    <a:pt x="120" y="336"/>
                  </a:cubicBezTo>
                  <a:cubicBezTo>
                    <a:pt x="195" y="231"/>
                    <a:pt x="285" y="157"/>
                    <a:pt x="405" y="112"/>
                  </a:cubicBezTo>
                  <a:cubicBezTo>
                    <a:pt x="435" y="97"/>
                    <a:pt x="450" y="67"/>
                    <a:pt x="435" y="37"/>
                  </a:cubicBezTo>
                  <a:cubicBezTo>
                    <a:pt x="424" y="15"/>
                    <a:pt x="405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9" name="Google Shape;2920;p65">
              <a:extLst>
                <a:ext uri="{FF2B5EF4-FFF2-40B4-BE49-F238E27FC236}">
                  <a16:creationId xmlns:a16="http://schemas.microsoft.com/office/drawing/2014/main" id="{5A640E5A-0721-DBB8-C152-9B31A81E732B}"/>
                </a:ext>
              </a:extLst>
            </p:cNvPr>
            <p:cNvSpPr/>
            <p:nvPr/>
          </p:nvSpPr>
          <p:spPr>
            <a:xfrm>
              <a:off x="2685848" y="4134594"/>
              <a:ext cx="53202" cy="33894"/>
            </a:xfrm>
            <a:custGeom>
              <a:avLst/>
              <a:gdLst/>
              <a:ahLst/>
              <a:cxnLst/>
              <a:rect l="l" t="t" r="r" b="b"/>
              <a:pathLst>
                <a:path w="496" h="316" extrusionOk="0">
                  <a:moveTo>
                    <a:pt x="410" y="0"/>
                  </a:moveTo>
                  <a:cubicBezTo>
                    <a:pt x="392" y="0"/>
                    <a:pt x="373" y="9"/>
                    <a:pt x="360" y="31"/>
                  </a:cubicBezTo>
                  <a:cubicBezTo>
                    <a:pt x="285" y="106"/>
                    <a:pt x="165" y="166"/>
                    <a:pt x="60" y="196"/>
                  </a:cubicBezTo>
                  <a:cubicBezTo>
                    <a:pt x="30" y="211"/>
                    <a:pt x="0" y="241"/>
                    <a:pt x="15" y="271"/>
                  </a:cubicBezTo>
                  <a:cubicBezTo>
                    <a:pt x="15" y="301"/>
                    <a:pt x="45" y="316"/>
                    <a:pt x="75" y="316"/>
                  </a:cubicBezTo>
                  <a:lnTo>
                    <a:pt x="90" y="316"/>
                  </a:lnTo>
                  <a:cubicBezTo>
                    <a:pt x="225" y="271"/>
                    <a:pt x="360" y="196"/>
                    <a:pt x="464" y="91"/>
                  </a:cubicBezTo>
                  <a:cubicBezTo>
                    <a:pt x="496" y="49"/>
                    <a:pt x="454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0" name="Google Shape;2921;p65">
              <a:extLst>
                <a:ext uri="{FF2B5EF4-FFF2-40B4-BE49-F238E27FC236}">
                  <a16:creationId xmlns:a16="http://schemas.microsoft.com/office/drawing/2014/main" id="{ED47EEA5-1705-6056-7752-D9983593EC10}"/>
                </a:ext>
              </a:extLst>
            </p:cNvPr>
            <p:cNvSpPr/>
            <p:nvPr/>
          </p:nvSpPr>
          <p:spPr>
            <a:xfrm>
              <a:off x="2722746" y="4066161"/>
              <a:ext cx="53309" cy="33358"/>
            </a:xfrm>
            <a:custGeom>
              <a:avLst/>
              <a:gdLst/>
              <a:ahLst/>
              <a:cxnLst/>
              <a:rect l="l" t="t" r="r" b="b"/>
              <a:pathLst>
                <a:path w="497" h="311" extrusionOk="0">
                  <a:moveTo>
                    <a:pt x="410" y="1"/>
                  </a:moveTo>
                  <a:cubicBezTo>
                    <a:pt x="391" y="1"/>
                    <a:pt x="373" y="8"/>
                    <a:pt x="360" y="26"/>
                  </a:cubicBezTo>
                  <a:cubicBezTo>
                    <a:pt x="285" y="115"/>
                    <a:pt x="180" y="175"/>
                    <a:pt x="61" y="205"/>
                  </a:cubicBezTo>
                  <a:cubicBezTo>
                    <a:pt x="31" y="205"/>
                    <a:pt x="1" y="235"/>
                    <a:pt x="16" y="265"/>
                  </a:cubicBezTo>
                  <a:cubicBezTo>
                    <a:pt x="16" y="295"/>
                    <a:pt x="46" y="310"/>
                    <a:pt x="61" y="310"/>
                  </a:cubicBezTo>
                  <a:lnTo>
                    <a:pt x="90" y="310"/>
                  </a:lnTo>
                  <a:cubicBezTo>
                    <a:pt x="225" y="280"/>
                    <a:pt x="360" y="205"/>
                    <a:pt x="465" y="86"/>
                  </a:cubicBezTo>
                  <a:cubicBezTo>
                    <a:pt x="496" y="43"/>
                    <a:pt x="453" y="1"/>
                    <a:pt x="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1" name="Google Shape;2922;p65">
              <a:extLst>
                <a:ext uri="{FF2B5EF4-FFF2-40B4-BE49-F238E27FC236}">
                  <a16:creationId xmlns:a16="http://schemas.microsoft.com/office/drawing/2014/main" id="{5DD85E75-0117-0AA4-27E3-960FA21D5902}"/>
                </a:ext>
              </a:extLst>
            </p:cNvPr>
            <p:cNvSpPr/>
            <p:nvPr/>
          </p:nvSpPr>
          <p:spPr>
            <a:xfrm>
              <a:off x="2783777" y="3993975"/>
              <a:ext cx="51701" cy="33251"/>
            </a:xfrm>
            <a:custGeom>
              <a:avLst/>
              <a:gdLst/>
              <a:ahLst/>
              <a:cxnLst/>
              <a:rect l="l" t="t" r="r" b="b"/>
              <a:pathLst>
                <a:path w="482" h="310" extrusionOk="0">
                  <a:moveTo>
                    <a:pt x="406" y="0"/>
                  </a:moveTo>
                  <a:cubicBezTo>
                    <a:pt x="390" y="0"/>
                    <a:pt x="373" y="7"/>
                    <a:pt x="360" y="25"/>
                  </a:cubicBezTo>
                  <a:cubicBezTo>
                    <a:pt x="270" y="115"/>
                    <a:pt x="165" y="175"/>
                    <a:pt x="45" y="190"/>
                  </a:cubicBezTo>
                  <a:cubicBezTo>
                    <a:pt x="16" y="205"/>
                    <a:pt x="1" y="235"/>
                    <a:pt x="1" y="264"/>
                  </a:cubicBezTo>
                  <a:cubicBezTo>
                    <a:pt x="16" y="294"/>
                    <a:pt x="30" y="309"/>
                    <a:pt x="60" y="309"/>
                  </a:cubicBezTo>
                  <a:lnTo>
                    <a:pt x="75" y="309"/>
                  </a:lnTo>
                  <a:cubicBezTo>
                    <a:pt x="225" y="279"/>
                    <a:pt x="345" y="205"/>
                    <a:pt x="450" y="85"/>
                  </a:cubicBezTo>
                  <a:cubicBezTo>
                    <a:pt x="481" y="42"/>
                    <a:pt x="446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2" name="Google Shape;2923;p65">
              <a:extLst>
                <a:ext uri="{FF2B5EF4-FFF2-40B4-BE49-F238E27FC236}">
                  <a16:creationId xmlns:a16="http://schemas.microsoft.com/office/drawing/2014/main" id="{30FE356D-4F76-2435-B234-088FC3D9C642}"/>
                </a:ext>
              </a:extLst>
            </p:cNvPr>
            <p:cNvSpPr/>
            <p:nvPr/>
          </p:nvSpPr>
          <p:spPr>
            <a:xfrm>
              <a:off x="2815848" y="4029264"/>
              <a:ext cx="52237" cy="33251"/>
            </a:xfrm>
            <a:custGeom>
              <a:avLst/>
              <a:gdLst/>
              <a:ahLst/>
              <a:cxnLst/>
              <a:rect l="l" t="t" r="r" b="b"/>
              <a:pathLst>
                <a:path w="487" h="310" extrusionOk="0">
                  <a:moveTo>
                    <a:pt x="407" y="0"/>
                  </a:moveTo>
                  <a:cubicBezTo>
                    <a:pt x="390" y="0"/>
                    <a:pt x="373" y="8"/>
                    <a:pt x="360" y="25"/>
                  </a:cubicBezTo>
                  <a:cubicBezTo>
                    <a:pt x="285" y="115"/>
                    <a:pt x="166" y="175"/>
                    <a:pt x="61" y="205"/>
                  </a:cubicBezTo>
                  <a:cubicBezTo>
                    <a:pt x="31" y="205"/>
                    <a:pt x="1" y="235"/>
                    <a:pt x="16" y="265"/>
                  </a:cubicBezTo>
                  <a:cubicBezTo>
                    <a:pt x="16" y="295"/>
                    <a:pt x="46" y="310"/>
                    <a:pt x="76" y="310"/>
                  </a:cubicBezTo>
                  <a:lnTo>
                    <a:pt x="91" y="310"/>
                  </a:lnTo>
                  <a:cubicBezTo>
                    <a:pt x="226" y="280"/>
                    <a:pt x="360" y="205"/>
                    <a:pt x="465" y="85"/>
                  </a:cubicBezTo>
                  <a:cubicBezTo>
                    <a:pt x="486" y="43"/>
                    <a:pt x="448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3" name="Google Shape;2924;p65">
              <a:extLst>
                <a:ext uri="{FF2B5EF4-FFF2-40B4-BE49-F238E27FC236}">
                  <a16:creationId xmlns:a16="http://schemas.microsoft.com/office/drawing/2014/main" id="{ED4E8FD6-DD25-BD35-5355-C707C2B3F666}"/>
                </a:ext>
              </a:extLst>
            </p:cNvPr>
            <p:cNvSpPr/>
            <p:nvPr/>
          </p:nvSpPr>
          <p:spPr>
            <a:xfrm>
              <a:off x="3451796" y="2884897"/>
              <a:ext cx="57922" cy="16625"/>
            </a:xfrm>
            <a:custGeom>
              <a:avLst/>
              <a:gdLst/>
              <a:ahLst/>
              <a:cxnLst/>
              <a:rect l="l" t="t" r="r" b="b"/>
              <a:pathLst>
                <a:path w="540" h="155" extrusionOk="0">
                  <a:moveTo>
                    <a:pt x="268" y="1"/>
                  </a:moveTo>
                  <a:cubicBezTo>
                    <a:pt x="195" y="1"/>
                    <a:pt x="121" y="12"/>
                    <a:pt x="46" y="34"/>
                  </a:cubicBezTo>
                  <a:cubicBezTo>
                    <a:pt x="16" y="34"/>
                    <a:pt x="1" y="79"/>
                    <a:pt x="16" y="109"/>
                  </a:cubicBezTo>
                  <a:cubicBezTo>
                    <a:pt x="31" y="124"/>
                    <a:pt x="61" y="139"/>
                    <a:pt x="91" y="139"/>
                  </a:cubicBezTo>
                  <a:cubicBezTo>
                    <a:pt x="144" y="126"/>
                    <a:pt x="198" y="118"/>
                    <a:pt x="252" y="118"/>
                  </a:cubicBezTo>
                  <a:cubicBezTo>
                    <a:pt x="318" y="118"/>
                    <a:pt x="384" y="130"/>
                    <a:pt x="450" y="154"/>
                  </a:cubicBezTo>
                  <a:lnTo>
                    <a:pt x="465" y="154"/>
                  </a:lnTo>
                  <a:cubicBezTo>
                    <a:pt x="540" y="154"/>
                    <a:pt x="540" y="64"/>
                    <a:pt x="480" y="34"/>
                  </a:cubicBezTo>
                  <a:cubicBezTo>
                    <a:pt x="412" y="12"/>
                    <a:pt x="34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4" name="Google Shape;2925;p65">
              <a:extLst>
                <a:ext uri="{FF2B5EF4-FFF2-40B4-BE49-F238E27FC236}">
                  <a16:creationId xmlns:a16="http://schemas.microsoft.com/office/drawing/2014/main" id="{1BEDF2F6-1D03-2815-D4E1-3385C80C09A6}"/>
                </a:ext>
              </a:extLst>
            </p:cNvPr>
            <p:cNvSpPr/>
            <p:nvPr/>
          </p:nvSpPr>
          <p:spPr>
            <a:xfrm>
              <a:off x="3389156" y="2917075"/>
              <a:ext cx="56313" cy="16089"/>
            </a:xfrm>
            <a:custGeom>
              <a:avLst/>
              <a:gdLst/>
              <a:ahLst/>
              <a:cxnLst/>
              <a:rect l="l" t="t" r="r" b="b"/>
              <a:pathLst>
                <a:path w="525" h="150" extrusionOk="0">
                  <a:moveTo>
                    <a:pt x="255" y="0"/>
                  </a:moveTo>
                  <a:cubicBezTo>
                    <a:pt x="181" y="0"/>
                    <a:pt x="106" y="11"/>
                    <a:pt x="31" y="34"/>
                  </a:cubicBezTo>
                  <a:cubicBezTo>
                    <a:pt x="1" y="49"/>
                    <a:pt x="1" y="79"/>
                    <a:pt x="16" y="109"/>
                  </a:cubicBezTo>
                  <a:cubicBezTo>
                    <a:pt x="16" y="124"/>
                    <a:pt x="46" y="139"/>
                    <a:pt x="61" y="139"/>
                  </a:cubicBezTo>
                  <a:cubicBezTo>
                    <a:pt x="68" y="146"/>
                    <a:pt x="72" y="150"/>
                    <a:pt x="76" y="150"/>
                  </a:cubicBezTo>
                  <a:cubicBezTo>
                    <a:pt x="79" y="150"/>
                    <a:pt x="83" y="146"/>
                    <a:pt x="91" y="139"/>
                  </a:cubicBezTo>
                  <a:cubicBezTo>
                    <a:pt x="143" y="124"/>
                    <a:pt x="203" y="116"/>
                    <a:pt x="265" y="116"/>
                  </a:cubicBezTo>
                  <a:cubicBezTo>
                    <a:pt x="327" y="116"/>
                    <a:pt x="390" y="124"/>
                    <a:pt x="450" y="139"/>
                  </a:cubicBezTo>
                  <a:cubicBezTo>
                    <a:pt x="458" y="143"/>
                    <a:pt x="466" y="145"/>
                    <a:pt x="474" y="145"/>
                  </a:cubicBezTo>
                  <a:cubicBezTo>
                    <a:pt x="494" y="145"/>
                    <a:pt x="510" y="131"/>
                    <a:pt x="510" y="109"/>
                  </a:cubicBezTo>
                  <a:cubicBezTo>
                    <a:pt x="525" y="79"/>
                    <a:pt x="510" y="49"/>
                    <a:pt x="480" y="34"/>
                  </a:cubicBezTo>
                  <a:cubicBezTo>
                    <a:pt x="405" y="11"/>
                    <a:pt x="330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5" name="Google Shape;2926;p65">
              <a:extLst>
                <a:ext uri="{FF2B5EF4-FFF2-40B4-BE49-F238E27FC236}">
                  <a16:creationId xmlns:a16="http://schemas.microsoft.com/office/drawing/2014/main" id="{840711DA-641F-7A70-AED4-1801528792C5}"/>
                </a:ext>
              </a:extLst>
            </p:cNvPr>
            <p:cNvSpPr/>
            <p:nvPr/>
          </p:nvSpPr>
          <p:spPr>
            <a:xfrm>
              <a:off x="3368347" y="2846390"/>
              <a:ext cx="56313" cy="15553"/>
            </a:xfrm>
            <a:custGeom>
              <a:avLst/>
              <a:gdLst/>
              <a:ahLst/>
              <a:cxnLst/>
              <a:rect l="l" t="t" r="r" b="b"/>
              <a:pathLst>
                <a:path w="525" h="145" extrusionOk="0">
                  <a:moveTo>
                    <a:pt x="262" y="0"/>
                  </a:moveTo>
                  <a:cubicBezTo>
                    <a:pt x="187" y="0"/>
                    <a:pt x="113" y="12"/>
                    <a:pt x="45" y="34"/>
                  </a:cubicBezTo>
                  <a:cubicBezTo>
                    <a:pt x="15" y="49"/>
                    <a:pt x="0" y="79"/>
                    <a:pt x="15" y="109"/>
                  </a:cubicBezTo>
                  <a:cubicBezTo>
                    <a:pt x="30" y="124"/>
                    <a:pt x="45" y="139"/>
                    <a:pt x="75" y="139"/>
                  </a:cubicBezTo>
                  <a:lnTo>
                    <a:pt x="90" y="139"/>
                  </a:lnTo>
                  <a:cubicBezTo>
                    <a:pt x="150" y="124"/>
                    <a:pt x="210" y="117"/>
                    <a:pt x="270" y="117"/>
                  </a:cubicBezTo>
                  <a:cubicBezTo>
                    <a:pt x="330" y="117"/>
                    <a:pt x="390" y="124"/>
                    <a:pt x="449" y="139"/>
                  </a:cubicBezTo>
                  <a:cubicBezTo>
                    <a:pt x="457" y="143"/>
                    <a:pt x="465" y="145"/>
                    <a:pt x="473" y="145"/>
                  </a:cubicBezTo>
                  <a:cubicBezTo>
                    <a:pt x="494" y="145"/>
                    <a:pt x="513" y="131"/>
                    <a:pt x="524" y="109"/>
                  </a:cubicBezTo>
                  <a:cubicBezTo>
                    <a:pt x="524" y="79"/>
                    <a:pt x="509" y="49"/>
                    <a:pt x="479" y="34"/>
                  </a:cubicBezTo>
                  <a:cubicBezTo>
                    <a:pt x="412" y="12"/>
                    <a:pt x="337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6" name="Google Shape;2927;p65">
              <a:extLst>
                <a:ext uri="{FF2B5EF4-FFF2-40B4-BE49-F238E27FC236}">
                  <a16:creationId xmlns:a16="http://schemas.microsoft.com/office/drawing/2014/main" id="{02F9175E-FF65-89D2-C9A9-E0C7E2CEEADE}"/>
                </a:ext>
              </a:extLst>
            </p:cNvPr>
            <p:cNvSpPr/>
            <p:nvPr/>
          </p:nvSpPr>
          <p:spPr>
            <a:xfrm>
              <a:off x="3321796" y="2891332"/>
              <a:ext cx="57922" cy="16625"/>
            </a:xfrm>
            <a:custGeom>
              <a:avLst/>
              <a:gdLst/>
              <a:ahLst/>
              <a:cxnLst/>
              <a:rect l="l" t="t" r="r" b="b"/>
              <a:pathLst>
                <a:path w="540" h="155" extrusionOk="0">
                  <a:moveTo>
                    <a:pt x="262" y="1"/>
                  </a:moveTo>
                  <a:cubicBezTo>
                    <a:pt x="187" y="1"/>
                    <a:pt x="112" y="12"/>
                    <a:pt x="45" y="34"/>
                  </a:cubicBezTo>
                  <a:cubicBezTo>
                    <a:pt x="15" y="49"/>
                    <a:pt x="0" y="79"/>
                    <a:pt x="15" y="109"/>
                  </a:cubicBezTo>
                  <a:cubicBezTo>
                    <a:pt x="30" y="139"/>
                    <a:pt x="45" y="139"/>
                    <a:pt x="75" y="154"/>
                  </a:cubicBezTo>
                  <a:lnTo>
                    <a:pt x="90" y="154"/>
                  </a:lnTo>
                  <a:cubicBezTo>
                    <a:pt x="150" y="132"/>
                    <a:pt x="210" y="120"/>
                    <a:pt x="270" y="120"/>
                  </a:cubicBezTo>
                  <a:cubicBezTo>
                    <a:pt x="329" y="120"/>
                    <a:pt x="389" y="132"/>
                    <a:pt x="449" y="154"/>
                  </a:cubicBezTo>
                  <a:cubicBezTo>
                    <a:pt x="509" y="154"/>
                    <a:pt x="539" y="64"/>
                    <a:pt x="479" y="34"/>
                  </a:cubicBezTo>
                  <a:cubicBezTo>
                    <a:pt x="412" y="12"/>
                    <a:pt x="337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7" name="Google Shape;2928;p65">
              <a:extLst>
                <a:ext uri="{FF2B5EF4-FFF2-40B4-BE49-F238E27FC236}">
                  <a16:creationId xmlns:a16="http://schemas.microsoft.com/office/drawing/2014/main" id="{2E051168-64DC-BC15-2256-5D2B94888FB1}"/>
                </a:ext>
              </a:extLst>
            </p:cNvPr>
            <p:cNvSpPr/>
            <p:nvPr/>
          </p:nvSpPr>
          <p:spPr>
            <a:xfrm>
              <a:off x="3273529" y="2846390"/>
              <a:ext cx="57922" cy="15553"/>
            </a:xfrm>
            <a:custGeom>
              <a:avLst/>
              <a:gdLst/>
              <a:ahLst/>
              <a:cxnLst/>
              <a:rect l="l" t="t" r="r" b="b"/>
              <a:pathLst>
                <a:path w="540" h="145" extrusionOk="0">
                  <a:moveTo>
                    <a:pt x="269" y="0"/>
                  </a:moveTo>
                  <a:cubicBezTo>
                    <a:pt x="196" y="0"/>
                    <a:pt x="121" y="12"/>
                    <a:pt x="46" y="34"/>
                  </a:cubicBezTo>
                  <a:cubicBezTo>
                    <a:pt x="16" y="49"/>
                    <a:pt x="1" y="79"/>
                    <a:pt x="16" y="109"/>
                  </a:cubicBezTo>
                  <a:cubicBezTo>
                    <a:pt x="31" y="124"/>
                    <a:pt x="46" y="139"/>
                    <a:pt x="76" y="139"/>
                  </a:cubicBezTo>
                  <a:lnTo>
                    <a:pt x="91" y="139"/>
                  </a:lnTo>
                  <a:cubicBezTo>
                    <a:pt x="151" y="124"/>
                    <a:pt x="211" y="117"/>
                    <a:pt x="270" y="117"/>
                  </a:cubicBezTo>
                  <a:cubicBezTo>
                    <a:pt x="330" y="117"/>
                    <a:pt x="390" y="124"/>
                    <a:pt x="450" y="139"/>
                  </a:cubicBezTo>
                  <a:cubicBezTo>
                    <a:pt x="458" y="143"/>
                    <a:pt x="466" y="145"/>
                    <a:pt x="474" y="145"/>
                  </a:cubicBezTo>
                  <a:cubicBezTo>
                    <a:pt x="495" y="145"/>
                    <a:pt x="514" y="131"/>
                    <a:pt x="525" y="109"/>
                  </a:cubicBezTo>
                  <a:cubicBezTo>
                    <a:pt x="540" y="79"/>
                    <a:pt x="510" y="49"/>
                    <a:pt x="480" y="34"/>
                  </a:cubicBezTo>
                  <a:cubicBezTo>
                    <a:pt x="413" y="12"/>
                    <a:pt x="342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8" name="Google Shape;2929;p65">
              <a:extLst>
                <a:ext uri="{FF2B5EF4-FFF2-40B4-BE49-F238E27FC236}">
                  <a16:creationId xmlns:a16="http://schemas.microsoft.com/office/drawing/2014/main" id="{F1FF2B92-5FC9-3726-7631-AF593107EBB2}"/>
                </a:ext>
              </a:extLst>
            </p:cNvPr>
            <p:cNvSpPr/>
            <p:nvPr/>
          </p:nvSpPr>
          <p:spPr>
            <a:xfrm>
              <a:off x="3517654" y="2937883"/>
              <a:ext cx="58994" cy="16733"/>
            </a:xfrm>
            <a:custGeom>
              <a:avLst/>
              <a:gdLst/>
              <a:ahLst/>
              <a:cxnLst/>
              <a:rect l="l" t="t" r="r" b="b"/>
              <a:pathLst>
                <a:path w="550" h="156" extrusionOk="0">
                  <a:moveTo>
                    <a:pt x="268" y="1"/>
                  </a:moveTo>
                  <a:cubicBezTo>
                    <a:pt x="195" y="1"/>
                    <a:pt x="120" y="12"/>
                    <a:pt x="46" y="35"/>
                  </a:cubicBezTo>
                  <a:cubicBezTo>
                    <a:pt x="16" y="50"/>
                    <a:pt x="1" y="79"/>
                    <a:pt x="16" y="109"/>
                  </a:cubicBezTo>
                  <a:cubicBezTo>
                    <a:pt x="31" y="139"/>
                    <a:pt x="46" y="154"/>
                    <a:pt x="75" y="154"/>
                  </a:cubicBezTo>
                  <a:lnTo>
                    <a:pt x="90" y="154"/>
                  </a:lnTo>
                  <a:cubicBezTo>
                    <a:pt x="150" y="132"/>
                    <a:pt x="210" y="121"/>
                    <a:pt x="270" y="121"/>
                  </a:cubicBezTo>
                  <a:cubicBezTo>
                    <a:pt x="330" y="121"/>
                    <a:pt x="390" y="132"/>
                    <a:pt x="450" y="154"/>
                  </a:cubicBezTo>
                  <a:cubicBezTo>
                    <a:pt x="455" y="155"/>
                    <a:pt x="459" y="156"/>
                    <a:pt x="464" y="156"/>
                  </a:cubicBezTo>
                  <a:cubicBezTo>
                    <a:pt x="528" y="156"/>
                    <a:pt x="550" y="63"/>
                    <a:pt x="480" y="35"/>
                  </a:cubicBezTo>
                  <a:cubicBezTo>
                    <a:pt x="412" y="12"/>
                    <a:pt x="34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9" name="Google Shape;2930;p65">
              <a:extLst>
                <a:ext uri="{FF2B5EF4-FFF2-40B4-BE49-F238E27FC236}">
                  <a16:creationId xmlns:a16="http://schemas.microsoft.com/office/drawing/2014/main" id="{D8CFF0FA-1AF5-9378-2CE0-B121B7CDF1BA}"/>
                </a:ext>
              </a:extLst>
            </p:cNvPr>
            <p:cNvSpPr/>
            <p:nvPr/>
          </p:nvSpPr>
          <p:spPr>
            <a:xfrm>
              <a:off x="3551441" y="2880070"/>
              <a:ext cx="56313" cy="15660"/>
            </a:xfrm>
            <a:custGeom>
              <a:avLst/>
              <a:gdLst/>
              <a:ahLst/>
              <a:cxnLst/>
              <a:rect l="l" t="t" r="r" b="b"/>
              <a:pathLst>
                <a:path w="525" h="146" extrusionOk="0">
                  <a:moveTo>
                    <a:pt x="262" y="1"/>
                  </a:moveTo>
                  <a:cubicBezTo>
                    <a:pt x="187" y="1"/>
                    <a:pt x="112" y="12"/>
                    <a:pt x="45" y="35"/>
                  </a:cubicBezTo>
                  <a:cubicBezTo>
                    <a:pt x="15" y="50"/>
                    <a:pt x="0" y="79"/>
                    <a:pt x="15" y="109"/>
                  </a:cubicBezTo>
                  <a:cubicBezTo>
                    <a:pt x="30" y="124"/>
                    <a:pt x="45" y="139"/>
                    <a:pt x="75" y="139"/>
                  </a:cubicBezTo>
                  <a:lnTo>
                    <a:pt x="90" y="139"/>
                  </a:lnTo>
                  <a:cubicBezTo>
                    <a:pt x="150" y="124"/>
                    <a:pt x="210" y="117"/>
                    <a:pt x="270" y="117"/>
                  </a:cubicBezTo>
                  <a:cubicBezTo>
                    <a:pt x="329" y="117"/>
                    <a:pt x="389" y="124"/>
                    <a:pt x="449" y="139"/>
                  </a:cubicBezTo>
                  <a:cubicBezTo>
                    <a:pt x="457" y="143"/>
                    <a:pt x="465" y="145"/>
                    <a:pt x="473" y="145"/>
                  </a:cubicBezTo>
                  <a:cubicBezTo>
                    <a:pt x="494" y="145"/>
                    <a:pt x="513" y="131"/>
                    <a:pt x="524" y="109"/>
                  </a:cubicBezTo>
                  <a:cubicBezTo>
                    <a:pt x="524" y="79"/>
                    <a:pt x="509" y="35"/>
                    <a:pt x="479" y="35"/>
                  </a:cubicBezTo>
                  <a:cubicBezTo>
                    <a:pt x="412" y="12"/>
                    <a:pt x="337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00" name="Google Shape;2931;p65">
              <a:extLst>
                <a:ext uri="{FF2B5EF4-FFF2-40B4-BE49-F238E27FC236}">
                  <a16:creationId xmlns:a16="http://schemas.microsoft.com/office/drawing/2014/main" id="{6763AB21-4623-AA2E-FC90-BB9FB9663797}"/>
                </a:ext>
              </a:extLst>
            </p:cNvPr>
            <p:cNvSpPr/>
            <p:nvPr/>
          </p:nvSpPr>
          <p:spPr>
            <a:xfrm>
              <a:off x="3601639" y="2920614"/>
              <a:ext cx="57493" cy="17805"/>
            </a:xfrm>
            <a:custGeom>
              <a:avLst/>
              <a:gdLst/>
              <a:ahLst/>
              <a:cxnLst/>
              <a:rect l="l" t="t" r="r" b="b"/>
              <a:pathLst>
                <a:path w="536" h="166" extrusionOk="0">
                  <a:moveTo>
                    <a:pt x="214" y="0"/>
                  </a:moveTo>
                  <a:cubicBezTo>
                    <a:pt x="162" y="0"/>
                    <a:pt x="109" y="5"/>
                    <a:pt x="56" y="16"/>
                  </a:cubicBezTo>
                  <a:cubicBezTo>
                    <a:pt x="0" y="44"/>
                    <a:pt x="23" y="137"/>
                    <a:pt x="87" y="137"/>
                  </a:cubicBezTo>
                  <a:cubicBezTo>
                    <a:pt x="91" y="137"/>
                    <a:pt x="96" y="137"/>
                    <a:pt x="101" y="136"/>
                  </a:cubicBezTo>
                  <a:cubicBezTo>
                    <a:pt x="143" y="125"/>
                    <a:pt x="186" y="120"/>
                    <a:pt x="228" y="120"/>
                  </a:cubicBezTo>
                  <a:cubicBezTo>
                    <a:pt x="306" y="120"/>
                    <a:pt x="383" y="137"/>
                    <a:pt x="460" y="166"/>
                  </a:cubicBezTo>
                  <a:lnTo>
                    <a:pt x="475" y="166"/>
                  </a:lnTo>
                  <a:cubicBezTo>
                    <a:pt x="505" y="166"/>
                    <a:pt x="520" y="151"/>
                    <a:pt x="535" y="121"/>
                  </a:cubicBezTo>
                  <a:cubicBezTo>
                    <a:pt x="535" y="91"/>
                    <a:pt x="520" y="61"/>
                    <a:pt x="490" y="46"/>
                  </a:cubicBezTo>
                  <a:cubicBezTo>
                    <a:pt x="403" y="17"/>
                    <a:pt x="310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01" name="Google Shape;2932;p65">
              <a:extLst>
                <a:ext uri="{FF2B5EF4-FFF2-40B4-BE49-F238E27FC236}">
                  <a16:creationId xmlns:a16="http://schemas.microsoft.com/office/drawing/2014/main" id="{66BD86A6-3FB0-BB65-EF8B-80C055A5E0DE}"/>
                </a:ext>
              </a:extLst>
            </p:cNvPr>
            <p:cNvSpPr/>
            <p:nvPr/>
          </p:nvSpPr>
          <p:spPr>
            <a:xfrm>
              <a:off x="2860897" y="3957613"/>
              <a:ext cx="43441" cy="43869"/>
            </a:xfrm>
            <a:custGeom>
              <a:avLst/>
              <a:gdLst/>
              <a:ahLst/>
              <a:cxnLst/>
              <a:rect l="l" t="t" r="r" b="b"/>
              <a:pathLst>
                <a:path w="405" h="409" extrusionOk="0">
                  <a:moveTo>
                    <a:pt x="343" y="1"/>
                  </a:moveTo>
                  <a:cubicBezTo>
                    <a:pt x="320" y="1"/>
                    <a:pt x="300" y="25"/>
                    <a:pt x="300" y="50"/>
                  </a:cubicBezTo>
                  <a:cubicBezTo>
                    <a:pt x="240" y="154"/>
                    <a:pt x="150" y="244"/>
                    <a:pt x="45" y="304"/>
                  </a:cubicBezTo>
                  <a:cubicBezTo>
                    <a:pt x="15" y="319"/>
                    <a:pt x="0" y="349"/>
                    <a:pt x="15" y="379"/>
                  </a:cubicBezTo>
                  <a:cubicBezTo>
                    <a:pt x="30" y="394"/>
                    <a:pt x="45" y="409"/>
                    <a:pt x="75" y="409"/>
                  </a:cubicBezTo>
                  <a:cubicBezTo>
                    <a:pt x="75" y="409"/>
                    <a:pt x="90" y="409"/>
                    <a:pt x="90" y="394"/>
                  </a:cubicBezTo>
                  <a:cubicBezTo>
                    <a:pt x="225" y="319"/>
                    <a:pt x="330" y="214"/>
                    <a:pt x="404" y="79"/>
                  </a:cubicBezTo>
                  <a:cubicBezTo>
                    <a:pt x="404" y="50"/>
                    <a:pt x="389" y="20"/>
                    <a:pt x="360" y="5"/>
                  </a:cubicBezTo>
                  <a:cubicBezTo>
                    <a:pt x="354" y="2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02" name="Google Shape;2933;p65">
              <a:extLst>
                <a:ext uri="{FF2B5EF4-FFF2-40B4-BE49-F238E27FC236}">
                  <a16:creationId xmlns:a16="http://schemas.microsoft.com/office/drawing/2014/main" id="{91C3089C-8C6B-5D31-29B9-0AAC436FAD55}"/>
                </a:ext>
              </a:extLst>
            </p:cNvPr>
            <p:cNvSpPr/>
            <p:nvPr/>
          </p:nvSpPr>
          <p:spPr>
            <a:xfrm>
              <a:off x="2780559" y="4089866"/>
              <a:ext cx="54597" cy="35289"/>
            </a:xfrm>
            <a:custGeom>
              <a:avLst/>
              <a:gdLst/>
              <a:ahLst/>
              <a:cxnLst/>
              <a:rect l="l" t="t" r="r" b="b"/>
              <a:pathLst>
                <a:path w="509" h="329" extrusionOk="0">
                  <a:moveTo>
                    <a:pt x="414" y="1"/>
                  </a:moveTo>
                  <a:cubicBezTo>
                    <a:pt x="398" y="1"/>
                    <a:pt x="383" y="9"/>
                    <a:pt x="375" y="29"/>
                  </a:cubicBezTo>
                  <a:cubicBezTo>
                    <a:pt x="285" y="119"/>
                    <a:pt x="180" y="179"/>
                    <a:pt x="60" y="209"/>
                  </a:cubicBezTo>
                  <a:cubicBezTo>
                    <a:pt x="31" y="224"/>
                    <a:pt x="1" y="254"/>
                    <a:pt x="16" y="284"/>
                  </a:cubicBezTo>
                  <a:cubicBezTo>
                    <a:pt x="16" y="314"/>
                    <a:pt x="46" y="329"/>
                    <a:pt x="75" y="329"/>
                  </a:cubicBezTo>
                  <a:lnTo>
                    <a:pt x="90" y="329"/>
                  </a:lnTo>
                  <a:cubicBezTo>
                    <a:pt x="225" y="284"/>
                    <a:pt x="360" y="209"/>
                    <a:pt x="465" y="104"/>
                  </a:cubicBezTo>
                  <a:cubicBezTo>
                    <a:pt x="508" y="60"/>
                    <a:pt x="456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03" name="Google Shape;2934;p65">
              <a:extLst>
                <a:ext uri="{FF2B5EF4-FFF2-40B4-BE49-F238E27FC236}">
                  <a16:creationId xmlns:a16="http://schemas.microsoft.com/office/drawing/2014/main" id="{BF5E952B-1358-4D3A-C0AC-FCE0D920723F}"/>
                </a:ext>
              </a:extLst>
            </p:cNvPr>
            <p:cNvSpPr/>
            <p:nvPr/>
          </p:nvSpPr>
          <p:spPr>
            <a:xfrm>
              <a:off x="1349703" y="3182546"/>
              <a:ext cx="102865" cy="88382"/>
            </a:xfrm>
            <a:custGeom>
              <a:avLst/>
              <a:gdLst/>
              <a:ahLst/>
              <a:cxnLst/>
              <a:rect l="l" t="t" r="r" b="b"/>
              <a:pathLst>
                <a:path w="959" h="824" extrusionOk="0">
                  <a:moveTo>
                    <a:pt x="526" y="118"/>
                  </a:moveTo>
                  <a:cubicBezTo>
                    <a:pt x="536" y="118"/>
                    <a:pt x="545" y="118"/>
                    <a:pt x="555" y="119"/>
                  </a:cubicBezTo>
                  <a:cubicBezTo>
                    <a:pt x="914" y="149"/>
                    <a:pt x="914" y="688"/>
                    <a:pt x="555" y="718"/>
                  </a:cubicBezTo>
                  <a:cubicBezTo>
                    <a:pt x="545" y="719"/>
                    <a:pt x="536" y="719"/>
                    <a:pt x="526" y="719"/>
                  </a:cubicBezTo>
                  <a:cubicBezTo>
                    <a:pt x="130" y="719"/>
                    <a:pt x="130" y="118"/>
                    <a:pt x="526" y="118"/>
                  </a:cubicBezTo>
                  <a:close/>
                  <a:moveTo>
                    <a:pt x="547" y="0"/>
                  </a:moveTo>
                  <a:cubicBezTo>
                    <a:pt x="446" y="0"/>
                    <a:pt x="342" y="37"/>
                    <a:pt x="255" y="119"/>
                  </a:cubicBezTo>
                  <a:cubicBezTo>
                    <a:pt x="1" y="374"/>
                    <a:pt x="180" y="823"/>
                    <a:pt x="555" y="823"/>
                  </a:cubicBezTo>
                  <a:lnTo>
                    <a:pt x="540" y="823"/>
                  </a:lnTo>
                  <a:cubicBezTo>
                    <a:pt x="548" y="823"/>
                    <a:pt x="556" y="824"/>
                    <a:pt x="564" y="824"/>
                  </a:cubicBezTo>
                  <a:cubicBezTo>
                    <a:pt x="778" y="824"/>
                    <a:pt x="959" y="635"/>
                    <a:pt x="959" y="418"/>
                  </a:cubicBezTo>
                  <a:cubicBezTo>
                    <a:pt x="959" y="165"/>
                    <a:pt x="759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04" name="Google Shape;2935;p65">
              <a:extLst>
                <a:ext uri="{FF2B5EF4-FFF2-40B4-BE49-F238E27FC236}">
                  <a16:creationId xmlns:a16="http://schemas.microsoft.com/office/drawing/2014/main" id="{61A18287-9F23-B916-5E50-2603AEE7788F}"/>
                </a:ext>
              </a:extLst>
            </p:cNvPr>
            <p:cNvSpPr/>
            <p:nvPr/>
          </p:nvSpPr>
          <p:spPr>
            <a:xfrm>
              <a:off x="3445253" y="3853463"/>
              <a:ext cx="122279" cy="88597"/>
            </a:xfrm>
            <a:custGeom>
              <a:avLst/>
              <a:gdLst/>
              <a:ahLst/>
              <a:cxnLst/>
              <a:rect l="l" t="t" r="r" b="b"/>
              <a:pathLst>
                <a:path w="1140" h="826" extrusionOk="0">
                  <a:moveTo>
                    <a:pt x="571" y="122"/>
                  </a:moveTo>
                  <a:cubicBezTo>
                    <a:pt x="930" y="152"/>
                    <a:pt x="930" y="676"/>
                    <a:pt x="571" y="706"/>
                  </a:cubicBezTo>
                  <a:cubicBezTo>
                    <a:pt x="211" y="676"/>
                    <a:pt x="211" y="152"/>
                    <a:pt x="571" y="122"/>
                  </a:cubicBezTo>
                  <a:close/>
                  <a:moveTo>
                    <a:pt x="563" y="0"/>
                  </a:moveTo>
                  <a:cubicBezTo>
                    <a:pt x="233" y="0"/>
                    <a:pt x="1" y="421"/>
                    <a:pt x="286" y="706"/>
                  </a:cubicBezTo>
                  <a:cubicBezTo>
                    <a:pt x="361" y="781"/>
                    <a:pt x="466" y="826"/>
                    <a:pt x="571" y="826"/>
                  </a:cubicBezTo>
                  <a:cubicBezTo>
                    <a:pt x="1020" y="826"/>
                    <a:pt x="1140" y="212"/>
                    <a:pt x="721" y="32"/>
                  </a:cubicBezTo>
                  <a:cubicBezTo>
                    <a:pt x="667" y="10"/>
                    <a:pt x="613" y="0"/>
                    <a:pt x="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3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D2477C-BF5F-069C-4505-B273D86A2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585D2DF-081B-FCE4-DB09-79AD63C776C9}"/>
              </a:ext>
            </a:extLst>
          </p:cNvPr>
          <p:cNvGrpSpPr/>
          <p:nvPr/>
        </p:nvGrpSpPr>
        <p:grpSpPr>
          <a:xfrm>
            <a:off x="1305536" y="1560431"/>
            <a:ext cx="9580928" cy="1121846"/>
            <a:chOff x="389320" y="433950"/>
            <a:chExt cx="7604656" cy="8904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DA09BE-8AD6-F4D1-475C-CF10A5B80BDB}"/>
                </a:ext>
              </a:extLst>
            </p:cNvPr>
            <p:cNvSpPr txBox="1"/>
            <p:nvPr/>
          </p:nvSpPr>
          <p:spPr>
            <a:xfrm>
              <a:off x="1147469" y="433950"/>
              <a:ext cx="6846507" cy="890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nl-NL" sz="2400" b="1" dirty="0" err="1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nl-NL" sz="2400" b="1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2400" b="1" dirty="0" err="1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nl-NL" sz="2400" b="1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 3: </a:t>
              </a:r>
              <a:r>
                <a:rPr lang="vi-VN" sz="24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Chơi một số trò chơi phù hợp với điều kiện của lớp (thi hát, thi kể chuyện, đọc thơ hoặc kéo co,…). </a:t>
              </a:r>
              <a:endParaRPr lang="en-US" sz="2400" dirty="0"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6ED56E71-E2FF-79C8-98EE-8B22A22784EA}"/>
                </a:ext>
              </a:extLst>
            </p:cNvPr>
            <p:cNvSpPr/>
            <p:nvPr/>
          </p:nvSpPr>
          <p:spPr>
            <a:xfrm>
              <a:off x="389320" y="564513"/>
              <a:ext cx="679455" cy="699201"/>
            </a:xfrm>
            <a:custGeom>
              <a:avLst/>
              <a:gdLst/>
              <a:ahLst/>
              <a:cxnLst/>
              <a:rect l="l" t="t" r="r" b="b"/>
              <a:pathLst>
                <a:path w="4247535" h="4114800">
                  <a:moveTo>
                    <a:pt x="0" y="0"/>
                  </a:moveTo>
                  <a:lnTo>
                    <a:pt x="4247536" y="0"/>
                  </a:lnTo>
                  <a:lnTo>
                    <a:pt x="424753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6C6D11-E9F6-666E-8DCE-01C30CFC0A3B}"/>
              </a:ext>
            </a:extLst>
          </p:cNvPr>
          <p:cNvGrpSpPr/>
          <p:nvPr/>
        </p:nvGrpSpPr>
        <p:grpSpPr>
          <a:xfrm>
            <a:off x="1082508" y="2924145"/>
            <a:ext cx="6918636" cy="1586701"/>
            <a:chOff x="-87918" y="2682958"/>
            <a:chExt cx="7104934" cy="1259410"/>
          </a:xfrm>
        </p:grpSpPr>
        <p:sp>
          <p:nvSpPr>
            <p:cNvPr id="9" name="Rounded Rectangle 32">
              <a:extLst>
                <a:ext uri="{FF2B5EF4-FFF2-40B4-BE49-F238E27FC236}">
                  <a16:creationId xmlns:a16="http://schemas.microsoft.com/office/drawing/2014/main" id="{40C29162-0377-DD93-D383-4E3FBE24E0ED}"/>
                </a:ext>
              </a:extLst>
            </p:cNvPr>
            <p:cNvSpPr/>
            <p:nvPr/>
          </p:nvSpPr>
          <p:spPr>
            <a:xfrm>
              <a:off x="433463" y="2682958"/>
              <a:ext cx="6583553" cy="1259410"/>
            </a:xfrm>
            <a:prstGeom prst="roundRect">
              <a:avLst>
                <a:gd name="adj" fmla="val 13933"/>
              </a:avLst>
            </a:prstGeom>
            <a:solidFill>
              <a:srgbClr val="FFFFFF"/>
            </a:solidFill>
            <a:ln w="28575" cap="flat" cmpd="sng" algn="ctr">
              <a:solidFill>
                <a:sysClr val="windowText" lastClr="000000">
                  <a:lumMod val="90000"/>
                  <a:lumOff val="1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576026">
                <a:lnSpc>
                  <a:spcPct val="150000"/>
                </a:lnSpc>
                <a:buClrTx/>
                <a:defRPr/>
              </a:pP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vi-VN" sz="2400" kern="1200" dirty="0">
                  <a:solidFill>
                    <a:prstClr val="black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Có thể tổ chức trò chơi ở trong lớp học, phòng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thể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chất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vi-VN" sz="2400" kern="1200" dirty="0">
                  <a:solidFill>
                    <a:prstClr val="black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hoặc ngoài trời. </a:t>
              </a:r>
              <a:endPara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9A81D761-4260-11FB-9382-71E5F2B9E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0657454">
              <a:off x="-87918" y="2743560"/>
              <a:ext cx="701650" cy="64602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79F413-65A8-FE9C-F2C5-E79D78E5ECE8}"/>
              </a:ext>
            </a:extLst>
          </p:cNvPr>
          <p:cNvGrpSpPr/>
          <p:nvPr/>
        </p:nvGrpSpPr>
        <p:grpSpPr>
          <a:xfrm>
            <a:off x="1077547" y="4846807"/>
            <a:ext cx="6923594" cy="1586701"/>
            <a:chOff x="-93011" y="2525768"/>
            <a:chExt cx="7110023" cy="1259410"/>
          </a:xfrm>
        </p:grpSpPr>
        <p:sp>
          <p:nvSpPr>
            <p:cNvPr id="12" name="Rounded Rectangle 37">
              <a:extLst>
                <a:ext uri="{FF2B5EF4-FFF2-40B4-BE49-F238E27FC236}">
                  <a16:creationId xmlns:a16="http://schemas.microsoft.com/office/drawing/2014/main" id="{5A043940-103E-9CF7-509A-930AFED1AF7B}"/>
                </a:ext>
              </a:extLst>
            </p:cNvPr>
            <p:cNvSpPr/>
            <p:nvPr/>
          </p:nvSpPr>
          <p:spPr>
            <a:xfrm>
              <a:off x="433461" y="2525768"/>
              <a:ext cx="6583551" cy="1259410"/>
            </a:xfrm>
            <a:prstGeom prst="roundRect">
              <a:avLst>
                <a:gd name="adj" fmla="val 13933"/>
              </a:avLst>
            </a:prstGeom>
            <a:solidFill>
              <a:srgbClr val="FFFFFF"/>
            </a:solidFill>
            <a:ln w="28575" cap="flat" cmpd="sng" algn="ctr">
              <a:solidFill>
                <a:sysClr val="windowText" lastClr="000000">
                  <a:lumMod val="90000"/>
                  <a:lumOff val="1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576026">
                <a:lnSpc>
                  <a:spcPct val="150000"/>
                </a:lnSpc>
                <a:buClrTx/>
                <a:defRPr/>
              </a:pP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vi-VN" sz="2400" kern="1200" dirty="0">
                  <a:solidFill>
                    <a:prstClr val="black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Nếu có điều kiện, nên bố trí cho mỗi đội ở một khu vực riêng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717B8E-3029-F396-FAFF-E5AB7F209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0657454">
              <a:off x="-93011" y="2676422"/>
              <a:ext cx="701650" cy="646023"/>
            </a:xfrm>
            <a:prstGeom prst="rect">
              <a:avLst/>
            </a:prstGeom>
          </p:spPr>
        </p:pic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5CA9C7F0-4332-4287-0917-B9E5F4DAC5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606276" y="2740821"/>
            <a:ext cx="2430081" cy="373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16379FF6-D11D-DD15-4310-A6B348494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855" y="2999936"/>
            <a:ext cx="2952289" cy="16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2D9D35FE-5B86-D803-458D-8163FA97F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88797" y="2124553"/>
            <a:ext cx="3597491" cy="40421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45502DF-00F8-6766-7D9B-E4A3D2B2BF95}"/>
              </a:ext>
            </a:extLst>
          </p:cNvPr>
          <p:cNvGrpSpPr/>
          <p:nvPr/>
        </p:nvGrpSpPr>
        <p:grpSpPr>
          <a:xfrm>
            <a:off x="5153906" y="1714500"/>
            <a:ext cx="6049297" cy="2080437"/>
            <a:chOff x="7187720" y="648774"/>
            <a:chExt cx="9603000" cy="37310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906D85-B950-9AA8-8471-7B6C6EA343A7}"/>
                </a:ext>
              </a:extLst>
            </p:cNvPr>
            <p:cNvSpPr/>
            <p:nvPr/>
          </p:nvSpPr>
          <p:spPr>
            <a:xfrm>
              <a:off x="7187720" y="1026328"/>
              <a:ext cx="9603000" cy="33534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520">
                  <a:solidFill>
                    <a:srgbClr val="000000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Lắng nghe GV phát biểu tổng kết.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3CC88B-327C-A465-6C30-2C5E46719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159541" y="648774"/>
              <a:ext cx="3587522" cy="75510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6ABD8F-FBDB-90B2-9B74-BB51D47912D9}"/>
              </a:ext>
            </a:extLst>
          </p:cNvPr>
          <p:cNvGrpSpPr/>
          <p:nvPr/>
        </p:nvGrpSpPr>
        <p:grpSpPr>
          <a:xfrm>
            <a:off x="5153906" y="4145615"/>
            <a:ext cx="6049297" cy="2080437"/>
            <a:chOff x="7222890" y="822910"/>
            <a:chExt cx="9603000" cy="37310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DB5FB6-0F61-130B-1363-C25E9A31749B}"/>
                </a:ext>
              </a:extLst>
            </p:cNvPr>
            <p:cNvSpPr/>
            <p:nvPr/>
          </p:nvSpPr>
          <p:spPr>
            <a:xfrm>
              <a:off x="7222890" y="1200464"/>
              <a:ext cx="9603000" cy="33534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520" dirty="0" err="1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Làm</a:t>
              </a:r>
              <a:r>
                <a:rPr lang="en-US" sz="2520" dirty="0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520" dirty="0" err="1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bài</a:t>
              </a:r>
              <a:r>
                <a:rPr lang="en-US" sz="2520" dirty="0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520" dirty="0" err="1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tập</a:t>
              </a:r>
              <a:r>
                <a:rPr lang="en-US" sz="2520" dirty="0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vi-VN" sz="2520" i="1" dirty="0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Tự đánh giá</a:t>
              </a:r>
              <a:r>
                <a:rPr lang="en-US" sz="2520" i="1" dirty="0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520" dirty="0" err="1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tại</a:t>
              </a:r>
              <a:r>
                <a:rPr lang="en-US" sz="2520" dirty="0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520" dirty="0" err="1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nhà</a:t>
              </a:r>
              <a:r>
                <a:rPr lang="vi-VN" sz="2520" dirty="0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. </a:t>
              </a:r>
            </a:p>
          </p:txBody>
        </p:sp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26836093-1F9F-4417-8F25-8E2C8BD84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230629" y="822910"/>
              <a:ext cx="3587522" cy="755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2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qr cod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0C2D6A12-42FC-6EEB-211F-6EFE707163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CC235432-3923-A218-D229-6C73B339B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855" y="2999936"/>
            <a:ext cx="2952289" cy="16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B4B9FC-BC11-4299-9A03-D2B98DCB0443}"/>
              </a:ext>
            </a:extLst>
          </p:cNvPr>
          <p:cNvSpPr txBox="1"/>
          <p:nvPr/>
        </p:nvSpPr>
        <p:spPr>
          <a:xfrm>
            <a:off x="1858794" y="1779501"/>
            <a:ext cx="847441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UTM Avo" panose="02040603050506020204" pitchFamily="18"/>
              </a:rPr>
              <a:t>Các </a:t>
            </a:r>
            <a:r>
              <a:rPr lang="en-US" sz="2400" b="1" dirty="0" err="1">
                <a:latin typeface="UTM Avo" panose="02040603050506020204" pitchFamily="18"/>
              </a:rPr>
              <a:t>em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hãy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cùng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xem</a:t>
            </a:r>
            <a:r>
              <a:rPr lang="en-US" sz="2400" b="1" dirty="0">
                <a:latin typeface="UTM Avo" panose="02040603050506020204" pitchFamily="18"/>
              </a:rPr>
              <a:t> video </a:t>
            </a:r>
            <a:r>
              <a:rPr lang="en-US" sz="2400" b="1" dirty="0" err="1">
                <a:latin typeface="UTM Avo" panose="02040603050506020204" pitchFamily="18"/>
              </a:rPr>
              <a:t>về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trại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hè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quốc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tế</a:t>
            </a:r>
            <a:r>
              <a:rPr lang="en-US" sz="2400" b="1" dirty="0">
                <a:latin typeface="UTM Avo" panose="02040603050506020204" pitchFamily="18"/>
              </a:rPr>
              <a:t>:</a:t>
            </a: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26071C06-5AF2-A4AA-BD02-4B6CAB6D1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794" y="2473780"/>
            <a:ext cx="8474174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5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848DCF48-3DFF-F7ED-ABED-5E265989B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855" y="2999936"/>
            <a:ext cx="2952289" cy="16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2D3BB1-CA77-CC1B-4766-3D697CE93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2834;p65">
            <a:extLst>
              <a:ext uri="{FF2B5EF4-FFF2-40B4-BE49-F238E27FC236}">
                <a16:creationId xmlns:a16="http://schemas.microsoft.com/office/drawing/2014/main" id="{684D23AB-845B-688B-A571-79EA0DA50D97}"/>
              </a:ext>
            </a:extLst>
          </p:cNvPr>
          <p:cNvSpPr/>
          <p:nvPr/>
        </p:nvSpPr>
        <p:spPr>
          <a:xfrm>
            <a:off x="6005720" y="3753412"/>
            <a:ext cx="16448" cy="29025"/>
          </a:xfrm>
          <a:custGeom>
            <a:avLst/>
            <a:gdLst/>
            <a:ahLst/>
            <a:cxnLst/>
            <a:rect l="l" t="t" r="r" b="b"/>
            <a:pathLst>
              <a:path w="136" h="240" extrusionOk="0">
                <a:moveTo>
                  <a:pt x="1" y="0"/>
                </a:moveTo>
                <a:lnTo>
                  <a:pt x="106" y="240"/>
                </a:lnTo>
                <a:cubicBezTo>
                  <a:pt x="136" y="150"/>
                  <a:pt x="1" y="0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endParaRPr sz="2267" b="1">
              <a:latin typeface="UTM Avo" panose="02040603050506020204" pitchFamily="18"/>
            </a:endParaRPr>
          </a:p>
        </p:txBody>
      </p:sp>
      <p:sp>
        <p:nvSpPr>
          <p:cNvPr id="108" name="Google Shape;2835;p65">
            <a:extLst>
              <a:ext uri="{FF2B5EF4-FFF2-40B4-BE49-F238E27FC236}">
                <a16:creationId xmlns:a16="http://schemas.microsoft.com/office/drawing/2014/main" id="{FB48E8BC-F183-098B-FC25-12A47A3A57BA}"/>
              </a:ext>
            </a:extLst>
          </p:cNvPr>
          <p:cNvSpPr/>
          <p:nvPr/>
        </p:nvSpPr>
        <p:spPr>
          <a:xfrm>
            <a:off x="5998464" y="3745189"/>
            <a:ext cx="30961" cy="44505"/>
          </a:xfrm>
          <a:custGeom>
            <a:avLst/>
            <a:gdLst/>
            <a:ahLst/>
            <a:cxnLst/>
            <a:rect l="l" t="t" r="r" b="b"/>
            <a:pathLst>
              <a:path w="256" h="368" extrusionOk="0">
                <a:moveTo>
                  <a:pt x="61" y="1"/>
                </a:moveTo>
                <a:cubicBezTo>
                  <a:pt x="46" y="1"/>
                  <a:pt x="31" y="8"/>
                  <a:pt x="16" y="23"/>
                </a:cubicBezTo>
                <a:cubicBezTo>
                  <a:pt x="1" y="38"/>
                  <a:pt x="1" y="83"/>
                  <a:pt x="16" y="98"/>
                </a:cubicBezTo>
                <a:cubicBezTo>
                  <a:pt x="61" y="158"/>
                  <a:pt x="121" y="248"/>
                  <a:pt x="106" y="293"/>
                </a:cubicBezTo>
                <a:cubicBezTo>
                  <a:pt x="91" y="323"/>
                  <a:pt x="106" y="353"/>
                  <a:pt x="151" y="368"/>
                </a:cubicBezTo>
                <a:lnTo>
                  <a:pt x="166" y="368"/>
                </a:lnTo>
                <a:cubicBezTo>
                  <a:pt x="181" y="353"/>
                  <a:pt x="211" y="338"/>
                  <a:pt x="211" y="323"/>
                </a:cubicBezTo>
                <a:cubicBezTo>
                  <a:pt x="255" y="203"/>
                  <a:pt x="136" y="53"/>
                  <a:pt x="106" y="23"/>
                </a:cubicBezTo>
                <a:cubicBezTo>
                  <a:pt x="91" y="8"/>
                  <a:pt x="76" y="1"/>
                  <a:pt x="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endParaRPr sz="2267" b="1">
              <a:latin typeface="UTM Avo" panose="02040603050506020204" pitchFamily="18"/>
            </a:endParaRPr>
          </a:p>
        </p:txBody>
      </p:sp>
      <p:grpSp>
        <p:nvGrpSpPr>
          <p:cNvPr id="109" name="Google Shape;2836;p65">
            <a:extLst>
              <a:ext uri="{FF2B5EF4-FFF2-40B4-BE49-F238E27FC236}">
                <a16:creationId xmlns:a16="http://schemas.microsoft.com/office/drawing/2014/main" id="{74DF8FBF-F2A8-C17A-1300-1B9DBB7145E4}"/>
              </a:ext>
            </a:extLst>
          </p:cNvPr>
          <p:cNvGrpSpPr/>
          <p:nvPr/>
        </p:nvGrpSpPr>
        <p:grpSpPr>
          <a:xfrm>
            <a:off x="1404014" y="1920070"/>
            <a:ext cx="4261832" cy="4300438"/>
            <a:chOff x="1303152" y="1675851"/>
            <a:chExt cx="2625768" cy="2649554"/>
          </a:xfrm>
        </p:grpSpPr>
        <p:sp>
          <p:nvSpPr>
            <p:cNvPr id="110" name="Google Shape;2837;p65">
              <a:extLst>
                <a:ext uri="{FF2B5EF4-FFF2-40B4-BE49-F238E27FC236}">
                  <a16:creationId xmlns:a16="http://schemas.microsoft.com/office/drawing/2014/main" id="{9BC6009B-3BFE-2988-1CB6-7352E9537B2D}"/>
                </a:ext>
              </a:extLst>
            </p:cNvPr>
            <p:cNvSpPr/>
            <p:nvPr/>
          </p:nvSpPr>
          <p:spPr>
            <a:xfrm>
              <a:off x="2519048" y="1705558"/>
              <a:ext cx="135043" cy="135040"/>
            </a:xfrm>
            <a:custGeom>
              <a:avLst/>
              <a:gdLst/>
              <a:ahLst/>
              <a:cxnLst/>
              <a:rect l="l" t="t" r="r" b="b"/>
              <a:pathLst>
                <a:path w="1259" h="1259" extrusionOk="0">
                  <a:moveTo>
                    <a:pt x="689" y="166"/>
                  </a:moveTo>
                  <a:cubicBezTo>
                    <a:pt x="704" y="225"/>
                    <a:pt x="719" y="285"/>
                    <a:pt x="734" y="330"/>
                  </a:cubicBezTo>
                  <a:cubicBezTo>
                    <a:pt x="734" y="390"/>
                    <a:pt x="749" y="450"/>
                    <a:pt x="779" y="510"/>
                  </a:cubicBezTo>
                  <a:cubicBezTo>
                    <a:pt x="794" y="540"/>
                    <a:pt x="809" y="540"/>
                    <a:pt x="944" y="585"/>
                  </a:cubicBezTo>
                  <a:cubicBezTo>
                    <a:pt x="974" y="600"/>
                    <a:pt x="1049" y="630"/>
                    <a:pt x="1094" y="645"/>
                  </a:cubicBezTo>
                  <a:cubicBezTo>
                    <a:pt x="1019" y="675"/>
                    <a:pt x="914" y="720"/>
                    <a:pt x="809" y="749"/>
                  </a:cubicBezTo>
                  <a:cubicBezTo>
                    <a:pt x="794" y="749"/>
                    <a:pt x="779" y="764"/>
                    <a:pt x="779" y="779"/>
                  </a:cubicBezTo>
                  <a:cubicBezTo>
                    <a:pt x="734" y="899"/>
                    <a:pt x="659" y="1019"/>
                    <a:pt x="630" y="1094"/>
                  </a:cubicBezTo>
                  <a:cubicBezTo>
                    <a:pt x="600" y="1019"/>
                    <a:pt x="555" y="884"/>
                    <a:pt x="540" y="764"/>
                  </a:cubicBezTo>
                  <a:cubicBezTo>
                    <a:pt x="525" y="734"/>
                    <a:pt x="510" y="720"/>
                    <a:pt x="495" y="720"/>
                  </a:cubicBezTo>
                  <a:cubicBezTo>
                    <a:pt x="375" y="690"/>
                    <a:pt x="240" y="660"/>
                    <a:pt x="165" y="645"/>
                  </a:cubicBezTo>
                  <a:cubicBezTo>
                    <a:pt x="255" y="600"/>
                    <a:pt x="390" y="540"/>
                    <a:pt x="525" y="480"/>
                  </a:cubicBezTo>
                  <a:cubicBezTo>
                    <a:pt x="540" y="480"/>
                    <a:pt x="555" y="465"/>
                    <a:pt x="555" y="450"/>
                  </a:cubicBezTo>
                  <a:cubicBezTo>
                    <a:pt x="600" y="360"/>
                    <a:pt x="644" y="255"/>
                    <a:pt x="689" y="166"/>
                  </a:cubicBezTo>
                  <a:close/>
                  <a:moveTo>
                    <a:pt x="689" y="1"/>
                  </a:moveTo>
                  <a:cubicBezTo>
                    <a:pt x="659" y="1"/>
                    <a:pt x="615" y="1"/>
                    <a:pt x="450" y="390"/>
                  </a:cubicBezTo>
                  <a:cubicBezTo>
                    <a:pt x="31" y="555"/>
                    <a:pt x="1" y="600"/>
                    <a:pt x="1" y="630"/>
                  </a:cubicBezTo>
                  <a:cubicBezTo>
                    <a:pt x="1" y="645"/>
                    <a:pt x="1" y="675"/>
                    <a:pt x="16" y="690"/>
                  </a:cubicBezTo>
                  <a:cubicBezTo>
                    <a:pt x="31" y="705"/>
                    <a:pt x="61" y="749"/>
                    <a:pt x="420" y="824"/>
                  </a:cubicBezTo>
                  <a:cubicBezTo>
                    <a:pt x="525" y="1258"/>
                    <a:pt x="570" y="1258"/>
                    <a:pt x="615" y="1258"/>
                  </a:cubicBezTo>
                  <a:cubicBezTo>
                    <a:pt x="644" y="1258"/>
                    <a:pt x="674" y="1258"/>
                    <a:pt x="869" y="854"/>
                  </a:cubicBezTo>
                  <a:cubicBezTo>
                    <a:pt x="989" y="824"/>
                    <a:pt x="1109" y="764"/>
                    <a:pt x="1228" y="705"/>
                  </a:cubicBezTo>
                  <a:cubicBezTo>
                    <a:pt x="1243" y="690"/>
                    <a:pt x="1258" y="675"/>
                    <a:pt x="1258" y="645"/>
                  </a:cubicBezTo>
                  <a:cubicBezTo>
                    <a:pt x="1243" y="600"/>
                    <a:pt x="1183" y="570"/>
                    <a:pt x="974" y="480"/>
                  </a:cubicBezTo>
                  <a:lnTo>
                    <a:pt x="869" y="450"/>
                  </a:lnTo>
                  <a:cubicBezTo>
                    <a:pt x="854" y="420"/>
                    <a:pt x="839" y="360"/>
                    <a:pt x="839" y="315"/>
                  </a:cubicBezTo>
                  <a:cubicBezTo>
                    <a:pt x="824" y="210"/>
                    <a:pt x="794" y="121"/>
                    <a:pt x="749" y="31"/>
                  </a:cubicBezTo>
                  <a:cubicBezTo>
                    <a:pt x="734" y="16"/>
                    <a:pt x="719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11" name="Google Shape;2838;p65">
              <a:extLst>
                <a:ext uri="{FF2B5EF4-FFF2-40B4-BE49-F238E27FC236}">
                  <a16:creationId xmlns:a16="http://schemas.microsoft.com/office/drawing/2014/main" id="{72EFBDFB-ECEF-6344-7BF7-9EFA122D4F76}"/>
                </a:ext>
              </a:extLst>
            </p:cNvPr>
            <p:cNvSpPr/>
            <p:nvPr/>
          </p:nvSpPr>
          <p:spPr>
            <a:xfrm>
              <a:off x="3455014" y="1777320"/>
              <a:ext cx="135043" cy="134933"/>
            </a:xfrm>
            <a:custGeom>
              <a:avLst/>
              <a:gdLst/>
              <a:ahLst/>
              <a:cxnLst/>
              <a:rect l="l" t="t" r="r" b="b"/>
              <a:pathLst>
                <a:path w="1259" h="1258" extrusionOk="0">
                  <a:moveTo>
                    <a:pt x="689" y="165"/>
                  </a:moveTo>
                  <a:cubicBezTo>
                    <a:pt x="704" y="225"/>
                    <a:pt x="719" y="285"/>
                    <a:pt x="734" y="329"/>
                  </a:cubicBezTo>
                  <a:cubicBezTo>
                    <a:pt x="734" y="389"/>
                    <a:pt x="749" y="449"/>
                    <a:pt x="779" y="509"/>
                  </a:cubicBezTo>
                  <a:cubicBezTo>
                    <a:pt x="794" y="539"/>
                    <a:pt x="824" y="539"/>
                    <a:pt x="944" y="584"/>
                  </a:cubicBezTo>
                  <a:cubicBezTo>
                    <a:pt x="989" y="599"/>
                    <a:pt x="1049" y="629"/>
                    <a:pt x="1094" y="644"/>
                  </a:cubicBezTo>
                  <a:cubicBezTo>
                    <a:pt x="1019" y="674"/>
                    <a:pt x="914" y="719"/>
                    <a:pt x="824" y="749"/>
                  </a:cubicBezTo>
                  <a:cubicBezTo>
                    <a:pt x="794" y="749"/>
                    <a:pt x="794" y="764"/>
                    <a:pt x="779" y="779"/>
                  </a:cubicBezTo>
                  <a:cubicBezTo>
                    <a:pt x="734" y="898"/>
                    <a:pt x="674" y="1018"/>
                    <a:pt x="630" y="1093"/>
                  </a:cubicBezTo>
                  <a:cubicBezTo>
                    <a:pt x="600" y="1018"/>
                    <a:pt x="570" y="883"/>
                    <a:pt x="540" y="764"/>
                  </a:cubicBezTo>
                  <a:cubicBezTo>
                    <a:pt x="540" y="734"/>
                    <a:pt x="510" y="719"/>
                    <a:pt x="495" y="719"/>
                  </a:cubicBezTo>
                  <a:cubicBezTo>
                    <a:pt x="375" y="689"/>
                    <a:pt x="255" y="659"/>
                    <a:pt x="180" y="629"/>
                  </a:cubicBezTo>
                  <a:cubicBezTo>
                    <a:pt x="285" y="584"/>
                    <a:pt x="405" y="524"/>
                    <a:pt x="525" y="479"/>
                  </a:cubicBezTo>
                  <a:cubicBezTo>
                    <a:pt x="540" y="479"/>
                    <a:pt x="555" y="464"/>
                    <a:pt x="570" y="449"/>
                  </a:cubicBezTo>
                  <a:cubicBezTo>
                    <a:pt x="600" y="359"/>
                    <a:pt x="644" y="255"/>
                    <a:pt x="689" y="165"/>
                  </a:cubicBezTo>
                  <a:close/>
                  <a:moveTo>
                    <a:pt x="704" y="0"/>
                  </a:moveTo>
                  <a:cubicBezTo>
                    <a:pt x="674" y="0"/>
                    <a:pt x="615" y="0"/>
                    <a:pt x="465" y="389"/>
                  </a:cubicBezTo>
                  <a:cubicBezTo>
                    <a:pt x="46" y="539"/>
                    <a:pt x="16" y="599"/>
                    <a:pt x="16" y="629"/>
                  </a:cubicBezTo>
                  <a:cubicBezTo>
                    <a:pt x="1" y="644"/>
                    <a:pt x="16" y="659"/>
                    <a:pt x="31" y="689"/>
                  </a:cubicBezTo>
                  <a:cubicBezTo>
                    <a:pt x="31" y="704"/>
                    <a:pt x="61" y="749"/>
                    <a:pt x="435" y="824"/>
                  </a:cubicBezTo>
                  <a:cubicBezTo>
                    <a:pt x="540" y="1258"/>
                    <a:pt x="570" y="1258"/>
                    <a:pt x="615" y="1258"/>
                  </a:cubicBezTo>
                  <a:cubicBezTo>
                    <a:pt x="644" y="1258"/>
                    <a:pt x="689" y="1258"/>
                    <a:pt x="869" y="853"/>
                  </a:cubicBezTo>
                  <a:cubicBezTo>
                    <a:pt x="1004" y="809"/>
                    <a:pt x="1124" y="764"/>
                    <a:pt x="1243" y="704"/>
                  </a:cubicBezTo>
                  <a:cubicBezTo>
                    <a:pt x="1258" y="689"/>
                    <a:pt x="1258" y="659"/>
                    <a:pt x="1258" y="644"/>
                  </a:cubicBezTo>
                  <a:cubicBezTo>
                    <a:pt x="1258" y="584"/>
                    <a:pt x="1198" y="569"/>
                    <a:pt x="974" y="479"/>
                  </a:cubicBezTo>
                  <a:cubicBezTo>
                    <a:pt x="944" y="464"/>
                    <a:pt x="884" y="464"/>
                    <a:pt x="869" y="434"/>
                  </a:cubicBezTo>
                  <a:cubicBezTo>
                    <a:pt x="869" y="419"/>
                    <a:pt x="839" y="359"/>
                    <a:pt x="839" y="315"/>
                  </a:cubicBezTo>
                  <a:cubicBezTo>
                    <a:pt x="824" y="210"/>
                    <a:pt x="794" y="120"/>
                    <a:pt x="764" y="30"/>
                  </a:cubicBezTo>
                  <a:cubicBezTo>
                    <a:pt x="749" y="15"/>
                    <a:pt x="719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12" name="Google Shape;2839;p65">
              <a:extLst>
                <a:ext uri="{FF2B5EF4-FFF2-40B4-BE49-F238E27FC236}">
                  <a16:creationId xmlns:a16="http://schemas.microsoft.com/office/drawing/2014/main" id="{C4119BA1-0FA9-DE34-B9F8-B36288BA14C0}"/>
                </a:ext>
              </a:extLst>
            </p:cNvPr>
            <p:cNvSpPr/>
            <p:nvPr/>
          </p:nvSpPr>
          <p:spPr>
            <a:xfrm>
              <a:off x="3586729" y="3546911"/>
              <a:ext cx="133435" cy="135040"/>
            </a:xfrm>
            <a:custGeom>
              <a:avLst/>
              <a:gdLst/>
              <a:ahLst/>
              <a:cxnLst/>
              <a:rect l="l" t="t" r="r" b="b"/>
              <a:pathLst>
                <a:path w="1244" h="1259" extrusionOk="0">
                  <a:moveTo>
                    <a:pt x="674" y="166"/>
                  </a:moveTo>
                  <a:cubicBezTo>
                    <a:pt x="689" y="225"/>
                    <a:pt x="704" y="300"/>
                    <a:pt x="719" y="345"/>
                  </a:cubicBezTo>
                  <a:cubicBezTo>
                    <a:pt x="734" y="405"/>
                    <a:pt x="749" y="465"/>
                    <a:pt x="764" y="510"/>
                  </a:cubicBezTo>
                  <a:cubicBezTo>
                    <a:pt x="779" y="540"/>
                    <a:pt x="809" y="555"/>
                    <a:pt x="929" y="600"/>
                  </a:cubicBezTo>
                  <a:lnTo>
                    <a:pt x="1078" y="660"/>
                  </a:lnTo>
                  <a:cubicBezTo>
                    <a:pt x="1018" y="690"/>
                    <a:pt x="899" y="719"/>
                    <a:pt x="809" y="749"/>
                  </a:cubicBezTo>
                  <a:cubicBezTo>
                    <a:pt x="794" y="764"/>
                    <a:pt x="779" y="779"/>
                    <a:pt x="764" y="794"/>
                  </a:cubicBezTo>
                  <a:cubicBezTo>
                    <a:pt x="719" y="899"/>
                    <a:pt x="659" y="1019"/>
                    <a:pt x="614" y="1094"/>
                  </a:cubicBezTo>
                  <a:cubicBezTo>
                    <a:pt x="584" y="1019"/>
                    <a:pt x="554" y="884"/>
                    <a:pt x="524" y="764"/>
                  </a:cubicBezTo>
                  <a:cubicBezTo>
                    <a:pt x="524" y="734"/>
                    <a:pt x="509" y="719"/>
                    <a:pt x="479" y="719"/>
                  </a:cubicBezTo>
                  <a:cubicBezTo>
                    <a:pt x="360" y="690"/>
                    <a:pt x="240" y="660"/>
                    <a:pt x="165" y="645"/>
                  </a:cubicBezTo>
                  <a:cubicBezTo>
                    <a:pt x="285" y="585"/>
                    <a:pt x="390" y="540"/>
                    <a:pt x="524" y="495"/>
                  </a:cubicBezTo>
                  <a:cubicBezTo>
                    <a:pt x="524" y="480"/>
                    <a:pt x="539" y="465"/>
                    <a:pt x="554" y="465"/>
                  </a:cubicBezTo>
                  <a:cubicBezTo>
                    <a:pt x="584" y="360"/>
                    <a:pt x="644" y="240"/>
                    <a:pt x="674" y="166"/>
                  </a:cubicBezTo>
                  <a:close/>
                  <a:moveTo>
                    <a:pt x="689" y="1"/>
                  </a:moveTo>
                  <a:cubicBezTo>
                    <a:pt x="659" y="1"/>
                    <a:pt x="599" y="1"/>
                    <a:pt x="450" y="390"/>
                  </a:cubicBezTo>
                  <a:cubicBezTo>
                    <a:pt x="30" y="555"/>
                    <a:pt x="0" y="600"/>
                    <a:pt x="0" y="630"/>
                  </a:cubicBezTo>
                  <a:cubicBezTo>
                    <a:pt x="0" y="645"/>
                    <a:pt x="0" y="675"/>
                    <a:pt x="15" y="690"/>
                  </a:cubicBezTo>
                  <a:cubicBezTo>
                    <a:pt x="30" y="705"/>
                    <a:pt x="60" y="749"/>
                    <a:pt x="420" y="824"/>
                  </a:cubicBezTo>
                  <a:cubicBezTo>
                    <a:pt x="524" y="1258"/>
                    <a:pt x="554" y="1258"/>
                    <a:pt x="599" y="1258"/>
                  </a:cubicBezTo>
                  <a:cubicBezTo>
                    <a:pt x="644" y="1258"/>
                    <a:pt x="674" y="1258"/>
                    <a:pt x="869" y="854"/>
                  </a:cubicBezTo>
                  <a:cubicBezTo>
                    <a:pt x="989" y="824"/>
                    <a:pt x="1108" y="764"/>
                    <a:pt x="1228" y="705"/>
                  </a:cubicBezTo>
                  <a:cubicBezTo>
                    <a:pt x="1243" y="690"/>
                    <a:pt x="1243" y="675"/>
                    <a:pt x="1243" y="645"/>
                  </a:cubicBezTo>
                  <a:cubicBezTo>
                    <a:pt x="1243" y="600"/>
                    <a:pt x="1183" y="570"/>
                    <a:pt x="974" y="480"/>
                  </a:cubicBezTo>
                  <a:lnTo>
                    <a:pt x="854" y="450"/>
                  </a:lnTo>
                  <a:cubicBezTo>
                    <a:pt x="854" y="420"/>
                    <a:pt x="824" y="360"/>
                    <a:pt x="824" y="315"/>
                  </a:cubicBezTo>
                  <a:cubicBezTo>
                    <a:pt x="809" y="210"/>
                    <a:pt x="779" y="121"/>
                    <a:pt x="749" y="31"/>
                  </a:cubicBezTo>
                  <a:cubicBezTo>
                    <a:pt x="734" y="16"/>
                    <a:pt x="719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13" name="Google Shape;2840;p65">
              <a:extLst>
                <a:ext uri="{FF2B5EF4-FFF2-40B4-BE49-F238E27FC236}">
                  <a16:creationId xmlns:a16="http://schemas.microsoft.com/office/drawing/2014/main" id="{B4EFC93B-7792-6051-856F-5BA607CC337A}"/>
                </a:ext>
              </a:extLst>
            </p:cNvPr>
            <p:cNvSpPr/>
            <p:nvPr/>
          </p:nvSpPr>
          <p:spPr>
            <a:xfrm>
              <a:off x="3446969" y="2356958"/>
              <a:ext cx="382391" cy="382382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2" y="1"/>
                  </a:moveTo>
                  <a:cubicBezTo>
                    <a:pt x="794" y="1"/>
                    <a:pt x="1" y="794"/>
                    <a:pt x="1" y="1782"/>
                  </a:cubicBezTo>
                  <a:cubicBezTo>
                    <a:pt x="1" y="2756"/>
                    <a:pt x="794" y="3564"/>
                    <a:pt x="1782" y="3564"/>
                  </a:cubicBezTo>
                  <a:cubicBezTo>
                    <a:pt x="2771" y="3564"/>
                    <a:pt x="3564" y="2756"/>
                    <a:pt x="3564" y="1782"/>
                  </a:cubicBezTo>
                  <a:cubicBezTo>
                    <a:pt x="3564" y="794"/>
                    <a:pt x="2771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14" name="Google Shape;2841;p65">
              <a:extLst>
                <a:ext uri="{FF2B5EF4-FFF2-40B4-BE49-F238E27FC236}">
                  <a16:creationId xmlns:a16="http://schemas.microsoft.com/office/drawing/2014/main" id="{76A3C3F3-68C7-A523-7270-56D568020DB4}"/>
                </a:ext>
              </a:extLst>
            </p:cNvPr>
            <p:cNvSpPr/>
            <p:nvPr/>
          </p:nvSpPr>
          <p:spPr>
            <a:xfrm>
              <a:off x="3324925" y="2473978"/>
              <a:ext cx="603995" cy="232325"/>
            </a:xfrm>
            <a:custGeom>
              <a:avLst/>
              <a:gdLst/>
              <a:ahLst/>
              <a:cxnLst/>
              <a:rect l="l" t="t" r="r" b="b"/>
              <a:pathLst>
                <a:path w="5631" h="2166" extrusionOk="0">
                  <a:moveTo>
                    <a:pt x="1214" y="135"/>
                  </a:moveTo>
                  <a:lnTo>
                    <a:pt x="1154" y="315"/>
                  </a:lnTo>
                  <a:cubicBezTo>
                    <a:pt x="1034" y="330"/>
                    <a:pt x="704" y="375"/>
                    <a:pt x="615" y="540"/>
                  </a:cubicBezTo>
                  <a:cubicBezTo>
                    <a:pt x="585" y="599"/>
                    <a:pt x="600" y="689"/>
                    <a:pt x="645" y="749"/>
                  </a:cubicBezTo>
                  <a:cubicBezTo>
                    <a:pt x="869" y="1108"/>
                    <a:pt x="4447" y="1737"/>
                    <a:pt x="4792" y="1737"/>
                  </a:cubicBezTo>
                  <a:lnTo>
                    <a:pt x="4807" y="1737"/>
                  </a:lnTo>
                  <a:cubicBezTo>
                    <a:pt x="4941" y="1722"/>
                    <a:pt x="5076" y="1722"/>
                    <a:pt x="5091" y="1603"/>
                  </a:cubicBezTo>
                  <a:cubicBezTo>
                    <a:pt x="5106" y="1483"/>
                    <a:pt x="4882" y="1363"/>
                    <a:pt x="4657" y="1288"/>
                  </a:cubicBezTo>
                  <a:lnTo>
                    <a:pt x="4672" y="1019"/>
                  </a:lnTo>
                  <a:cubicBezTo>
                    <a:pt x="4941" y="1138"/>
                    <a:pt x="5451" y="1423"/>
                    <a:pt x="5495" y="1692"/>
                  </a:cubicBezTo>
                  <a:cubicBezTo>
                    <a:pt x="5495" y="1797"/>
                    <a:pt x="5451" y="1902"/>
                    <a:pt x="5346" y="1962"/>
                  </a:cubicBezTo>
                  <a:cubicBezTo>
                    <a:pt x="5301" y="1992"/>
                    <a:pt x="5181" y="2052"/>
                    <a:pt x="4822" y="2052"/>
                  </a:cubicBezTo>
                  <a:cubicBezTo>
                    <a:pt x="3474" y="2052"/>
                    <a:pt x="630" y="1348"/>
                    <a:pt x="225" y="824"/>
                  </a:cubicBezTo>
                  <a:cubicBezTo>
                    <a:pt x="151" y="749"/>
                    <a:pt x="121" y="629"/>
                    <a:pt x="151" y="525"/>
                  </a:cubicBezTo>
                  <a:cubicBezTo>
                    <a:pt x="255" y="270"/>
                    <a:pt x="884" y="165"/>
                    <a:pt x="1214" y="135"/>
                  </a:cubicBezTo>
                  <a:close/>
                  <a:moveTo>
                    <a:pt x="1288" y="1"/>
                  </a:moveTo>
                  <a:cubicBezTo>
                    <a:pt x="1184" y="16"/>
                    <a:pt x="225" y="75"/>
                    <a:pt x="46" y="465"/>
                  </a:cubicBezTo>
                  <a:cubicBezTo>
                    <a:pt x="1" y="614"/>
                    <a:pt x="31" y="779"/>
                    <a:pt x="151" y="884"/>
                  </a:cubicBezTo>
                  <a:cubicBezTo>
                    <a:pt x="600" y="1483"/>
                    <a:pt x="3534" y="2156"/>
                    <a:pt x="4822" y="2156"/>
                  </a:cubicBezTo>
                  <a:cubicBezTo>
                    <a:pt x="4865" y="2163"/>
                    <a:pt x="4909" y="2166"/>
                    <a:pt x="4953" y="2166"/>
                  </a:cubicBezTo>
                  <a:cubicBezTo>
                    <a:pt x="5118" y="2166"/>
                    <a:pt x="5282" y="2123"/>
                    <a:pt x="5436" y="2052"/>
                  </a:cubicBezTo>
                  <a:cubicBezTo>
                    <a:pt x="5555" y="1962"/>
                    <a:pt x="5630" y="1827"/>
                    <a:pt x="5615" y="1677"/>
                  </a:cubicBezTo>
                  <a:cubicBezTo>
                    <a:pt x="5555" y="1243"/>
                    <a:pt x="4687" y="899"/>
                    <a:pt x="4642" y="884"/>
                  </a:cubicBezTo>
                  <a:cubicBezTo>
                    <a:pt x="4635" y="876"/>
                    <a:pt x="4627" y="873"/>
                    <a:pt x="4620" y="873"/>
                  </a:cubicBezTo>
                  <a:cubicBezTo>
                    <a:pt x="4612" y="873"/>
                    <a:pt x="4605" y="876"/>
                    <a:pt x="4597" y="884"/>
                  </a:cubicBezTo>
                  <a:cubicBezTo>
                    <a:pt x="4582" y="899"/>
                    <a:pt x="4567" y="914"/>
                    <a:pt x="4567" y="929"/>
                  </a:cubicBezTo>
                  <a:lnTo>
                    <a:pt x="4552" y="1318"/>
                  </a:lnTo>
                  <a:cubicBezTo>
                    <a:pt x="4537" y="1348"/>
                    <a:pt x="4552" y="1363"/>
                    <a:pt x="4582" y="1378"/>
                  </a:cubicBezTo>
                  <a:cubicBezTo>
                    <a:pt x="4732" y="1423"/>
                    <a:pt x="4867" y="1483"/>
                    <a:pt x="4986" y="1588"/>
                  </a:cubicBezTo>
                  <a:cubicBezTo>
                    <a:pt x="4926" y="1617"/>
                    <a:pt x="4867" y="1617"/>
                    <a:pt x="4807" y="1632"/>
                  </a:cubicBezTo>
                  <a:lnTo>
                    <a:pt x="4792" y="1632"/>
                  </a:lnTo>
                  <a:cubicBezTo>
                    <a:pt x="4343" y="1632"/>
                    <a:pt x="914" y="959"/>
                    <a:pt x="749" y="689"/>
                  </a:cubicBezTo>
                  <a:cubicBezTo>
                    <a:pt x="704" y="629"/>
                    <a:pt x="734" y="584"/>
                    <a:pt x="734" y="584"/>
                  </a:cubicBezTo>
                  <a:cubicBezTo>
                    <a:pt x="779" y="480"/>
                    <a:pt x="1049" y="435"/>
                    <a:pt x="1199" y="420"/>
                  </a:cubicBezTo>
                  <a:cubicBezTo>
                    <a:pt x="1228" y="420"/>
                    <a:pt x="1243" y="405"/>
                    <a:pt x="1258" y="375"/>
                  </a:cubicBezTo>
                  <a:lnTo>
                    <a:pt x="1348" y="75"/>
                  </a:lnTo>
                  <a:cubicBezTo>
                    <a:pt x="1348" y="60"/>
                    <a:pt x="1348" y="45"/>
                    <a:pt x="1333" y="31"/>
                  </a:cubicBezTo>
                  <a:cubicBezTo>
                    <a:pt x="1333" y="16"/>
                    <a:pt x="1303" y="1"/>
                    <a:pt x="128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15" name="Google Shape;2842;p65">
              <a:extLst>
                <a:ext uri="{FF2B5EF4-FFF2-40B4-BE49-F238E27FC236}">
                  <a16:creationId xmlns:a16="http://schemas.microsoft.com/office/drawing/2014/main" id="{84D516C9-3842-4B29-E601-4AB997C35FFC}"/>
                </a:ext>
              </a:extLst>
            </p:cNvPr>
            <p:cNvSpPr/>
            <p:nvPr/>
          </p:nvSpPr>
          <p:spPr>
            <a:xfrm>
              <a:off x="3752125" y="2427643"/>
              <a:ext cx="17806" cy="24241"/>
            </a:xfrm>
            <a:custGeom>
              <a:avLst/>
              <a:gdLst/>
              <a:ahLst/>
              <a:cxnLst/>
              <a:rect l="l" t="t" r="r" b="b"/>
              <a:pathLst>
                <a:path w="166" h="226" extrusionOk="0">
                  <a:moveTo>
                    <a:pt x="0" y="1"/>
                  </a:moveTo>
                  <a:lnTo>
                    <a:pt x="150" y="225"/>
                  </a:lnTo>
                  <a:cubicBezTo>
                    <a:pt x="165" y="13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16" name="Google Shape;2843;p65">
              <a:extLst>
                <a:ext uri="{FF2B5EF4-FFF2-40B4-BE49-F238E27FC236}">
                  <a16:creationId xmlns:a16="http://schemas.microsoft.com/office/drawing/2014/main" id="{D260DC74-9716-7608-7AC5-1325B817C93B}"/>
                </a:ext>
              </a:extLst>
            </p:cNvPr>
            <p:cNvSpPr/>
            <p:nvPr/>
          </p:nvSpPr>
          <p:spPr>
            <a:xfrm>
              <a:off x="3745690" y="2421744"/>
              <a:ext cx="32286" cy="36576"/>
            </a:xfrm>
            <a:custGeom>
              <a:avLst/>
              <a:gdLst/>
              <a:ahLst/>
              <a:cxnLst/>
              <a:rect l="l" t="t" r="r" b="b"/>
              <a:pathLst>
                <a:path w="301" h="341" extrusionOk="0">
                  <a:moveTo>
                    <a:pt x="76" y="1"/>
                  </a:moveTo>
                  <a:cubicBezTo>
                    <a:pt x="58" y="1"/>
                    <a:pt x="39" y="8"/>
                    <a:pt x="31" y="26"/>
                  </a:cubicBezTo>
                  <a:cubicBezTo>
                    <a:pt x="1" y="56"/>
                    <a:pt x="1" y="86"/>
                    <a:pt x="31" y="116"/>
                  </a:cubicBezTo>
                  <a:cubicBezTo>
                    <a:pt x="90" y="160"/>
                    <a:pt x="150" y="235"/>
                    <a:pt x="150" y="280"/>
                  </a:cubicBezTo>
                  <a:cubicBezTo>
                    <a:pt x="135" y="310"/>
                    <a:pt x="165" y="340"/>
                    <a:pt x="195" y="340"/>
                  </a:cubicBezTo>
                  <a:lnTo>
                    <a:pt x="210" y="340"/>
                  </a:lnTo>
                  <a:cubicBezTo>
                    <a:pt x="240" y="340"/>
                    <a:pt x="270" y="325"/>
                    <a:pt x="270" y="295"/>
                  </a:cubicBezTo>
                  <a:cubicBezTo>
                    <a:pt x="300" y="175"/>
                    <a:pt x="135" y="41"/>
                    <a:pt x="105" y="11"/>
                  </a:cubicBezTo>
                  <a:cubicBezTo>
                    <a:pt x="99" y="4"/>
                    <a:pt x="88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17" name="Google Shape;2844;p65">
              <a:extLst>
                <a:ext uri="{FF2B5EF4-FFF2-40B4-BE49-F238E27FC236}">
                  <a16:creationId xmlns:a16="http://schemas.microsoft.com/office/drawing/2014/main" id="{1DD8F525-D263-7B1F-B00C-BE1758C92818}"/>
                </a:ext>
              </a:extLst>
            </p:cNvPr>
            <p:cNvSpPr/>
            <p:nvPr/>
          </p:nvSpPr>
          <p:spPr>
            <a:xfrm>
              <a:off x="3747299" y="2475803"/>
              <a:ext cx="17806" cy="24241"/>
            </a:xfrm>
            <a:custGeom>
              <a:avLst/>
              <a:gdLst/>
              <a:ahLst/>
              <a:cxnLst/>
              <a:rect l="l" t="t" r="r" b="b"/>
              <a:pathLst>
                <a:path w="166" h="226" extrusionOk="0">
                  <a:moveTo>
                    <a:pt x="1" y="1"/>
                  </a:moveTo>
                  <a:lnTo>
                    <a:pt x="150" y="225"/>
                  </a:lnTo>
                  <a:cubicBezTo>
                    <a:pt x="165" y="1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18" name="Google Shape;2845;p65">
              <a:extLst>
                <a:ext uri="{FF2B5EF4-FFF2-40B4-BE49-F238E27FC236}">
                  <a16:creationId xmlns:a16="http://schemas.microsoft.com/office/drawing/2014/main" id="{688E25C4-7B78-DBC4-C76D-B60DE36D1E9A}"/>
                </a:ext>
              </a:extLst>
            </p:cNvPr>
            <p:cNvSpPr/>
            <p:nvPr/>
          </p:nvSpPr>
          <p:spPr>
            <a:xfrm>
              <a:off x="3739039" y="2469046"/>
              <a:ext cx="32501" cy="37434"/>
            </a:xfrm>
            <a:custGeom>
              <a:avLst/>
              <a:gdLst/>
              <a:ahLst/>
              <a:cxnLst/>
              <a:rect l="l" t="t" r="r" b="b"/>
              <a:pathLst>
                <a:path w="303" h="349" extrusionOk="0">
                  <a:moveTo>
                    <a:pt x="84" y="1"/>
                  </a:moveTo>
                  <a:cubicBezTo>
                    <a:pt x="37" y="1"/>
                    <a:pt x="0" y="73"/>
                    <a:pt x="48" y="109"/>
                  </a:cubicBezTo>
                  <a:cubicBezTo>
                    <a:pt x="108" y="154"/>
                    <a:pt x="167" y="228"/>
                    <a:pt x="167" y="273"/>
                  </a:cubicBezTo>
                  <a:cubicBezTo>
                    <a:pt x="152" y="303"/>
                    <a:pt x="182" y="333"/>
                    <a:pt x="212" y="348"/>
                  </a:cubicBezTo>
                  <a:lnTo>
                    <a:pt x="227" y="348"/>
                  </a:lnTo>
                  <a:cubicBezTo>
                    <a:pt x="257" y="348"/>
                    <a:pt x="272" y="318"/>
                    <a:pt x="287" y="288"/>
                  </a:cubicBezTo>
                  <a:cubicBezTo>
                    <a:pt x="302" y="169"/>
                    <a:pt x="152" y="34"/>
                    <a:pt x="122" y="19"/>
                  </a:cubicBezTo>
                  <a:cubicBezTo>
                    <a:pt x="110" y="6"/>
                    <a:pt x="96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19" name="Google Shape;2846;p65">
              <a:extLst>
                <a:ext uri="{FF2B5EF4-FFF2-40B4-BE49-F238E27FC236}">
                  <a16:creationId xmlns:a16="http://schemas.microsoft.com/office/drawing/2014/main" id="{37D5071C-B12C-9406-B98C-A1AA9939658B}"/>
                </a:ext>
              </a:extLst>
            </p:cNvPr>
            <p:cNvSpPr/>
            <p:nvPr/>
          </p:nvSpPr>
          <p:spPr>
            <a:xfrm>
              <a:off x="3703965" y="2440514"/>
              <a:ext cx="17806" cy="24133"/>
            </a:xfrm>
            <a:custGeom>
              <a:avLst/>
              <a:gdLst/>
              <a:ahLst/>
              <a:cxnLst/>
              <a:rect l="l" t="t" r="r" b="b"/>
              <a:pathLst>
                <a:path w="166" h="225" extrusionOk="0">
                  <a:moveTo>
                    <a:pt x="0" y="0"/>
                  </a:moveTo>
                  <a:lnTo>
                    <a:pt x="135" y="225"/>
                  </a:lnTo>
                  <a:cubicBezTo>
                    <a:pt x="165" y="13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20" name="Google Shape;2847;p65">
              <a:extLst>
                <a:ext uri="{FF2B5EF4-FFF2-40B4-BE49-F238E27FC236}">
                  <a16:creationId xmlns:a16="http://schemas.microsoft.com/office/drawing/2014/main" id="{B1BFF16C-362E-24F7-1940-1E1012EA6A66}"/>
                </a:ext>
              </a:extLst>
            </p:cNvPr>
            <p:cNvSpPr/>
            <p:nvPr/>
          </p:nvSpPr>
          <p:spPr>
            <a:xfrm>
              <a:off x="3697530" y="2434615"/>
              <a:ext cx="30570" cy="36468"/>
            </a:xfrm>
            <a:custGeom>
              <a:avLst/>
              <a:gdLst/>
              <a:ahLst/>
              <a:cxnLst/>
              <a:rect l="l" t="t" r="r" b="b"/>
              <a:pathLst>
                <a:path w="285" h="340" extrusionOk="0">
                  <a:moveTo>
                    <a:pt x="61" y="1"/>
                  </a:moveTo>
                  <a:cubicBezTo>
                    <a:pt x="43" y="1"/>
                    <a:pt x="24" y="8"/>
                    <a:pt x="15" y="25"/>
                  </a:cubicBezTo>
                  <a:cubicBezTo>
                    <a:pt x="0" y="55"/>
                    <a:pt x="0" y="85"/>
                    <a:pt x="30" y="100"/>
                  </a:cubicBezTo>
                  <a:cubicBezTo>
                    <a:pt x="75" y="145"/>
                    <a:pt x="150" y="235"/>
                    <a:pt x="150" y="280"/>
                  </a:cubicBezTo>
                  <a:cubicBezTo>
                    <a:pt x="135" y="310"/>
                    <a:pt x="165" y="340"/>
                    <a:pt x="195" y="340"/>
                  </a:cubicBezTo>
                  <a:cubicBezTo>
                    <a:pt x="225" y="340"/>
                    <a:pt x="255" y="325"/>
                    <a:pt x="255" y="295"/>
                  </a:cubicBezTo>
                  <a:cubicBezTo>
                    <a:pt x="285" y="175"/>
                    <a:pt x="120" y="40"/>
                    <a:pt x="90" y="10"/>
                  </a:cubicBezTo>
                  <a:cubicBezTo>
                    <a:pt x="84" y="4"/>
                    <a:pt x="73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21" name="Google Shape;2848;p65">
              <a:extLst>
                <a:ext uri="{FF2B5EF4-FFF2-40B4-BE49-F238E27FC236}">
                  <a16:creationId xmlns:a16="http://schemas.microsoft.com/office/drawing/2014/main" id="{E7ADD8C5-59BC-D428-601E-4B16EB4CE0AA}"/>
                </a:ext>
              </a:extLst>
            </p:cNvPr>
            <p:cNvSpPr/>
            <p:nvPr/>
          </p:nvSpPr>
          <p:spPr>
            <a:xfrm>
              <a:off x="3697530" y="2397181"/>
              <a:ext cx="21023" cy="20916"/>
            </a:xfrm>
            <a:custGeom>
              <a:avLst/>
              <a:gdLst/>
              <a:ahLst/>
              <a:cxnLst/>
              <a:rect l="l" t="t" r="r" b="b"/>
              <a:pathLst>
                <a:path w="196" h="195" extrusionOk="0">
                  <a:moveTo>
                    <a:pt x="0" y="0"/>
                  </a:moveTo>
                  <a:lnTo>
                    <a:pt x="195" y="195"/>
                  </a:lnTo>
                  <a:cubicBezTo>
                    <a:pt x="195" y="9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22" name="Google Shape;2849;p65">
              <a:extLst>
                <a:ext uri="{FF2B5EF4-FFF2-40B4-BE49-F238E27FC236}">
                  <a16:creationId xmlns:a16="http://schemas.microsoft.com/office/drawing/2014/main" id="{03CCDB15-006A-D845-E7DB-B311567791B1}"/>
                </a:ext>
              </a:extLst>
            </p:cNvPr>
            <p:cNvSpPr/>
            <p:nvPr/>
          </p:nvSpPr>
          <p:spPr>
            <a:xfrm>
              <a:off x="3691094" y="2391711"/>
              <a:ext cx="33788" cy="32822"/>
            </a:xfrm>
            <a:custGeom>
              <a:avLst/>
              <a:gdLst/>
              <a:ahLst/>
              <a:cxnLst/>
              <a:rect l="l" t="t" r="r" b="b"/>
              <a:pathLst>
                <a:path w="315" h="306" extrusionOk="0">
                  <a:moveTo>
                    <a:pt x="67" y="0"/>
                  </a:moveTo>
                  <a:cubicBezTo>
                    <a:pt x="45" y="0"/>
                    <a:pt x="26" y="14"/>
                    <a:pt x="16" y="36"/>
                  </a:cubicBezTo>
                  <a:cubicBezTo>
                    <a:pt x="1" y="66"/>
                    <a:pt x="1" y="96"/>
                    <a:pt x="30" y="111"/>
                  </a:cubicBezTo>
                  <a:cubicBezTo>
                    <a:pt x="105" y="141"/>
                    <a:pt x="195" y="201"/>
                    <a:pt x="195" y="246"/>
                  </a:cubicBezTo>
                  <a:cubicBezTo>
                    <a:pt x="195" y="276"/>
                    <a:pt x="225" y="306"/>
                    <a:pt x="255" y="306"/>
                  </a:cubicBezTo>
                  <a:cubicBezTo>
                    <a:pt x="285" y="291"/>
                    <a:pt x="315" y="276"/>
                    <a:pt x="315" y="246"/>
                  </a:cubicBezTo>
                  <a:cubicBezTo>
                    <a:pt x="300" y="111"/>
                    <a:pt x="120" y="21"/>
                    <a:pt x="90" y="6"/>
                  </a:cubicBezTo>
                  <a:cubicBezTo>
                    <a:pt x="82" y="2"/>
                    <a:pt x="74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23" name="Google Shape;2850;p65">
              <a:extLst>
                <a:ext uri="{FF2B5EF4-FFF2-40B4-BE49-F238E27FC236}">
                  <a16:creationId xmlns:a16="http://schemas.microsoft.com/office/drawing/2014/main" id="{ACA530C4-92EE-9BC8-4A72-E0AF79BFB87B}"/>
                </a:ext>
              </a:extLst>
            </p:cNvPr>
            <p:cNvSpPr/>
            <p:nvPr/>
          </p:nvSpPr>
          <p:spPr>
            <a:xfrm>
              <a:off x="1610225" y="1999683"/>
              <a:ext cx="465841" cy="451350"/>
            </a:xfrm>
            <a:custGeom>
              <a:avLst/>
              <a:gdLst/>
              <a:ahLst/>
              <a:cxnLst/>
              <a:rect l="l" t="t" r="r" b="b"/>
              <a:pathLst>
                <a:path w="4343" h="4208" extrusionOk="0">
                  <a:moveTo>
                    <a:pt x="2351" y="135"/>
                  </a:moveTo>
                  <a:cubicBezTo>
                    <a:pt x="2411" y="300"/>
                    <a:pt x="2456" y="480"/>
                    <a:pt x="2486" y="659"/>
                  </a:cubicBezTo>
                  <a:cubicBezTo>
                    <a:pt x="2486" y="674"/>
                    <a:pt x="2501" y="689"/>
                    <a:pt x="2516" y="704"/>
                  </a:cubicBezTo>
                  <a:lnTo>
                    <a:pt x="2576" y="704"/>
                  </a:lnTo>
                  <a:cubicBezTo>
                    <a:pt x="2770" y="570"/>
                    <a:pt x="2980" y="450"/>
                    <a:pt x="3190" y="360"/>
                  </a:cubicBezTo>
                  <a:lnTo>
                    <a:pt x="3190" y="360"/>
                  </a:lnTo>
                  <a:cubicBezTo>
                    <a:pt x="3205" y="555"/>
                    <a:pt x="3190" y="749"/>
                    <a:pt x="3175" y="944"/>
                  </a:cubicBezTo>
                  <a:cubicBezTo>
                    <a:pt x="3175" y="974"/>
                    <a:pt x="3190" y="989"/>
                    <a:pt x="3205" y="989"/>
                  </a:cubicBezTo>
                  <a:cubicBezTo>
                    <a:pt x="3205" y="999"/>
                    <a:pt x="3220" y="1010"/>
                    <a:pt x="3234" y="1010"/>
                  </a:cubicBezTo>
                  <a:cubicBezTo>
                    <a:pt x="3239" y="1010"/>
                    <a:pt x="3245" y="1008"/>
                    <a:pt x="3250" y="1004"/>
                  </a:cubicBezTo>
                  <a:cubicBezTo>
                    <a:pt x="3429" y="989"/>
                    <a:pt x="3594" y="959"/>
                    <a:pt x="3774" y="959"/>
                  </a:cubicBezTo>
                  <a:lnTo>
                    <a:pt x="3863" y="959"/>
                  </a:lnTo>
                  <a:cubicBezTo>
                    <a:pt x="3789" y="1168"/>
                    <a:pt x="3684" y="1378"/>
                    <a:pt x="3564" y="1573"/>
                  </a:cubicBezTo>
                  <a:cubicBezTo>
                    <a:pt x="3549" y="1588"/>
                    <a:pt x="3549" y="1603"/>
                    <a:pt x="3564" y="1618"/>
                  </a:cubicBezTo>
                  <a:cubicBezTo>
                    <a:pt x="3579" y="1633"/>
                    <a:pt x="3594" y="1648"/>
                    <a:pt x="3609" y="1648"/>
                  </a:cubicBezTo>
                  <a:cubicBezTo>
                    <a:pt x="3818" y="1677"/>
                    <a:pt x="4028" y="1737"/>
                    <a:pt x="4223" y="1842"/>
                  </a:cubicBezTo>
                  <a:cubicBezTo>
                    <a:pt x="4208" y="1902"/>
                    <a:pt x="3953" y="2127"/>
                    <a:pt x="3654" y="2306"/>
                  </a:cubicBezTo>
                  <a:cubicBezTo>
                    <a:pt x="3639" y="2321"/>
                    <a:pt x="3624" y="2336"/>
                    <a:pt x="3624" y="2351"/>
                  </a:cubicBezTo>
                  <a:cubicBezTo>
                    <a:pt x="3624" y="2381"/>
                    <a:pt x="3639" y="2396"/>
                    <a:pt x="3654" y="2411"/>
                  </a:cubicBezTo>
                  <a:cubicBezTo>
                    <a:pt x="3818" y="2516"/>
                    <a:pt x="3953" y="2651"/>
                    <a:pt x="4088" y="2800"/>
                  </a:cubicBezTo>
                  <a:cubicBezTo>
                    <a:pt x="3893" y="2890"/>
                    <a:pt x="3684" y="2950"/>
                    <a:pt x="3474" y="2980"/>
                  </a:cubicBezTo>
                  <a:cubicBezTo>
                    <a:pt x="3444" y="2995"/>
                    <a:pt x="3414" y="3025"/>
                    <a:pt x="3429" y="3055"/>
                  </a:cubicBezTo>
                  <a:cubicBezTo>
                    <a:pt x="3444" y="3249"/>
                    <a:pt x="3459" y="3429"/>
                    <a:pt x="3459" y="3624"/>
                  </a:cubicBezTo>
                  <a:cubicBezTo>
                    <a:pt x="3250" y="3549"/>
                    <a:pt x="3055" y="3459"/>
                    <a:pt x="2875" y="3339"/>
                  </a:cubicBezTo>
                  <a:lnTo>
                    <a:pt x="2830" y="3339"/>
                  </a:lnTo>
                  <a:cubicBezTo>
                    <a:pt x="2815" y="3339"/>
                    <a:pt x="2800" y="3354"/>
                    <a:pt x="2785" y="3369"/>
                  </a:cubicBezTo>
                  <a:cubicBezTo>
                    <a:pt x="2711" y="3579"/>
                    <a:pt x="2621" y="3788"/>
                    <a:pt x="2516" y="3983"/>
                  </a:cubicBezTo>
                  <a:cubicBezTo>
                    <a:pt x="2456" y="3908"/>
                    <a:pt x="2336" y="3729"/>
                    <a:pt x="2216" y="3564"/>
                  </a:cubicBezTo>
                  <a:cubicBezTo>
                    <a:pt x="2216" y="3549"/>
                    <a:pt x="2202" y="3549"/>
                    <a:pt x="2187" y="3549"/>
                  </a:cubicBezTo>
                  <a:cubicBezTo>
                    <a:pt x="2157" y="3549"/>
                    <a:pt x="2142" y="3549"/>
                    <a:pt x="2127" y="3564"/>
                  </a:cubicBezTo>
                  <a:cubicBezTo>
                    <a:pt x="1962" y="3744"/>
                    <a:pt x="1767" y="3923"/>
                    <a:pt x="1573" y="4073"/>
                  </a:cubicBezTo>
                  <a:cubicBezTo>
                    <a:pt x="1543" y="3968"/>
                    <a:pt x="1498" y="3684"/>
                    <a:pt x="1468" y="3414"/>
                  </a:cubicBezTo>
                  <a:cubicBezTo>
                    <a:pt x="1468" y="3399"/>
                    <a:pt x="1453" y="3399"/>
                    <a:pt x="1438" y="3384"/>
                  </a:cubicBezTo>
                  <a:cubicBezTo>
                    <a:pt x="1423" y="3384"/>
                    <a:pt x="1423" y="3369"/>
                    <a:pt x="1408" y="3369"/>
                  </a:cubicBezTo>
                  <a:cubicBezTo>
                    <a:pt x="1183" y="3414"/>
                    <a:pt x="974" y="3444"/>
                    <a:pt x="749" y="3459"/>
                  </a:cubicBezTo>
                  <a:lnTo>
                    <a:pt x="719" y="3459"/>
                  </a:lnTo>
                  <a:cubicBezTo>
                    <a:pt x="794" y="3264"/>
                    <a:pt x="899" y="3070"/>
                    <a:pt x="1004" y="2890"/>
                  </a:cubicBezTo>
                  <a:cubicBezTo>
                    <a:pt x="1004" y="2875"/>
                    <a:pt x="1004" y="2860"/>
                    <a:pt x="1004" y="2845"/>
                  </a:cubicBezTo>
                  <a:cubicBezTo>
                    <a:pt x="989" y="2815"/>
                    <a:pt x="974" y="2815"/>
                    <a:pt x="959" y="2800"/>
                  </a:cubicBezTo>
                  <a:cubicBezTo>
                    <a:pt x="614" y="2770"/>
                    <a:pt x="285" y="2696"/>
                    <a:pt x="270" y="2636"/>
                  </a:cubicBezTo>
                  <a:cubicBezTo>
                    <a:pt x="270" y="2576"/>
                    <a:pt x="480" y="2366"/>
                    <a:pt x="734" y="2187"/>
                  </a:cubicBezTo>
                  <a:cubicBezTo>
                    <a:pt x="734" y="2172"/>
                    <a:pt x="749" y="2157"/>
                    <a:pt x="749" y="2142"/>
                  </a:cubicBezTo>
                  <a:cubicBezTo>
                    <a:pt x="749" y="2127"/>
                    <a:pt x="734" y="2112"/>
                    <a:pt x="734" y="2097"/>
                  </a:cubicBezTo>
                  <a:cubicBezTo>
                    <a:pt x="540" y="1947"/>
                    <a:pt x="360" y="1797"/>
                    <a:pt x="195" y="1648"/>
                  </a:cubicBezTo>
                  <a:cubicBezTo>
                    <a:pt x="300" y="1603"/>
                    <a:pt x="585" y="1543"/>
                    <a:pt x="824" y="1513"/>
                  </a:cubicBezTo>
                  <a:cubicBezTo>
                    <a:pt x="839" y="1513"/>
                    <a:pt x="854" y="1498"/>
                    <a:pt x="854" y="1483"/>
                  </a:cubicBezTo>
                  <a:cubicBezTo>
                    <a:pt x="869" y="1468"/>
                    <a:pt x="869" y="1453"/>
                    <a:pt x="854" y="1423"/>
                  </a:cubicBezTo>
                  <a:cubicBezTo>
                    <a:pt x="764" y="1183"/>
                    <a:pt x="659" y="914"/>
                    <a:pt x="629" y="794"/>
                  </a:cubicBezTo>
                  <a:lnTo>
                    <a:pt x="629" y="794"/>
                  </a:lnTo>
                  <a:cubicBezTo>
                    <a:pt x="809" y="809"/>
                    <a:pt x="1378" y="899"/>
                    <a:pt x="1378" y="899"/>
                  </a:cubicBezTo>
                  <a:cubicBezTo>
                    <a:pt x="1382" y="903"/>
                    <a:pt x="1387" y="905"/>
                    <a:pt x="1391" y="905"/>
                  </a:cubicBezTo>
                  <a:cubicBezTo>
                    <a:pt x="1402" y="905"/>
                    <a:pt x="1412" y="895"/>
                    <a:pt x="1423" y="884"/>
                  </a:cubicBezTo>
                  <a:cubicBezTo>
                    <a:pt x="1438" y="884"/>
                    <a:pt x="1453" y="854"/>
                    <a:pt x="1438" y="839"/>
                  </a:cubicBezTo>
                  <a:cubicBezTo>
                    <a:pt x="1408" y="644"/>
                    <a:pt x="1393" y="435"/>
                    <a:pt x="1393" y="240"/>
                  </a:cubicBezTo>
                  <a:lnTo>
                    <a:pt x="1393" y="240"/>
                  </a:lnTo>
                  <a:cubicBezTo>
                    <a:pt x="1543" y="360"/>
                    <a:pt x="1692" y="510"/>
                    <a:pt x="1842" y="644"/>
                  </a:cubicBezTo>
                  <a:cubicBezTo>
                    <a:pt x="1842" y="659"/>
                    <a:pt x="1872" y="659"/>
                    <a:pt x="1887" y="659"/>
                  </a:cubicBezTo>
                  <a:cubicBezTo>
                    <a:pt x="1902" y="659"/>
                    <a:pt x="1917" y="659"/>
                    <a:pt x="1917" y="644"/>
                  </a:cubicBezTo>
                  <a:cubicBezTo>
                    <a:pt x="2052" y="465"/>
                    <a:pt x="2202" y="300"/>
                    <a:pt x="2351" y="135"/>
                  </a:cubicBezTo>
                  <a:close/>
                  <a:moveTo>
                    <a:pt x="2366" y="1"/>
                  </a:moveTo>
                  <a:cubicBezTo>
                    <a:pt x="2336" y="1"/>
                    <a:pt x="2261" y="1"/>
                    <a:pt x="1872" y="510"/>
                  </a:cubicBezTo>
                  <a:cubicBezTo>
                    <a:pt x="1453" y="76"/>
                    <a:pt x="1378" y="76"/>
                    <a:pt x="1363" y="76"/>
                  </a:cubicBezTo>
                  <a:cubicBezTo>
                    <a:pt x="1333" y="76"/>
                    <a:pt x="1318" y="90"/>
                    <a:pt x="1303" y="105"/>
                  </a:cubicBezTo>
                  <a:cubicBezTo>
                    <a:pt x="1288" y="120"/>
                    <a:pt x="1243" y="180"/>
                    <a:pt x="1318" y="764"/>
                  </a:cubicBezTo>
                  <a:cubicBezTo>
                    <a:pt x="1139" y="734"/>
                    <a:pt x="719" y="674"/>
                    <a:pt x="600" y="674"/>
                  </a:cubicBezTo>
                  <a:cubicBezTo>
                    <a:pt x="591" y="670"/>
                    <a:pt x="583" y="668"/>
                    <a:pt x="576" y="668"/>
                  </a:cubicBezTo>
                  <a:cubicBezTo>
                    <a:pt x="560" y="668"/>
                    <a:pt x="546" y="679"/>
                    <a:pt x="525" y="689"/>
                  </a:cubicBezTo>
                  <a:cubicBezTo>
                    <a:pt x="495" y="719"/>
                    <a:pt x="450" y="734"/>
                    <a:pt x="719" y="1393"/>
                  </a:cubicBezTo>
                  <a:cubicBezTo>
                    <a:pt x="90" y="1513"/>
                    <a:pt x="90" y="1543"/>
                    <a:pt x="61" y="1588"/>
                  </a:cubicBezTo>
                  <a:cubicBezTo>
                    <a:pt x="31" y="1633"/>
                    <a:pt x="1" y="1677"/>
                    <a:pt x="585" y="2127"/>
                  </a:cubicBezTo>
                  <a:cubicBezTo>
                    <a:pt x="405" y="2276"/>
                    <a:pt x="120" y="2531"/>
                    <a:pt x="150" y="2666"/>
                  </a:cubicBezTo>
                  <a:cubicBezTo>
                    <a:pt x="195" y="2800"/>
                    <a:pt x="570" y="2875"/>
                    <a:pt x="839" y="2905"/>
                  </a:cubicBezTo>
                  <a:cubicBezTo>
                    <a:pt x="540" y="3444"/>
                    <a:pt x="570" y="3489"/>
                    <a:pt x="600" y="3534"/>
                  </a:cubicBezTo>
                  <a:cubicBezTo>
                    <a:pt x="629" y="3579"/>
                    <a:pt x="674" y="3579"/>
                    <a:pt x="734" y="3579"/>
                  </a:cubicBezTo>
                  <a:cubicBezTo>
                    <a:pt x="944" y="3564"/>
                    <a:pt x="1153" y="3534"/>
                    <a:pt x="1363" y="3504"/>
                  </a:cubicBezTo>
                  <a:cubicBezTo>
                    <a:pt x="1378" y="3729"/>
                    <a:pt x="1423" y="3953"/>
                    <a:pt x="1483" y="4178"/>
                  </a:cubicBezTo>
                  <a:cubicBezTo>
                    <a:pt x="1498" y="4193"/>
                    <a:pt x="1513" y="4208"/>
                    <a:pt x="1543" y="4208"/>
                  </a:cubicBezTo>
                  <a:cubicBezTo>
                    <a:pt x="1618" y="4208"/>
                    <a:pt x="1827" y="4028"/>
                    <a:pt x="2157" y="3684"/>
                  </a:cubicBezTo>
                  <a:cubicBezTo>
                    <a:pt x="2261" y="3848"/>
                    <a:pt x="2366" y="3983"/>
                    <a:pt x="2486" y="4118"/>
                  </a:cubicBezTo>
                  <a:lnTo>
                    <a:pt x="2516" y="4118"/>
                  </a:lnTo>
                  <a:cubicBezTo>
                    <a:pt x="2561" y="4118"/>
                    <a:pt x="2621" y="4118"/>
                    <a:pt x="2875" y="3474"/>
                  </a:cubicBezTo>
                  <a:cubicBezTo>
                    <a:pt x="3055" y="3594"/>
                    <a:pt x="3264" y="3684"/>
                    <a:pt x="3489" y="3744"/>
                  </a:cubicBezTo>
                  <a:cubicBezTo>
                    <a:pt x="3495" y="3746"/>
                    <a:pt x="3500" y="3748"/>
                    <a:pt x="3505" y="3748"/>
                  </a:cubicBezTo>
                  <a:cubicBezTo>
                    <a:pt x="3529" y="3748"/>
                    <a:pt x="3552" y="3723"/>
                    <a:pt x="3564" y="3699"/>
                  </a:cubicBezTo>
                  <a:cubicBezTo>
                    <a:pt x="3579" y="3489"/>
                    <a:pt x="3564" y="3294"/>
                    <a:pt x="3549" y="3085"/>
                  </a:cubicBezTo>
                  <a:cubicBezTo>
                    <a:pt x="4193" y="2950"/>
                    <a:pt x="4193" y="2845"/>
                    <a:pt x="4193" y="2800"/>
                  </a:cubicBezTo>
                  <a:cubicBezTo>
                    <a:pt x="4193" y="2711"/>
                    <a:pt x="3983" y="2516"/>
                    <a:pt x="3789" y="2351"/>
                  </a:cubicBezTo>
                  <a:cubicBezTo>
                    <a:pt x="4013" y="2187"/>
                    <a:pt x="4342" y="1947"/>
                    <a:pt x="4327" y="1812"/>
                  </a:cubicBezTo>
                  <a:cubicBezTo>
                    <a:pt x="4298" y="1677"/>
                    <a:pt x="3953" y="1588"/>
                    <a:pt x="3699" y="1543"/>
                  </a:cubicBezTo>
                  <a:cubicBezTo>
                    <a:pt x="4043" y="944"/>
                    <a:pt x="3968" y="884"/>
                    <a:pt x="3953" y="869"/>
                  </a:cubicBezTo>
                  <a:cubicBezTo>
                    <a:pt x="3893" y="824"/>
                    <a:pt x="3833" y="824"/>
                    <a:pt x="3774" y="824"/>
                  </a:cubicBezTo>
                  <a:cubicBezTo>
                    <a:pt x="3609" y="824"/>
                    <a:pt x="3459" y="839"/>
                    <a:pt x="3294" y="869"/>
                  </a:cubicBezTo>
                  <a:cubicBezTo>
                    <a:pt x="3324" y="674"/>
                    <a:pt x="3324" y="465"/>
                    <a:pt x="3294" y="255"/>
                  </a:cubicBezTo>
                  <a:cubicBezTo>
                    <a:pt x="3279" y="240"/>
                    <a:pt x="3250" y="210"/>
                    <a:pt x="3220" y="210"/>
                  </a:cubicBezTo>
                  <a:cubicBezTo>
                    <a:pt x="2995" y="300"/>
                    <a:pt x="2785" y="405"/>
                    <a:pt x="2591" y="540"/>
                  </a:cubicBezTo>
                  <a:cubicBezTo>
                    <a:pt x="2486" y="1"/>
                    <a:pt x="2396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24" name="Google Shape;2851;p65">
              <a:extLst>
                <a:ext uri="{FF2B5EF4-FFF2-40B4-BE49-F238E27FC236}">
                  <a16:creationId xmlns:a16="http://schemas.microsoft.com/office/drawing/2014/main" id="{93B747DC-8609-1A46-935E-43729693F12F}"/>
                </a:ext>
              </a:extLst>
            </p:cNvPr>
            <p:cNvSpPr/>
            <p:nvPr/>
          </p:nvSpPr>
          <p:spPr>
            <a:xfrm>
              <a:off x="1703435" y="2086457"/>
              <a:ext cx="284353" cy="282737"/>
            </a:xfrm>
            <a:custGeom>
              <a:avLst/>
              <a:gdLst/>
              <a:ahLst/>
              <a:cxnLst/>
              <a:rect l="l" t="t" r="r" b="b"/>
              <a:pathLst>
                <a:path w="2651" h="2636" extrusionOk="0">
                  <a:moveTo>
                    <a:pt x="1333" y="0"/>
                  </a:moveTo>
                  <a:cubicBezTo>
                    <a:pt x="599" y="0"/>
                    <a:pt x="0" y="584"/>
                    <a:pt x="0" y="1318"/>
                  </a:cubicBezTo>
                  <a:cubicBezTo>
                    <a:pt x="0" y="2051"/>
                    <a:pt x="599" y="2635"/>
                    <a:pt x="1333" y="2635"/>
                  </a:cubicBezTo>
                  <a:cubicBezTo>
                    <a:pt x="2066" y="2635"/>
                    <a:pt x="2650" y="2051"/>
                    <a:pt x="2650" y="1318"/>
                  </a:cubicBezTo>
                  <a:cubicBezTo>
                    <a:pt x="2650" y="584"/>
                    <a:pt x="2066" y="0"/>
                    <a:pt x="1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25" name="Google Shape;2852;p65">
              <a:extLst>
                <a:ext uri="{FF2B5EF4-FFF2-40B4-BE49-F238E27FC236}">
                  <a16:creationId xmlns:a16="http://schemas.microsoft.com/office/drawing/2014/main" id="{BEE4A0FA-F578-99DA-9A71-79B81A3F86AB}"/>
                </a:ext>
              </a:extLst>
            </p:cNvPr>
            <p:cNvSpPr/>
            <p:nvPr/>
          </p:nvSpPr>
          <p:spPr>
            <a:xfrm>
              <a:off x="1815844" y="2133116"/>
              <a:ext cx="27352" cy="4827"/>
            </a:xfrm>
            <a:custGeom>
              <a:avLst/>
              <a:gdLst/>
              <a:ahLst/>
              <a:cxnLst/>
              <a:rect l="l" t="t" r="r" b="b"/>
              <a:pathLst>
                <a:path w="255" h="45" extrusionOk="0">
                  <a:moveTo>
                    <a:pt x="120" y="1"/>
                  </a:moveTo>
                  <a:cubicBezTo>
                    <a:pt x="58" y="1"/>
                    <a:pt x="0" y="14"/>
                    <a:pt x="0" y="14"/>
                  </a:cubicBezTo>
                  <a:lnTo>
                    <a:pt x="255" y="44"/>
                  </a:lnTo>
                  <a:cubicBezTo>
                    <a:pt x="227" y="10"/>
                    <a:pt x="172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26" name="Google Shape;2853;p65">
              <a:extLst>
                <a:ext uri="{FF2B5EF4-FFF2-40B4-BE49-F238E27FC236}">
                  <a16:creationId xmlns:a16="http://schemas.microsoft.com/office/drawing/2014/main" id="{7E6569A6-E9A1-7109-2A90-E1AEDC786DAA}"/>
                </a:ext>
              </a:extLst>
            </p:cNvPr>
            <p:cNvSpPr/>
            <p:nvPr/>
          </p:nvSpPr>
          <p:spPr>
            <a:xfrm>
              <a:off x="1811017" y="2125500"/>
              <a:ext cx="40223" cy="18878"/>
            </a:xfrm>
            <a:custGeom>
              <a:avLst/>
              <a:gdLst/>
              <a:ahLst/>
              <a:cxnLst/>
              <a:rect l="l" t="t" r="r" b="b"/>
              <a:pathLst>
                <a:path w="375" h="176" extrusionOk="0">
                  <a:moveTo>
                    <a:pt x="171" y="1"/>
                  </a:moveTo>
                  <a:cubicBezTo>
                    <a:pt x="115" y="1"/>
                    <a:pt x="66" y="10"/>
                    <a:pt x="45" y="10"/>
                  </a:cubicBezTo>
                  <a:cubicBezTo>
                    <a:pt x="15" y="25"/>
                    <a:pt x="0" y="55"/>
                    <a:pt x="0" y="85"/>
                  </a:cubicBezTo>
                  <a:cubicBezTo>
                    <a:pt x="0" y="115"/>
                    <a:pt x="30" y="130"/>
                    <a:pt x="60" y="130"/>
                  </a:cubicBezTo>
                  <a:cubicBezTo>
                    <a:pt x="85" y="124"/>
                    <a:pt x="120" y="120"/>
                    <a:pt x="154" y="120"/>
                  </a:cubicBezTo>
                  <a:cubicBezTo>
                    <a:pt x="201" y="120"/>
                    <a:pt x="246" y="128"/>
                    <a:pt x="255" y="145"/>
                  </a:cubicBezTo>
                  <a:cubicBezTo>
                    <a:pt x="270" y="160"/>
                    <a:pt x="285" y="160"/>
                    <a:pt x="300" y="175"/>
                  </a:cubicBezTo>
                  <a:cubicBezTo>
                    <a:pt x="330" y="175"/>
                    <a:pt x="344" y="160"/>
                    <a:pt x="359" y="145"/>
                  </a:cubicBezTo>
                  <a:cubicBezTo>
                    <a:pt x="374" y="130"/>
                    <a:pt x="374" y="85"/>
                    <a:pt x="359" y="70"/>
                  </a:cubicBezTo>
                  <a:cubicBezTo>
                    <a:pt x="311" y="14"/>
                    <a:pt x="237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27" name="Google Shape;2854;p65">
              <a:extLst>
                <a:ext uri="{FF2B5EF4-FFF2-40B4-BE49-F238E27FC236}">
                  <a16:creationId xmlns:a16="http://schemas.microsoft.com/office/drawing/2014/main" id="{C92BB713-474F-48E5-CE4D-61A9B4BD2678}"/>
                </a:ext>
              </a:extLst>
            </p:cNvPr>
            <p:cNvSpPr/>
            <p:nvPr/>
          </p:nvSpPr>
          <p:spPr>
            <a:xfrm>
              <a:off x="1849524" y="2165294"/>
              <a:ext cx="27352" cy="4719"/>
            </a:xfrm>
            <a:custGeom>
              <a:avLst/>
              <a:gdLst/>
              <a:ahLst/>
              <a:cxnLst/>
              <a:rect l="l" t="t" r="r" b="b"/>
              <a:pathLst>
                <a:path w="255" h="44" extrusionOk="0">
                  <a:moveTo>
                    <a:pt x="115" y="0"/>
                  </a:moveTo>
                  <a:cubicBezTo>
                    <a:pt x="54" y="0"/>
                    <a:pt x="0" y="14"/>
                    <a:pt x="0" y="14"/>
                  </a:cubicBezTo>
                  <a:lnTo>
                    <a:pt x="255" y="44"/>
                  </a:lnTo>
                  <a:cubicBezTo>
                    <a:pt x="221" y="10"/>
                    <a:pt x="165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28" name="Google Shape;2855;p65">
              <a:extLst>
                <a:ext uri="{FF2B5EF4-FFF2-40B4-BE49-F238E27FC236}">
                  <a16:creationId xmlns:a16="http://schemas.microsoft.com/office/drawing/2014/main" id="{0C98BCE6-ED42-A6AB-A05D-2C733578EC33}"/>
                </a:ext>
              </a:extLst>
            </p:cNvPr>
            <p:cNvSpPr/>
            <p:nvPr/>
          </p:nvSpPr>
          <p:spPr>
            <a:xfrm>
              <a:off x="1841479" y="2159824"/>
              <a:ext cx="41832" cy="16625"/>
            </a:xfrm>
            <a:custGeom>
              <a:avLst/>
              <a:gdLst/>
              <a:ahLst/>
              <a:cxnLst/>
              <a:rect l="l" t="t" r="r" b="b"/>
              <a:pathLst>
                <a:path w="390" h="155" extrusionOk="0">
                  <a:moveTo>
                    <a:pt x="157" y="0"/>
                  </a:moveTo>
                  <a:cubicBezTo>
                    <a:pt x="111" y="0"/>
                    <a:pt x="72" y="5"/>
                    <a:pt x="60" y="5"/>
                  </a:cubicBezTo>
                  <a:cubicBezTo>
                    <a:pt x="31" y="20"/>
                    <a:pt x="1" y="50"/>
                    <a:pt x="16" y="80"/>
                  </a:cubicBezTo>
                  <a:cubicBezTo>
                    <a:pt x="16" y="104"/>
                    <a:pt x="36" y="129"/>
                    <a:pt x="59" y="129"/>
                  </a:cubicBezTo>
                  <a:cubicBezTo>
                    <a:pt x="64" y="129"/>
                    <a:pt x="70" y="127"/>
                    <a:pt x="75" y="125"/>
                  </a:cubicBezTo>
                  <a:cubicBezTo>
                    <a:pt x="106" y="118"/>
                    <a:pt x="143" y="115"/>
                    <a:pt x="176" y="115"/>
                  </a:cubicBezTo>
                  <a:cubicBezTo>
                    <a:pt x="224" y="115"/>
                    <a:pt x="268" y="122"/>
                    <a:pt x="285" y="140"/>
                  </a:cubicBezTo>
                  <a:cubicBezTo>
                    <a:pt x="285" y="155"/>
                    <a:pt x="315" y="155"/>
                    <a:pt x="330" y="155"/>
                  </a:cubicBezTo>
                  <a:lnTo>
                    <a:pt x="360" y="155"/>
                  </a:lnTo>
                  <a:cubicBezTo>
                    <a:pt x="390" y="125"/>
                    <a:pt x="390" y="95"/>
                    <a:pt x="360" y="65"/>
                  </a:cubicBezTo>
                  <a:cubicBezTo>
                    <a:pt x="315" y="11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29" name="Google Shape;2856;p65">
              <a:extLst>
                <a:ext uri="{FF2B5EF4-FFF2-40B4-BE49-F238E27FC236}">
                  <a16:creationId xmlns:a16="http://schemas.microsoft.com/office/drawing/2014/main" id="{5983CCF6-6558-C6F1-BE3E-8F03E46F0EBC}"/>
                </a:ext>
              </a:extLst>
            </p:cNvPr>
            <p:cNvSpPr/>
            <p:nvPr/>
          </p:nvSpPr>
          <p:spPr>
            <a:xfrm>
              <a:off x="1891248" y="2147489"/>
              <a:ext cx="25850" cy="8044"/>
            </a:xfrm>
            <a:custGeom>
              <a:avLst/>
              <a:gdLst/>
              <a:ahLst/>
              <a:cxnLst/>
              <a:rect l="l" t="t" r="r" b="b"/>
              <a:pathLst>
                <a:path w="241" h="75" extrusionOk="0">
                  <a:moveTo>
                    <a:pt x="1" y="0"/>
                  </a:moveTo>
                  <a:lnTo>
                    <a:pt x="240" y="75"/>
                  </a:lnTo>
                  <a:cubicBezTo>
                    <a:pt x="195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30" name="Google Shape;2857;p65">
              <a:extLst>
                <a:ext uri="{FF2B5EF4-FFF2-40B4-BE49-F238E27FC236}">
                  <a16:creationId xmlns:a16="http://schemas.microsoft.com/office/drawing/2014/main" id="{0CE80AA0-3097-114A-6847-031CC23B712D}"/>
                </a:ext>
              </a:extLst>
            </p:cNvPr>
            <p:cNvSpPr/>
            <p:nvPr/>
          </p:nvSpPr>
          <p:spPr>
            <a:xfrm>
              <a:off x="1886421" y="2141053"/>
              <a:ext cx="38722" cy="20916"/>
            </a:xfrm>
            <a:custGeom>
              <a:avLst/>
              <a:gdLst/>
              <a:ahLst/>
              <a:cxnLst/>
              <a:rect l="l" t="t" r="r" b="b"/>
              <a:pathLst>
                <a:path w="361" h="195" extrusionOk="0">
                  <a:moveTo>
                    <a:pt x="61" y="0"/>
                  </a:moveTo>
                  <a:cubicBezTo>
                    <a:pt x="16" y="0"/>
                    <a:pt x="1" y="30"/>
                    <a:pt x="1" y="60"/>
                  </a:cubicBezTo>
                  <a:cubicBezTo>
                    <a:pt x="1" y="90"/>
                    <a:pt x="31" y="120"/>
                    <a:pt x="61" y="120"/>
                  </a:cubicBezTo>
                  <a:cubicBezTo>
                    <a:pt x="121" y="120"/>
                    <a:pt x="225" y="135"/>
                    <a:pt x="240" y="165"/>
                  </a:cubicBezTo>
                  <a:cubicBezTo>
                    <a:pt x="255" y="180"/>
                    <a:pt x="270" y="195"/>
                    <a:pt x="300" y="195"/>
                  </a:cubicBezTo>
                  <a:lnTo>
                    <a:pt x="330" y="195"/>
                  </a:lnTo>
                  <a:cubicBezTo>
                    <a:pt x="360" y="165"/>
                    <a:pt x="360" y="135"/>
                    <a:pt x="360" y="105"/>
                  </a:cubicBezTo>
                  <a:cubicBezTo>
                    <a:pt x="285" y="0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31" name="Google Shape;2858;p65">
              <a:extLst>
                <a:ext uri="{FF2B5EF4-FFF2-40B4-BE49-F238E27FC236}">
                  <a16:creationId xmlns:a16="http://schemas.microsoft.com/office/drawing/2014/main" id="{14F76D68-52D3-6D5E-7B08-984237F4D1ED}"/>
                </a:ext>
              </a:extLst>
            </p:cNvPr>
            <p:cNvSpPr/>
            <p:nvPr/>
          </p:nvSpPr>
          <p:spPr>
            <a:xfrm>
              <a:off x="1794928" y="2176556"/>
              <a:ext cx="28961" cy="4719"/>
            </a:xfrm>
            <a:custGeom>
              <a:avLst/>
              <a:gdLst/>
              <a:ahLst/>
              <a:cxnLst/>
              <a:rect l="l" t="t" r="r" b="b"/>
              <a:pathLst>
                <a:path w="270" h="44" extrusionOk="0">
                  <a:moveTo>
                    <a:pt x="123" y="0"/>
                  </a:moveTo>
                  <a:cubicBezTo>
                    <a:pt x="58" y="0"/>
                    <a:pt x="0" y="14"/>
                    <a:pt x="0" y="14"/>
                  </a:cubicBezTo>
                  <a:lnTo>
                    <a:pt x="270" y="43"/>
                  </a:lnTo>
                  <a:cubicBezTo>
                    <a:pt x="236" y="9"/>
                    <a:pt x="17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32" name="Google Shape;2859;p65">
              <a:extLst>
                <a:ext uri="{FF2B5EF4-FFF2-40B4-BE49-F238E27FC236}">
                  <a16:creationId xmlns:a16="http://schemas.microsoft.com/office/drawing/2014/main" id="{FF590948-3A80-6B58-4CBE-BEF2FBECACE1}"/>
                </a:ext>
              </a:extLst>
            </p:cNvPr>
            <p:cNvSpPr/>
            <p:nvPr/>
          </p:nvSpPr>
          <p:spPr>
            <a:xfrm>
              <a:off x="1787312" y="2170550"/>
              <a:ext cx="43012" cy="17162"/>
            </a:xfrm>
            <a:custGeom>
              <a:avLst/>
              <a:gdLst/>
              <a:ahLst/>
              <a:cxnLst/>
              <a:rect l="l" t="t" r="r" b="b"/>
              <a:pathLst>
                <a:path w="401" h="160" extrusionOk="0">
                  <a:moveTo>
                    <a:pt x="190" y="0"/>
                  </a:moveTo>
                  <a:cubicBezTo>
                    <a:pt x="134" y="0"/>
                    <a:pt x="85" y="10"/>
                    <a:pt x="71" y="10"/>
                  </a:cubicBezTo>
                  <a:cubicBezTo>
                    <a:pt x="1" y="24"/>
                    <a:pt x="10" y="131"/>
                    <a:pt x="74" y="131"/>
                  </a:cubicBezTo>
                  <a:cubicBezTo>
                    <a:pt x="78" y="131"/>
                    <a:pt x="82" y="130"/>
                    <a:pt x="86" y="129"/>
                  </a:cubicBezTo>
                  <a:cubicBezTo>
                    <a:pt x="117" y="123"/>
                    <a:pt x="154" y="120"/>
                    <a:pt x="187" y="120"/>
                  </a:cubicBezTo>
                  <a:cubicBezTo>
                    <a:pt x="235" y="120"/>
                    <a:pt x="278" y="127"/>
                    <a:pt x="296" y="144"/>
                  </a:cubicBezTo>
                  <a:cubicBezTo>
                    <a:pt x="296" y="159"/>
                    <a:pt x="311" y="159"/>
                    <a:pt x="341" y="159"/>
                  </a:cubicBezTo>
                  <a:cubicBezTo>
                    <a:pt x="356" y="159"/>
                    <a:pt x="371" y="159"/>
                    <a:pt x="371" y="144"/>
                  </a:cubicBezTo>
                  <a:cubicBezTo>
                    <a:pt x="401" y="129"/>
                    <a:pt x="401" y="84"/>
                    <a:pt x="371" y="70"/>
                  </a:cubicBezTo>
                  <a:cubicBezTo>
                    <a:pt x="331" y="13"/>
                    <a:pt x="255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33" name="Google Shape;2860;p65">
              <a:extLst>
                <a:ext uri="{FF2B5EF4-FFF2-40B4-BE49-F238E27FC236}">
                  <a16:creationId xmlns:a16="http://schemas.microsoft.com/office/drawing/2014/main" id="{230035C9-A924-6F2E-8212-B19DAEF3866D}"/>
                </a:ext>
              </a:extLst>
            </p:cNvPr>
            <p:cNvSpPr/>
            <p:nvPr/>
          </p:nvSpPr>
          <p:spPr>
            <a:xfrm>
              <a:off x="1759639" y="2151350"/>
              <a:ext cx="27352" cy="4183"/>
            </a:xfrm>
            <a:custGeom>
              <a:avLst/>
              <a:gdLst/>
              <a:ahLst/>
              <a:cxnLst/>
              <a:rect l="l" t="t" r="r" b="b"/>
              <a:pathLst>
                <a:path w="255" h="39" extrusionOk="0">
                  <a:moveTo>
                    <a:pt x="171" y="1"/>
                  </a:moveTo>
                  <a:cubicBezTo>
                    <a:pt x="92" y="1"/>
                    <a:pt x="0" y="39"/>
                    <a:pt x="0" y="39"/>
                  </a:cubicBezTo>
                  <a:lnTo>
                    <a:pt x="255" y="24"/>
                  </a:lnTo>
                  <a:cubicBezTo>
                    <a:pt x="233" y="7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34" name="Google Shape;2861;p65">
              <a:extLst>
                <a:ext uri="{FF2B5EF4-FFF2-40B4-BE49-F238E27FC236}">
                  <a16:creationId xmlns:a16="http://schemas.microsoft.com/office/drawing/2014/main" id="{8DC323C6-839B-FA69-E56B-2F3FD18C98D1}"/>
                </a:ext>
              </a:extLst>
            </p:cNvPr>
            <p:cNvSpPr/>
            <p:nvPr/>
          </p:nvSpPr>
          <p:spPr>
            <a:xfrm>
              <a:off x="1751595" y="2145558"/>
              <a:ext cx="41832" cy="16411"/>
            </a:xfrm>
            <a:custGeom>
              <a:avLst/>
              <a:gdLst/>
              <a:ahLst/>
              <a:cxnLst/>
              <a:rect l="l" t="t" r="r" b="b"/>
              <a:pathLst>
                <a:path w="390" h="153" extrusionOk="0">
                  <a:moveTo>
                    <a:pt x="245" y="0"/>
                  </a:moveTo>
                  <a:cubicBezTo>
                    <a:pt x="161" y="0"/>
                    <a:pt x="75" y="38"/>
                    <a:pt x="45" y="48"/>
                  </a:cubicBezTo>
                  <a:cubicBezTo>
                    <a:pt x="15" y="63"/>
                    <a:pt x="0" y="93"/>
                    <a:pt x="15" y="123"/>
                  </a:cubicBezTo>
                  <a:cubicBezTo>
                    <a:pt x="30" y="138"/>
                    <a:pt x="45" y="153"/>
                    <a:pt x="75" y="153"/>
                  </a:cubicBezTo>
                  <a:lnTo>
                    <a:pt x="90" y="153"/>
                  </a:lnTo>
                  <a:cubicBezTo>
                    <a:pt x="132" y="132"/>
                    <a:pt x="197" y="110"/>
                    <a:pt x="247" y="110"/>
                  </a:cubicBezTo>
                  <a:cubicBezTo>
                    <a:pt x="268" y="110"/>
                    <a:pt x="286" y="114"/>
                    <a:pt x="300" y="123"/>
                  </a:cubicBezTo>
                  <a:cubicBezTo>
                    <a:pt x="306" y="129"/>
                    <a:pt x="317" y="133"/>
                    <a:pt x="329" y="133"/>
                  </a:cubicBezTo>
                  <a:cubicBezTo>
                    <a:pt x="347" y="133"/>
                    <a:pt x="366" y="125"/>
                    <a:pt x="374" y="108"/>
                  </a:cubicBezTo>
                  <a:cubicBezTo>
                    <a:pt x="389" y="78"/>
                    <a:pt x="389" y="48"/>
                    <a:pt x="359" y="33"/>
                  </a:cubicBezTo>
                  <a:cubicBezTo>
                    <a:pt x="326" y="9"/>
                    <a:pt x="286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35" name="Google Shape;2862;p65">
              <a:extLst>
                <a:ext uri="{FF2B5EF4-FFF2-40B4-BE49-F238E27FC236}">
                  <a16:creationId xmlns:a16="http://schemas.microsoft.com/office/drawing/2014/main" id="{61F7DD8C-BC23-104E-9EDA-16E0CBB88D24}"/>
                </a:ext>
              </a:extLst>
            </p:cNvPr>
            <p:cNvSpPr/>
            <p:nvPr/>
          </p:nvSpPr>
          <p:spPr>
            <a:xfrm>
              <a:off x="1593828" y="2862801"/>
              <a:ext cx="825492" cy="571589"/>
            </a:xfrm>
            <a:custGeom>
              <a:avLst/>
              <a:gdLst/>
              <a:ahLst/>
              <a:cxnLst/>
              <a:rect l="l" t="t" r="r" b="b"/>
              <a:pathLst>
                <a:path w="7696" h="5329" extrusionOk="0">
                  <a:moveTo>
                    <a:pt x="4349" y="0"/>
                  </a:moveTo>
                  <a:cubicBezTo>
                    <a:pt x="4214" y="0"/>
                    <a:pt x="4076" y="10"/>
                    <a:pt x="3938" y="31"/>
                  </a:cubicBezTo>
                  <a:cubicBezTo>
                    <a:pt x="1108" y="450"/>
                    <a:pt x="1" y="4717"/>
                    <a:pt x="599" y="5241"/>
                  </a:cubicBezTo>
                  <a:cubicBezTo>
                    <a:pt x="667" y="5302"/>
                    <a:pt x="756" y="5329"/>
                    <a:pt x="861" y="5329"/>
                  </a:cubicBezTo>
                  <a:cubicBezTo>
                    <a:pt x="1587" y="5329"/>
                    <a:pt x="3105" y="4051"/>
                    <a:pt x="4149" y="4051"/>
                  </a:cubicBezTo>
                  <a:cubicBezTo>
                    <a:pt x="4248" y="4051"/>
                    <a:pt x="4343" y="4063"/>
                    <a:pt x="4432" y="4088"/>
                  </a:cubicBezTo>
                  <a:cubicBezTo>
                    <a:pt x="4499" y="4107"/>
                    <a:pt x="4569" y="4116"/>
                    <a:pt x="4641" y="4116"/>
                  </a:cubicBezTo>
                  <a:cubicBezTo>
                    <a:pt x="5822" y="4116"/>
                    <a:pt x="7696" y="1738"/>
                    <a:pt x="7696" y="1738"/>
                  </a:cubicBezTo>
                  <a:cubicBezTo>
                    <a:pt x="7696" y="1738"/>
                    <a:pt x="6166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36" name="Google Shape;2863;p65">
              <a:extLst>
                <a:ext uri="{FF2B5EF4-FFF2-40B4-BE49-F238E27FC236}">
                  <a16:creationId xmlns:a16="http://schemas.microsoft.com/office/drawing/2014/main" id="{EEE12C8D-096F-976C-6CD6-AB76076F3C17}"/>
                </a:ext>
              </a:extLst>
            </p:cNvPr>
            <p:cNvSpPr/>
            <p:nvPr/>
          </p:nvSpPr>
          <p:spPr>
            <a:xfrm>
              <a:off x="1627508" y="2856472"/>
              <a:ext cx="798248" cy="583280"/>
            </a:xfrm>
            <a:custGeom>
              <a:avLst/>
              <a:gdLst/>
              <a:ahLst/>
              <a:cxnLst/>
              <a:rect l="l" t="t" r="r" b="b"/>
              <a:pathLst>
                <a:path w="7442" h="5438" extrusionOk="0">
                  <a:moveTo>
                    <a:pt x="4028" y="120"/>
                  </a:moveTo>
                  <a:cubicBezTo>
                    <a:pt x="5660" y="120"/>
                    <a:pt x="7068" y="1557"/>
                    <a:pt x="7292" y="1797"/>
                  </a:cubicBezTo>
                  <a:cubicBezTo>
                    <a:pt x="7038" y="2111"/>
                    <a:pt x="5376" y="4117"/>
                    <a:pt x="4313" y="4117"/>
                  </a:cubicBezTo>
                  <a:cubicBezTo>
                    <a:pt x="4253" y="4117"/>
                    <a:pt x="4193" y="4102"/>
                    <a:pt x="4133" y="4087"/>
                  </a:cubicBezTo>
                  <a:cubicBezTo>
                    <a:pt x="4028" y="4057"/>
                    <a:pt x="3923" y="4042"/>
                    <a:pt x="3834" y="4042"/>
                  </a:cubicBezTo>
                  <a:cubicBezTo>
                    <a:pt x="3250" y="4042"/>
                    <a:pt x="2531" y="4432"/>
                    <a:pt x="1887" y="4776"/>
                  </a:cubicBezTo>
                  <a:cubicBezTo>
                    <a:pt x="1363" y="5060"/>
                    <a:pt x="869" y="5330"/>
                    <a:pt x="540" y="5330"/>
                  </a:cubicBezTo>
                  <a:cubicBezTo>
                    <a:pt x="465" y="5330"/>
                    <a:pt x="375" y="5300"/>
                    <a:pt x="315" y="5255"/>
                  </a:cubicBezTo>
                  <a:cubicBezTo>
                    <a:pt x="151" y="5105"/>
                    <a:pt x="106" y="4477"/>
                    <a:pt x="375" y="3593"/>
                  </a:cubicBezTo>
                  <a:cubicBezTo>
                    <a:pt x="794" y="2156"/>
                    <a:pt x="1902" y="404"/>
                    <a:pt x="3639" y="150"/>
                  </a:cubicBezTo>
                  <a:cubicBezTo>
                    <a:pt x="3759" y="135"/>
                    <a:pt x="3894" y="120"/>
                    <a:pt x="4028" y="120"/>
                  </a:cubicBezTo>
                  <a:close/>
                  <a:moveTo>
                    <a:pt x="4028" y="0"/>
                  </a:moveTo>
                  <a:cubicBezTo>
                    <a:pt x="3894" y="0"/>
                    <a:pt x="3744" y="15"/>
                    <a:pt x="3609" y="30"/>
                  </a:cubicBezTo>
                  <a:cubicBezTo>
                    <a:pt x="1827" y="299"/>
                    <a:pt x="690" y="2096"/>
                    <a:pt x="255" y="3548"/>
                  </a:cubicBezTo>
                  <a:cubicBezTo>
                    <a:pt x="1" y="4402"/>
                    <a:pt x="1" y="5135"/>
                    <a:pt x="240" y="5345"/>
                  </a:cubicBezTo>
                  <a:cubicBezTo>
                    <a:pt x="318" y="5397"/>
                    <a:pt x="408" y="5438"/>
                    <a:pt x="499" y="5438"/>
                  </a:cubicBezTo>
                  <a:cubicBezTo>
                    <a:pt x="512" y="5438"/>
                    <a:pt x="526" y="5437"/>
                    <a:pt x="540" y="5435"/>
                  </a:cubicBezTo>
                  <a:cubicBezTo>
                    <a:pt x="899" y="5435"/>
                    <a:pt x="1393" y="5165"/>
                    <a:pt x="1947" y="4881"/>
                  </a:cubicBezTo>
                  <a:cubicBezTo>
                    <a:pt x="2561" y="4536"/>
                    <a:pt x="3280" y="4162"/>
                    <a:pt x="3819" y="4162"/>
                  </a:cubicBezTo>
                  <a:cubicBezTo>
                    <a:pt x="3909" y="4162"/>
                    <a:pt x="3998" y="4177"/>
                    <a:pt x="4088" y="4207"/>
                  </a:cubicBezTo>
                  <a:cubicBezTo>
                    <a:pt x="4163" y="4222"/>
                    <a:pt x="4238" y="4237"/>
                    <a:pt x="4328" y="4237"/>
                  </a:cubicBezTo>
                  <a:cubicBezTo>
                    <a:pt x="5525" y="4237"/>
                    <a:pt x="7337" y="1931"/>
                    <a:pt x="7412" y="1842"/>
                  </a:cubicBezTo>
                  <a:cubicBezTo>
                    <a:pt x="7442" y="1812"/>
                    <a:pt x="7442" y="1782"/>
                    <a:pt x="7412" y="1767"/>
                  </a:cubicBezTo>
                  <a:cubicBezTo>
                    <a:pt x="7397" y="1737"/>
                    <a:pt x="5855" y="0"/>
                    <a:pt x="4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37" name="Google Shape;2864;p65">
              <a:extLst>
                <a:ext uri="{FF2B5EF4-FFF2-40B4-BE49-F238E27FC236}">
                  <a16:creationId xmlns:a16="http://schemas.microsoft.com/office/drawing/2014/main" id="{33FE90A0-6C28-417D-AA74-F030EB47450C}"/>
                </a:ext>
              </a:extLst>
            </p:cNvPr>
            <p:cNvSpPr/>
            <p:nvPr/>
          </p:nvSpPr>
          <p:spPr>
            <a:xfrm>
              <a:off x="1335330" y="2507123"/>
              <a:ext cx="777331" cy="696761"/>
            </a:xfrm>
            <a:custGeom>
              <a:avLst/>
              <a:gdLst/>
              <a:ahLst/>
              <a:cxnLst/>
              <a:rect l="l" t="t" r="r" b="b"/>
              <a:pathLst>
                <a:path w="7247" h="6496" extrusionOk="0">
                  <a:moveTo>
                    <a:pt x="2664" y="0"/>
                  </a:moveTo>
                  <a:cubicBezTo>
                    <a:pt x="2616" y="0"/>
                    <a:pt x="2566" y="3"/>
                    <a:pt x="2515" y="8"/>
                  </a:cubicBezTo>
                  <a:cubicBezTo>
                    <a:pt x="105" y="263"/>
                    <a:pt x="0" y="3347"/>
                    <a:pt x="1452" y="4949"/>
                  </a:cubicBezTo>
                  <a:cubicBezTo>
                    <a:pt x="2601" y="6228"/>
                    <a:pt x="4224" y="6495"/>
                    <a:pt x="5383" y="6495"/>
                  </a:cubicBezTo>
                  <a:cubicBezTo>
                    <a:pt x="6218" y="6495"/>
                    <a:pt x="6812" y="6356"/>
                    <a:pt x="6812" y="6356"/>
                  </a:cubicBezTo>
                  <a:cubicBezTo>
                    <a:pt x="6812" y="6356"/>
                    <a:pt x="7246" y="5263"/>
                    <a:pt x="7037" y="4829"/>
                  </a:cubicBezTo>
                  <a:cubicBezTo>
                    <a:pt x="7010" y="4770"/>
                    <a:pt x="6940" y="4747"/>
                    <a:pt x="6834" y="4747"/>
                  </a:cubicBezTo>
                  <a:cubicBezTo>
                    <a:pt x="6480" y="4747"/>
                    <a:pt x="5725" y="5002"/>
                    <a:pt x="4859" y="5002"/>
                  </a:cubicBezTo>
                  <a:cubicBezTo>
                    <a:pt x="4082" y="5002"/>
                    <a:pt x="3216" y="4797"/>
                    <a:pt x="2470" y="4021"/>
                  </a:cubicBezTo>
                  <a:cubicBezTo>
                    <a:pt x="838" y="2314"/>
                    <a:pt x="1737" y="1356"/>
                    <a:pt x="1737" y="1356"/>
                  </a:cubicBezTo>
                  <a:cubicBezTo>
                    <a:pt x="1737" y="1356"/>
                    <a:pt x="1956" y="1103"/>
                    <a:pt x="2362" y="1103"/>
                  </a:cubicBezTo>
                  <a:cubicBezTo>
                    <a:pt x="2498" y="1103"/>
                    <a:pt x="2654" y="1131"/>
                    <a:pt x="2830" y="1206"/>
                  </a:cubicBezTo>
                  <a:cubicBezTo>
                    <a:pt x="3533" y="1520"/>
                    <a:pt x="2425" y="2149"/>
                    <a:pt x="3264" y="2359"/>
                  </a:cubicBezTo>
                  <a:cubicBezTo>
                    <a:pt x="3336" y="2377"/>
                    <a:pt x="3403" y="2385"/>
                    <a:pt x="3464" y="2385"/>
                  </a:cubicBezTo>
                  <a:cubicBezTo>
                    <a:pt x="4499" y="2385"/>
                    <a:pt x="4114" y="0"/>
                    <a:pt x="2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38" name="Google Shape;2865;p65">
              <a:extLst>
                <a:ext uri="{FF2B5EF4-FFF2-40B4-BE49-F238E27FC236}">
                  <a16:creationId xmlns:a16="http://schemas.microsoft.com/office/drawing/2014/main" id="{49DECE77-4429-481C-D970-3807BFE0DDE5}"/>
                </a:ext>
              </a:extLst>
            </p:cNvPr>
            <p:cNvSpPr/>
            <p:nvPr/>
          </p:nvSpPr>
          <p:spPr>
            <a:xfrm>
              <a:off x="2305180" y="3617596"/>
              <a:ext cx="705144" cy="674880"/>
            </a:xfrm>
            <a:custGeom>
              <a:avLst/>
              <a:gdLst/>
              <a:ahLst/>
              <a:cxnLst/>
              <a:rect l="l" t="t" r="r" b="b"/>
              <a:pathLst>
                <a:path w="6574" h="6292" extrusionOk="0">
                  <a:moveTo>
                    <a:pt x="6379" y="1"/>
                  </a:moveTo>
                  <a:cubicBezTo>
                    <a:pt x="6379" y="1"/>
                    <a:pt x="1947" y="2486"/>
                    <a:pt x="1977" y="3055"/>
                  </a:cubicBezTo>
                  <a:cubicBezTo>
                    <a:pt x="2007" y="3624"/>
                    <a:pt x="1" y="5540"/>
                    <a:pt x="450" y="6079"/>
                  </a:cubicBezTo>
                  <a:cubicBezTo>
                    <a:pt x="566" y="6218"/>
                    <a:pt x="893" y="6291"/>
                    <a:pt x="1333" y="6291"/>
                  </a:cubicBezTo>
                  <a:cubicBezTo>
                    <a:pt x="2596" y="6291"/>
                    <a:pt x="4785" y="5686"/>
                    <a:pt x="5541" y="4297"/>
                  </a:cubicBezTo>
                  <a:cubicBezTo>
                    <a:pt x="6574" y="2426"/>
                    <a:pt x="6379" y="1"/>
                    <a:pt x="6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39" name="Google Shape;2866;p65">
              <a:extLst>
                <a:ext uri="{FF2B5EF4-FFF2-40B4-BE49-F238E27FC236}">
                  <a16:creationId xmlns:a16="http://schemas.microsoft.com/office/drawing/2014/main" id="{32EF10EF-0F02-770A-39A1-C5333DDBC1B6}"/>
                </a:ext>
              </a:extLst>
            </p:cNvPr>
            <p:cNvSpPr/>
            <p:nvPr/>
          </p:nvSpPr>
          <p:spPr>
            <a:xfrm>
              <a:off x="2318052" y="3611590"/>
              <a:ext cx="697099" cy="687000"/>
            </a:xfrm>
            <a:custGeom>
              <a:avLst/>
              <a:gdLst/>
              <a:ahLst/>
              <a:cxnLst/>
              <a:rect l="l" t="t" r="r" b="b"/>
              <a:pathLst>
                <a:path w="6499" h="6405" extrusionOk="0">
                  <a:moveTo>
                    <a:pt x="6214" y="161"/>
                  </a:moveTo>
                  <a:cubicBezTo>
                    <a:pt x="6229" y="611"/>
                    <a:pt x="6259" y="2692"/>
                    <a:pt x="5376" y="4324"/>
                  </a:cubicBezTo>
                  <a:cubicBezTo>
                    <a:pt x="4926" y="5132"/>
                    <a:pt x="3339" y="6285"/>
                    <a:pt x="1198" y="6285"/>
                  </a:cubicBezTo>
                  <a:cubicBezTo>
                    <a:pt x="779" y="6285"/>
                    <a:pt x="465" y="6225"/>
                    <a:pt x="375" y="6105"/>
                  </a:cubicBezTo>
                  <a:cubicBezTo>
                    <a:pt x="150" y="5821"/>
                    <a:pt x="734" y="5027"/>
                    <a:pt x="1198" y="4368"/>
                  </a:cubicBezTo>
                  <a:cubicBezTo>
                    <a:pt x="1588" y="3829"/>
                    <a:pt x="1932" y="3365"/>
                    <a:pt x="1917" y="3111"/>
                  </a:cubicBezTo>
                  <a:cubicBezTo>
                    <a:pt x="1902" y="2722"/>
                    <a:pt x="4507" y="1120"/>
                    <a:pt x="6214" y="161"/>
                  </a:cubicBezTo>
                  <a:close/>
                  <a:moveTo>
                    <a:pt x="6265" y="0"/>
                  </a:moveTo>
                  <a:cubicBezTo>
                    <a:pt x="6255" y="0"/>
                    <a:pt x="6244" y="4"/>
                    <a:pt x="6229" y="12"/>
                  </a:cubicBezTo>
                  <a:cubicBezTo>
                    <a:pt x="5780" y="266"/>
                    <a:pt x="1782" y="2527"/>
                    <a:pt x="1812" y="3111"/>
                  </a:cubicBezTo>
                  <a:cubicBezTo>
                    <a:pt x="1812" y="3320"/>
                    <a:pt x="1453" y="3829"/>
                    <a:pt x="1109" y="4309"/>
                  </a:cubicBezTo>
                  <a:cubicBezTo>
                    <a:pt x="570" y="5057"/>
                    <a:pt x="1" y="5836"/>
                    <a:pt x="285" y="6180"/>
                  </a:cubicBezTo>
                  <a:cubicBezTo>
                    <a:pt x="450" y="6375"/>
                    <a:pt x="929" y="6405"/>
                    <a:pt x="1198" y="6405"/>
                  </a:cubicBezTo>
                  <a:cubicBezTo>
                    <a:pt x="2516" y="6405"/>
                    <a:pt x="4717" y="5791"/>
                    <a:pt x="5480" y="4368"/>
                  </a:cubicBezTo>
                  <a:cubicBezTo>
                    <a:pt x="6498" y="2512"/>
                    <a:pt x="6319" y="72"/>
                    <a:pt x="6319" y="57"/>
                  </a:cubicBezTo>
                  <a:cubicBezTo>
                    <a:pt x="6319" y="27"/>
                    <a:pt x="6304" y="12"/>
                    <a:pt x="6289" y="12"/>
                  </a:cubicBezTo>
                  <a:cubicBezTo>
                    <a:pt x="6281" y="4"/>
                    <a:pt x="6274" y="0"/>
                    <a:pt x="6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40" name="Google Shape;2867;p65">
              <a:extLst>
                <a:ext uri="{FF2B5EF4-FFF2-40B4-BE49-F238E27FC236}">
                  <a16:creationId xmlns:a16="http://schemas.microsoft.com/office/drawing/2014/main" id="{F5D9D914-895B-1A83-81A2-772FEFE679DE}"/>
                </a:ext>
              </a:extLst>
            </p:cNvPr>
            <p:cNvSpPr/>
            <p:nvPr/>
          </p:nvSpPr>
          <p:spPr>
            <a:xfrm>
              <a:off x="1622681" y="3678628"/>
              <a:ext cx="843298" cy="646778"/>
            </a:xfrm>
            <a:custGeom>
              <a:avLst/>
              <a:gdLst/>
              <a:ahLst/>
              <a:cxnLst/>
              <a:rect l="l" t="t" r="r" b="b"/>
              <a:pathLst>
                <a:path w="7862" h="6030" extrusionOk="0">
                  <a:moveTo>
                    <a:pt x="7217" y="1"/>
                  </a:moveTo>
                  <a:cubicBezTo>
                    <a:pt x="5166" y="1423"/>
                    <a:pt x="1229" y="3848"/>
                    <a:pt x="1" y="4597"/>
                  </a:cubicBezTo>
                  <a:cubicBezTo>
                    <a:pt x="405" y="5330"/>
                    <a:pt x="720" y="5884"/>
                    <a:pt x="809" y="6004"/>
                  </a:cubicBezTo>
                  <a:cubicBezTo>
                    <a:pt x="822" y="6021"/>
                    <a:pt x="844" y="6029"/>
                    <a:pt x="874" y="6029"/>
                  </a:cubicBezTo>
                  <a:cubicBezTo>
                    <a:pt x="1637" y="6029"/>
                    <a:pt x="7861" y="1064"/>
                    <a:pt x="7861" y="1064"/>
                  </a:cubicBezTo>
                  <a:lnTo>
                    <a:pt x="72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41" name="Google Shape;2868;p65">
              <a:extLst>
                <a:ext uri="{FF2B5EF4-FFF2-40B4-BE49-F238E27FC236}">
                  <a16:creationId xmlns:a16="http://schemas.microsoft.com/office/drawing/2014/main" id="{04D50506-A398-A723-7E1E-94DE911816B1}"/>
                </a:ext>
              </a:extLst>
            </p:cNvPr>
            <p:cNvSpPr/>
            <p:nvPr/>
          </p:nvSpPr>
          <p:spPr>
            <a:xfrm>
              <a:off x="1303152" y="3408866"/>
              <a:ext cx="960428" cy="388710"/>
            </a:xfrm>
            <a:custGeom>
              <a:avLst/>
              <a:gdLst/>
              <a:ahLst/>
              <a:cxnLst/>
              <a:rect l="l" t="t" r="r" b="b"/>
              <a:pathLst>
                <a:path w="8954" h="3624" extrusionOk="0">
                  <a:moveTo>
                    <a:pt x="8624" y="0"/>
                  </a:moveTo>
                  <a:cubicBezTo>
                    <a:pt x="8624" y="0"/>
                    <a:pt x="1" y="1992"/>
                    <a:pt x="420" y="2321"/>
                  </a:cubicBezTo>
                  <a:cubicBezTo>
                    <a:pt x="420" y="2321"/>
                    <a:pt x="704" y="2860"/>
                    <a:pt x="1109" y="3623"/>
                  </a:cubicBezTo>
                  <a:cubicBezTo>
                    <a:pt x="2276" y="3159"/>
                    <a:pt x="7037" y="1243"/>
                    <a:pt x="8954" y="509"/>
                  </a:cubicBezTo>
                  <a:lnTo>
                    <a:pt x="86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42" name="Google Shape;2869;p65">
              <a:extLst>
                <a:ext uri="{FF2B5EF4-FFF2-40B4-BE49-F238E27FC236}">
                  <a16:creationId xmlns:a16="http://schemas.microsoft.com/office/drawing/2014/main" id="{A9801B40-1E57-EB28-739B-556157B4BDE1}"/>
                </a:ext>
              </a:extLst>
            </p:cNvPr>
            <p:cNvSpPr/>
            <p:nvPr/>
          </p:nvSpPr>
          <p:spPr>
            <a:xfrm>
              <a:off x="1421997" y="3463462"/>
              <a:ext cx="904223" cy="531581"/>
            </a:xfrm>
            <a:custGeom>
              <a:avLst/>
              <a:gdLst/>
              <a:ahLst/>
              <a:cxnLst/>
              <a:rect l="l" t="t" r="r" b="b"/>
              <a:pathLst>
                <a:path w="8430" h="4956" extrusionOk="0">
                  <a:moveTo>
                    <a:pt x="7831" y="0"/>
                  </a:moveTo>
                  <a:cubicBezTo>
                    <a:pt x="5929" y="734"/>
                    <a:pt x="1168" y="2635"/>
                    <a:pt x="1" y="3114"/>
                  </a:cubicBezTo>
                  <a:cubicBezTo>
                    <a:pt x="285" y="3653"/>
                    <a:pt x="629" y="4312"/>
                    <a:pt x="989" y="4956"/>
                  </a:cubicBezTo>
                  <a:cubicBezTo>
                    <a:pt x="2067" y="4372"/>
                    <a:pt x="6214" y="2081"/>
                    <a:pt x="8430" y="944"/>
                  </a:cubicBezTo>
                  <a:lnTo>
                    <a:pt x="78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43" name="Google Shape;2870;p65">
              <a:extLst>
                <a:ext uri="{FF2B5EF4-FFF2-40B4-BE49-F238E27FC236}">
                  <a16:creationId xmlns:a16="http://schemas.microsoft.com/office/drawing/2014/main" id="{7A26C9C6-2DFA-790B-E5C7-AA791B792EB2}"/>
                </a:ext>
              </a:extLst>
            </p:cNvPr>
            <p:cNvSpPr/>
            <p:nvPr/>
          </p:nvSpPr>
          <p:spPr>
            <a:xfrm>
              <a:off x="1527970" y="3564609"/>
              <a:ext cx="867325" cy="607092"/>
            </a:xfrm>
            <a:custGeom>
              <a:avLst/>
              <a:gdLst/>
              <a:ahLst/>
              <a:cxnLst/>
              <a:rect l="l" t="t" r="r" b="b"/>
              <a:pathLst>
                <a:path w="8086" h="5660" extrusionOk="0">
                  <a:moveTo>
                    <a:pt x="7442" y="1"/>
                  </a:moveTo>
                  <a:cubicBezTo>
                    <a:pt x="5226" y="1138"/>
                    <a:pt x="1079" y="3414"/>
                    <a:pt x="1" y="4013"/>
                  </a:cubicBezTo>
                  <a:cubicBezTo>
                    <a:pt x="300" y="4597"/>
                    <a:pt x="615" y="5166"/>
                    <a:pt x="884" y="5660"/>
                  </a:cubicBezTo>
                  <a:cubicBezTo>
                    <a:pt x="2112" y="4911"/>
                    <a:pt x="6049" y="2486"/>
                    <a:pt x="8085" y="1064"/>
                  </a:cubicBezTo>
                  <a:lnTo>
                    <a:pt x="74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44" name="Google Shape;2871;p65">
              <a:extLst>
                <a:ext uri="{FF2B5EF4-FFF2-40B4-BE49-F238E27FC236}">
                  <a16:creationId xmlns:a16="http://schemas.microsoft.com/office/drawing/2014/main" id="{FEEDD88B-519E-E6A0-17F9-EADBC7C123F4}"/>
                </a:ext>
              </a:extLst>
            </p:cNvPr>
            <p:cNvSpPr/>
            <p:nvPr/>
          </p:nvSpPr>
          <p:spPr>
            <a:xfrm>
              <a:off x="1401081" y="3478908"/>
              <a:ext cx="815946" cy="313843"/>
            </a:xfrm>
            <a:custGeom>
              <a:avLst/>
              <a:gdLst/>
              <a:ahLst/>
              <a:cxnLst/>
              <a:rect l="l" t="t" r="r" b="b"/>
              <a:pathLst>
                <a:path w="7607" h="2926" extrusionOk="0">
                  <a:moveTo>
                    <a:pt x="7555" y="0"/>
                  </a:moveTo>
                  <a:cubicBezTo>
                    <a:pt x="7548" y="0"/>
                    <a:pt x="7540" y="2"/>
                    <a:pt x="7532" y="6"/>
                  </a:cubicBezTo>
                  <a:cubicBezTo>
                    <a:pt x="7038" y="96"/>
                    <a:pt x="330" y="2701"/>
                    <a:pt x="46" y="2806"/>
                  </a:cubicBezTo>
                  <a:cubicBezTo>
                    <a:pt x="16" y="2821"/>
                    <a:pt x="1" y="2851"/>
                    <a:pt x="16" y="2881"/>
                  </a:cubicBezTo>
                  <a:cubicBezTo>
                    <a:pt x="16" y="2896"/>
                    <a:pt x="46" y="2911"/>
                    <a:pt x="76" y="2911"/>
                  </a:cubicBezTo>
                  <a:cubicBezTo>
                    <a:pt x="76" y="2926"/>
                    <a:pt x="76" y="2926"/>
                    <a:pt x="91" y="2926"/>
                  </a:cubicBezTo>
                  <a:cubicBezTo>
                    <a:pt x="166" y="2896"/>
                    <a:pt x="7083" y="216"/>
                    <a:pt x="7562" y="111"/>
                  </a:cubicBezTo>
                  <a:cubicBezTo>
                    <a:pt x="7592" y="111"/>
                    <a:pt x="7607" y="66"/>
                    <a:pt x="7607" y="36"/>
                  </a:cubicBezTo>
                  <a:cubicBezTo>
                    <a:pt x="7596" y="14"/>
                    <a:pt x="7577" y="0"/>
                    <a:pt x="7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45" name="Google Shape;2872;p65">
              <a:extLst>
                <a:ext uri="{FF2B5EF4-FFF2-40B4-BE49-F238E27FC236}">
                  <a16:creationId xmlns:a16="http://schemas.microsoft.com/office/drawing/2014/main" id="{66B55214-C53E-0CE4-4990-B580C91C6013}"/>
                </a:ext>
              </a:extLst>
            </p:cNvPr>
            <p:cNvSpPr/>
            <p:nvPr/>
          </p:nvSpPr>
          <p:spPr>
            <a:xfrm>
              <a:off x="1519926" y="3597860"/>
              <a:ext cx="745903" cy="403619"/>
            </a:xfrm>
            <a:custGeom>
              <a:avLst/>
              <a:gdLst/>
              <a:ahLst/>
              <a:cxnLst/>
              <a:rect l="l" t="t" r="r" b="b"/>
              <a:pathLst>
                <a:path w="6954" h="3763" extrusionOk="0">
                  <a:moveTo>
                    <a:pt x="6864" y="1"/>
                  </a:moveTo>
                  <a:cubicBezTo>
                    <a:pt x="6857" y="1"/>
                    <a:pt x="6850" y="2"/>
                    <a:pt x="6843" y="5"/>
                  </a:cubicBezTo>
                  <a:cubicBezTo>
                    <a:pt x="6499" y="110"/>
                    <a:pt x="315" y="3508"/>
                    <a:pt x="46" y="3658"/>
                  </a:cubicBezTo>
                  <a:cubicBezTo>
                    <a:pt x="16" y="3673"/>
                    <a:pt x="1" y="3703"/>
                    <a:pt x="16" y="3733"/>
                  </a:cubicBezTo>
                  <a:cubicBezTo>
                    <a:pt x="31" y="3748"/>
                    <a:pt x="46" y="3763"/>
                    <a:pt x="76" y="3763"/>
                  </a:cubicBezTo>
                  <a:lnTo>
                    <a:pt x="106" y="3763"/>
                  </a:lnTo>
                  <a:cubicBezTo>
                    <a:pt x="2321" y="2535"/>
                    <a:pt x="6603" y="200"/>
                    <a:pt x="6873" y="125"/>
                  </a:cubicBezTo>
                  <a:cubicBezTo>
                    <a:pt x="6954" y="111"/>
                    <a:pt x="6925" y="1"/>
                    <a:pt x="6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46" name="Google Shape;2873;p65">
              <a:extLst>
                <a:ext uri="{FF2B5EF4-FFF2-40B4-BE49-F238E27FC236}">
                  <a16:creationId xmlns:a16="http://schemas.microsoft.com/office/drawing/2014/main" id="{24B438DC-5AEA-6AA7-25BB-560C716ED3EF}"/>
                </a:ext>
              </a:extLst>
            </p:cNvPr>
            <p:cNvSpPr/>
            <p:nvPr/>
          </p:nvSpPr>
          <p:spPr>
            <a:xfrm>
              <a:off x="1614744" y="3715096"/>
              <a:ext cx="772505" cy="463041"/>
            </a:xfrm>
            <a:custGeom>
              <a:avLst/>
              <a:gdLst/>
              <a:ahLst/>
              <a:cxnLst/>
              <a:rect l="l" t="t" r="r" b="b"/>
              <a:pathLst>
                <a:path w="7202" h="4317" extrusionOk="0">
                  <a:moveTo>
                    <a:pt x="7143" y="1"/>
                  </a:moveTo>
                  <a:cubicBezTo>
                    <a:pt x="7138" y="1"/>
                    <a:pt x="7132" y="2"/>
                    <a:pt x="7127" y="5"/>
                  </a:cubicBezTo>
                  <a:cubicBezTo>
                    <a:pt x="6663" y="110"/>
                    <a:pt x="315" y="4032"/>
                    <a:pt x="45" y="4197"/>
                  </a:cubicBezTo>
                  <a:cubicBezTo>
                    <a:pt x="0" y="4242"/>
                    <a:pt x="15" y="4317"/>
                    <a:pt x="75" y="4317"/>
                  </a:cubicBezTo>
                  <a:cubicBezTo>
                    <a:pt x="90" y="4317"/>
                    <a:pt x="90" y="4302"/>
                    <a:pt x="105" y="4302"/>
                  </a:cubicBezTo>
                  <a:cubicBezTo>
                    <a:pt x="2381" y="2894"/>
                    <a:pt x="6797" y="200"/>
                    <a:pt x="7157" y="110"/>
                  </a:cubicBezTo>
                  <a:cubicBezTo>
                    <a:pt x="7187" y="110"/>
                    <a:pt x="7202" y="80"/>
                    <a:pt x="7187" y="50"/>
                  </a:cubicBezTo>
                  <a:cubicBezTo>
                    <a:pt x="7187" y="25"/>
                    <a:pt x="7167" y="1"/>
                    <a:pt x="7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47" name="Google Shape;2874;p65">
              <a:extLst>
                <a:ext uri="{FF2B5EF4-FFF2-40B4-BE49-F238E27FC236}">
                  <a16:creationId xmlns:a16="http://schemas.microsoft.com/office/drawing/2014/main" id="{0282DA20-EA31-1E2C-62F6-C0062D308CEC}"/>
                </a:ext>
              </a:extLst>
            </p:cNvPr>
            <p:cNvSpPr/>
            <p:nvPr/>
          </p:nvSpPr>
          <p:spPr>
            <a:xfrm>
              <a:off x="2887820" y="2654071"/>
              <a:ext cx="607428" cy="399114"/>
            </a:xfrm>
            <a:custGeom>
              <a:avLst/>
              <a:gdLst/>
              <a:ahLst/>
              <a:cxnLst/>
              <a:rect l="l" t="t" r="r" b="b"/>
              <a:pathLst>
                <a:path w="5663" h="3721" extrusionOk="0">
                  <a:moveTo>
                    <a:pt x="1171" y="1"/>
                  </a:moveTo>
                  <a:cubicBezTo>
                    <a:pt x="1171" y="1"/>
                    <a:pt x="0" y="1500"/>
                    <a:pt x="476" y="1500"/>
                  </a:cubicBezTo>
                  <a:cubicBezTo>
                    <a:pt x="487" y="1500"/>
                    <a:pt x="500" y="1500"/>
                    <a:pt x="513" y="1498"/>
                  </a:cubicBezTo>
                  <a:cubicBezTo>
                    <a:pt x="519" y="1497"/>
                    <a:pt x="526" y="1496"/>
                    <a:pt x="533" y="1496"/>
                  </a:cubicBezTo>
                  <a:cubicBezTo>
                    <a:pt x="1049" y="1496"/>
                    <a:pt x="3501" y="3720"/>
                    <a:pt x="4473" y="3720"/>
                  </a:cubicBezTo>
                  <a:cubicBezTo>
                    <a:pt x="4654" y="3720"/>
                    <a:pt x="4784" y="3643"/>
                    <a:pt x="4840" y="3459"/>
                  </a:cubicBezTo>
                  <a:cubicBezTo>
                    <a:pt x="5663" y="749"/>
                    <a:pt x="1171" y="1"/>
                    <a:pt x="1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48" name="Google Shape;2875;p65">
              <a:extLst>
                <a:ext uri="{FF2B5EF4-FFF2-40B4-BE49-F238E27FC236}">
                  <a16:creationId xmlns:a16="http://schemas.microsoft.com/office/drawing/2014/main" id="{9007303D-CD21-4539-B7AA-D82829409CE6}"/>
                </a:ext>
              </a:extLst>
            </p:cNvPr>
            <p:cNvSpPr/>
            <p:nvPr/>
          </p:nvSpPr>
          <p:spPr>
            <a:xfrm>
              <a:off x="1963770" y="2823007"/>
              <a:ext cx="1907342" cy="1148004"/>
            </a:xfrm>
            <a:custGeom>
              <a:avLst/>
              <a:gdLst/>
              <a:ahLst/>
              <a:cxnLst/>
              <a:rect l="l" t="t" r="r" b="b"/>
              <a:pathLst>
                <a:path w="17782" h="10703" extrusionOk="0">
                  <a:moveTo>
                    <a:pt x="11244" y="0"/>
                  </a:moveTo>
                  <a:cubicBezTo>
                    <a:pt x="6515" y="0"/>
                    <a:pt x="1" y="3316"/>
                    <a:pt x="893" y="5148"/>
                  </a:cubicBezTo>
                  <a:cubicBezTo>
                    <a:pt x="2016" y="7468"/>
                    <a:pt x="4217" y="10702"/>
                    <a:pt x="4217" y="10702"/>
                  </a:cubicBezTo>
                  <a:cubicBezTo>
                    <a:pt x="10325" y="10553"/>
                    <a:pt x="17781" y="3157"/>
                    <a:pt x="14547" y="851"/>
                  </a:cubicBezTo>
                  <a:cubicBezTo>
                    <a:pt x="13708" y="251"/>
                    <a:pt x="12544" y="0"/>
                    <a:pt x="1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49" name="Google Shape;2876;p65">
              <a:extLst>
                <a:ext uri="{FF2B5EF4-FFF2-40B4-BE49-F238E27FC236}">
                  <a16:creationId xmlns:a16="http://schemas.microsoft.com/office/drawing/2014/main" id="{8959D221-DB6A-6197-8AC9-9D787CC43D15}"/>
                </a:ext>
              </a:extLst>
            </p:cNvPr>
            <p:cNvSpPr/>
            <p:nvPr/>
          </p:nvSpPr>
          <p:spPr>
            <a:xfrm>
              <a:off x="2037029" y="2817858"/>
              <a:ext cx="1597997" cy="1159588"/>
            </a:xfrm>
            <a:custGeom>
              <a:avLst/>
              <a:gdLst/>
              <a:ahLst/>
              <a:cxnLst/>
              <a:rect l="l" t="t" r="r" b="b"/>
              <a:pathLst>
                <a:path w="14898" h="10811" extrusionOk="0">
                  <a:moveTo>
                    <a:pt x="10571" y="120"/>
                  </a:moveTo>
                  <a:cubicBezTo>
                    <a:pt x="11948" y="120"/>
                    <a:pt x="13056" y="390"/>
                    <a:pt x="13835" y="959"/>
                  </a:cubicBezTo>
                  <a:cubicBezTo>
                    <a:pt x="14553" y="1468"/>
                    <a:pt x="14763" y="2261"/>
                    <a:pt x="14448" y="3280"/>
                  </a:cubicBezTo>
                  <a:cubicBezTo>
                    <a:pt x="13490" y="6424"/>
                    <a:pt x="8041" y="10571"/>
                    <a:pt x="3564" y="10705"/>
                  </a:cubicBezTo>
                  <a:cubicBezTo>
                    <a:pt x="3354" y="10391"/>
                    <a:pt x="1318" y="7367"/>
                    <a:pt x="255" y="5166"/>
                  </a:cubicBezTo>
                  <a:cubicBezTo>
                    <a:pt x="120" y="4896"/>
                    <a:pt x="165" y="4567"/>
                    <a:pt x="405" y="4193"/>
                  </a:cubicBezTo>
                  <a:cubicBezTo>
                    <a:pt x="944" y="3309"/>
                    <a:pt x="2456" y="2306"/>
                    <a:pt x="4432" y="1483"/>
                  </a:cubicBezTo>
                  <a:cubicBezTo>
                    <a:pt x="6513" y="615"/>
                    <a:pt x="8759" y="120"/>
                    <a:pt x="10571" y="120"/>
                  </a:cubicBezTo>
                  <a:close/>
                  <a:moveTo>
                    <a:pt x="10571" y="1"/>
                  </a:moveTo>
                  <a:cubicBezTo>
                    <a:pt x="8744" y="1"/>
                    <a:pt x="6483" y="495"/>
                    <a:pt x="4387" y="1378"/>
                  </a:cubicBezTo>
                  <a:cubicBezTo>
                    <a:pt x="2396" y="2202"/>
                    <a:pt x="869" y="3235"/>
                    <a:pt x="300" y="4118"/>
                  </a:cubicBezTo>
                  <a:cubicBezTo>
                    <a:pt x="46" y="4537"/>
                    <a:pt x="1" y="4896"/>
                    <a:pt x="150" y="5226"/>
                  </a:cubicBezTo>
                  <a:cubicBezTo>
                    <a:pt x="1273" y="7531"/>
                    <a:pt x="3459" y="10765"/>
                    <a:pt x="3489" y="10795"/>
                  </a:cubicBezTo>
                  <a:cubicBezTo>
                    <a:pt x="3504" y="10810"/>
                    <a:pt x="3519" y="10810"/>
                    <a:pt x="3534" y="10810"/>
                  </a:cubicBezTo>
                  <a:lnTo>
                    <a:pt x="3549" y="10810"/>
                  </a:lnTo>
                  <a:cubicBezTo>
                    <a:pt x="8070" y="10705"/>
                    <a:pt x="13595" y="6498"/>
                    <a:pt x="14568" y="3309"/>
                  </a:cubicBezTo>
                  <a:cubicBezTo>
                    <a:pt x="14898" y="2246"/>
                    <a:pt x="14658" y="1408"/>
                    <a:pt x="13909" y="854"/>
                  </a:cubicBezTo>
                  <a:cubicBezTo>
                    <a:pt x="13101" y="285"/>
                    <a:pt x="11978" y="1"/>
                    <a:pt x="10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50" name="Google Shape;2877;p65">
              <a:extLst>
                <a:ext uri="{FF2B5EF4-FFF2-40B4-BE49-F238E27FC236}">
                  <a16:creationId xmlns:a16="http://schemas.microsoft.com/office/drawing/2014/main" id="{C5F8EFBD-1788-BDD0-9869-FC9DF91B1E2E}"/>
                </a:ext>
              </a:extLst>
            </p:cNvPr>
            <p:cNvSpPr/>
            <p:nvPr/>
          </p:nvSpPr>
          <p:spPr>
            <a:xfrm>
              <a:off x="1834736" y="3410153"/>
              <a:ext cx="709863" cy="516135"/>
            </a:xfrm>
            <a:custGeom>
              <a:avLst/>
              <a:gdLst/>
              <a:ahLst/>
              <a:cxnLst/>
              <a:rect l="l" t="t" r="r" b="b"/>
              <a:pathLst>
                <a:path w="6618" h="4812" extrusionOk="0">
                  <a:moveTo>
                    <a:pt x="4082" y="0"/>
                  </a:moveTo>
                  <a:cubicBezTo>
                    <a:pt x="3465" y="0"/>
                    <a:pt x="2879" y="176"/>
                    <a:pt x="2516" y="707"/>
                  </a:cubicBezTo>
                  <a:cubicBezTo>
                    <a:pt x="1438" y="2279"/>
                    <a:pt x="0" y="3926"/>
                    <a:pt x="659" y="4600"/>
                  </a:cubicBezTo>
                  <a:cubicBezTo>
                    <a:pt x="808" y="4749"/>
                    <a:pt x="1121" y="4811"/>
                    <a:pt x="1521" y="4811"/>
                  </a:cubicBezTo>
                  <a:cubicBezTo>
                    <a:pt x="2885" y="4811"/>
                    <a:pt x="5266" y="4086"/>
                    <a:pt x="5660" y="3611"/>
                  </a:cubicBezTo>
                  <a:cubicBezTo>
                    <a:pt x="6184" y="2983"/>
                    <a:pt x="6618" y="677"/>
                    <a:pt x="6618" y="677"/>
                  </a:cubicBezTo>
                  <a:cubicBezTo>
                    <a:pt x="6618" y="677"/>
                    <a:pt x="5291" y="0"/>
                    <a:pt x="4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51" name="Google Shape;2878;p65">
              <a:extLst>
                <a:ext uri="{FF2B5EF4-FFF2-40B4-BE49-F238E27FC236}">
                  <a16:creationId xmlns:a16="http://schemas.microsoft.com/office/drawing/2014/main" id="{630DE78E-480A-CD0A-303D-02DBAC1D6FD8}"/>
                </a:ext>
              </a:extLst>
            </p:cNvPr>
            <p:cNvSpPr/>
            <p:nvPr/>
          </p:nvSpPr>
          <p:spPr>
            <a:xfrm>
              <a:off x="1839562" y="3404040"/>
              <a:ext cx="711472" cy="528470"/>
            </a:xfrm>
            <a:custGeom>
              <a:avLst/>
              <a:gdLst/>
              <a:ahLst/>
              <a:cxnLst/>
              <a:rect l="l" t="t" r="r" b="b"/>
              <a:pathLst>
                <a:path w="6633" h="4927" extrusionOk="0">
                  <a:moveTo>
                    <a:pt x="4043" y="120"/>
                  </a:moveTo>
                  <a:cubicBezTo>
                    <a:pt x="5106" y="120"/>
                    <a:pt x="6288" y="644"/>
                    <a:pt x="6513" y="764"/>
                  </a:cubicBezTo>
                  <a:cubicBezTo>
                    <a:pt x="6453" y="1078"/>
                    <a:pt x="6034" y="3070"/>
                    <a:pt x="5570" y="3624"/>
                  </a:cubicBezTo>
                  <a:cubicBezTo>
                    <a:pt x="5210" y="4073"/>
                    <a:pt x="2860" y="4821"/>
                    <a:pt x="1482" y="4821"/>
                  </a:cubicBezTo>
                  <a:cubicBezTo>
                    <a:pt x="1063" y="4821"/>
                    <a:pt x="779" y="4746"/>
                    <a:pt x="659" y="4612"/>
                  </a:cubicBezTo>
                  <a:cubicBezTo>
                    <a:pt x="150" y="4103"/>
                    <a:pt x="1018" y="2905"/>
                    <a:pt x="1932" y="1632"/>
                  </a:cubicBezTo>
                  <a:cubicBezTo>
                    <a:pt x="2126" y="1363"/>
                    <a:pt x="2336" y="1078"/>
                    <a:pt x="2515" y="794"/>
                  </a:cubicBezTo>
                  <a:cubicBezTo>
                    <a:pt x="2830" y="345"/>
                    <a:pt x="3339" y="120"/>
                    <a:pt x="4043" y="120"/>
                  </a:cubicBezTo>
                  <a:close/>
                  <a:moveTo>
                    <a:pt x="4043" y="0"/>
                  </a:moveTo>
                  <a:cubicBezTo>
                    <a:pt x="3309" y="0"/>
                    <a:pt x="2755" y="240"/>
                    <a:pt x="2426" y="734"/>
                  </a:cubicBezTo>
                  <a:cubicBezTo>
                    <a:pt x="2231" y="1003"/>
                    <a:pt x="2036" y="1288"/>
                    <a:pt x="1827" y="1557"/>
                  </a:cubicBezTo>
                  <a:cubicBezTo>
                    <a:pt x="884" y="2875"/>
                    <a:pt x="0" y="4118"/>
                    <a:pt x="569" y="4701"/>
                  </a:cubicBezTo>
                  <a:cubicBezTo>
                    <a:pt x="719" y="4851"/>
                    <a:pt x="1033" y="4926"/>
                    <a:pt x="1482" y="4926"/>
                  </a:cubicBezTo>
                  <a:cubicBezTo>
                    <a:pt x="2815" y="4926"/>
                    <a:pt x="5240" y="4222"/>
                    <a:pt x="5659" y="3698"/>
                  </a:cubicBezTo>
                  <a:cubicBezTo>
                    <a:pt x="6183" y="3070"/>
                    <a:pt x="6618" y="839"/>
                    <a:pt x="6633" y="734"/>
                  </a:cubicBezTo>
                  <a:cubicBezTo>
                    <a:pt x="6633" y="704"/>
                    <a:pt x="6618" y="689"/>
                    <a:pt x="6603" y="674"/>
                  </a:cubicBezTo>
                  <a:cubicBezTo>
                    <a:pt x="6588" y="674"/>
                    <a:pt x="5255" y="0"/>
                    <a:pt x="4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52" name="Google Shape;2879;p65">
              <a:extLst>
                <a:ext uri="{FF2B5EF4-FFF2-40B4-BE49-F238E27FC236}">
                  <a16:creationId xmlns:a16="http://schemas.microsoft.com/office/drawing/2014/main" id="{4083865F-AC50-0C1C-AD3F-54877CCF4C1B}"/>
                </a:ext>
              </a:extLst>
            </p:cNvPr>
            <p:cNvSpPr/>
            <p:nvPr/>
          </p:nvSpPr>
          <p:spPr>
            <a:xfrm>
              <a:off x="3106524" y="2804344"/>
              <a:ext cx="697099" cy="678420"/>
            </a:xfrm>
            <a:custGeom>
              <a:avLst/>
              <a:gdLst/>
              <a:ahLst/>
              <a:cxnLst/>
              <a:rect l="l" t="t" r="r" b="b"/>
              <a:pathLst>
                <a:path w="6499" h="6325" extrusionOk="0">
                  <a:moveTo>
                    <a:pt x="1261" y="1"/>
                  </a:moveTo>
                  <a:cubicBezTo>
                    <a:pt x="730" y="1"/>
                    <a:pt x="278" y="53"/>
                    <a:pt x="1" y="172"/>
                  </a:cubicBezTo>
                  <a:lnTo>
                    <a:pt x="2831" y="6325"/>
                  </a:lnTo>
                  <a:cubicBezTo>
                    <a:pt x="3130" y="6100"/>
                    <a:pt x="6499" y="2822"/>
                    <a:pt x="5675" y="1100"/>
                  </a:cubicBezTo>
                  <a:cubicBezTo>
                    <a:pt x="5402" y="520"/>
                    <a:pt x="2936" y="1"/>
                    <a:pt x="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53" name="Google Shape;2880;p65">
              <a:extLst>
                <a:ext uri="{FF2B5EF4-FFF2-40B4-BE49-F238E27FC236}">
                  <a16:creationId xmlns:a16="http://schemas.microsoft.com/office/drawing/2014/main" id="{9DA00891-5FF2-0D4E-8AF1-EFE3226CEF2C}"/>
                </a:ext>
              </a:extLst>
            </p:cNvPr>
            <p:cNvSpPr/>
            <p:nvPr/>
          </p:nvSpPr>
          <p:spPr>
            <a:xfrm>
              <a:off x="2496319" y="3097273"/>
              <a:ext cx="648080" cy="513990"/>
            </a:xfrm>
            <a:custGeom>
              <a:avLst/>
              <a:gdLst/>
              <a:ahLst/>
              <a:cxnLst/>
              <a:rect l="l" t="t" r="r" b="b"/>
              <a:pathLst>
                <a:path w="6042" h="4792" extrusionOk="0">
                  <a:moveTo>
                    <a:pt x="3145" y="121"/>
                  </a:moveTo>
                  <a:cubicBezTo>
                    <a:pt x="3968" y="121"/>
                    <a:pt x="4732" y="570"/>
                    <a:pt x="5136" y="1288"/>
                  </a:cubicBezTo>
                  <a:cubicBezTo>
                    <a:pt x="6041" y="2918"/>
                    <a:pt x="4747" y="4673"/>
                    <a:pt x="3161" y="4673"/>
                  </a:cubicBezTo>
                  <a:cubicBezTo>
                    <a:pt x="2779" y="4673"/>
                    <a:pt x="2381" y="4572"/>
                    <a:pt x="1992" y="4343"/>
                  </a:cubicBezTo>
                  <a:cubicBezTo>
                    <a:pt x="1" y="3175"/>
                    <a:pt x="824" y="121"/>
                    <a:pt x="3145" y="121"/>
                  </a:cubicBezTo>
                  <a:close/>
                  <a:moveTo>
                    <a:pt x="3142" y="0"/>
                  </a:moveTo>
                  <a:cubicBezTo>
                    <a:pt x="2945" y="0"/>
                    <a:pt x="2745" y="25"/>
                    <a:pt x="2546" y="76"/>
                  </a:cubicBezTo>
                  <a:cubicBezTo>
                    <a:pt x="1378" y="390"/>
                    <a:pt x="614" y="1513"/>
                    <a:pt x="764" y="2696"/>
                  </a:cubicBezTo>
                  <a:cubicBezTo>
                    <a:pt x="914" y="3893"/>
                    <a:pt x="1932" y="4792"/>
                    <a:pt x="3145" y="4792"/>
                  </a:cubicBezTo>
                  <a:cubicBezTo>
                    <a:pt x="3549" y="4792"/>
                    <a:pt x="3953" y="4687"/>
                    <a:pt x="4297" y="4492"/>
                  </a:cubicBezTo>
                  <a:cubicBezTo>
                    <a:pt x="5360" y="3908"/>
                    <a:pt x="5810" y="2636"/>
                    <a:pt x="5360" y="1513"/>
                  </a:cubicBezTo>
                  <a:cubicBezTo>
                    <a:pt x="5000" y="581"/>
                    <a:pt x="4104" y="0"/>
                    <a:pt x="3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54" name="Google Shape;2881;p65">
              <a:extLst>
                <a:ext uri="{FF2B5EF4-FFF2-40B4-BE49-F238E27FC236}">
                  <a16:creationId xmlns:a16="http://schemas.microsoft.com/office/drawing/2014/main" id="{EECCFE20-8F81-4110-92E8-63E622B59D3D}"/>
                </a:ext>
              </a:extLst>
            </p:cNvPr>
            <p:cNvSpPr/>
            <p:nvPr/>
          </p:nvSpPr>
          <p:spPr>
            <a:xfrm>
              <a:off x="2640906" y="3163131"/>
              <a:ext cx="393546" cy="395146"/>
            </a:xfrm>
            <a:custGeom>
              <a:avLst/>
              <a:gdLst/>
              <a:ahLst/>
              <a:cxnLst/>
              <a:rect l="l" t="t" r="r" b="b"/>
              <a:pathLst>
                <a:path w="3669" h="3684" extrusionOk="0">
                  <a:moveTo>
                    <a:pt x="1842" y="1"/>
                  </a:moveTo>
                  <a:cubicBezTo>
                    <a:pt x="824" y="1"/>
                    <a:pt x="0" y="824"/>
                    <a:pt x="0" y="1842"/>
                  </a:cubicBezTo>
                  <a:cubicBezTo>
                    <a:pt x="0" y="2860"/>
                    <a:pt x="824" y="3684"/>
                    <a:pt x="1842" y="3684"/>
                  </a:cubicBezTo>
                  <a:cubicBezTo>
                    <a:pt x="2845" y="3684"/>
                    <a:pt x="3668" y="2860"/>
                    <a:pt x="3668" y="1842"/>
                  </a:cubicBezTo>
                  <a:cubicBezTo>
                    <a:pt x="3668" y="824"/>
                    <a:pt x="2845" y="1"/>
                    <a:pt x="1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55" name="Google Shape;2882;p65">
              <a:extLst>
                <a:ext uri="{FF2B5EF4-FFF2-40B4-BE49-F238E27FC236}">
                  <a16:creationId xmlns:a16="http://schemas.microsoft.com/office/drawing/2014/main" id="{67D937CD-6288-B5DD-27FA-28160EE432E3}"/>
                </a:ext>
              </a:extLst>
            </p:cNvPr>
            <p:cNvSpPr/>
            <p:nvPr/>
          </p:nvSpPr>
          <p:spPr>
            <a:xfrm>
              <a:off x="1894158" y="2488460"/>
              <a:ext cx="1292191" cy="785358"/>
            </a:xfrm>
            <a:custGeom>
              <a:avLst/>
              <a:gdLst/>
              <a:ahLst/>
              <a:cxnLst/>
              <a:rect l="l" t="t" r="r" b="b"/>
              <a:pathLst>
                <a:path w="12047" h="7322" extrusionOk="0">
                  <a:moveTo>
                    <a:pt x="6444" y="0"/>
                  </a:moveTo>
                  <a:cubicBezTo>
                    <a:pt x="4948" y="0"/>
                    <a:pt x="3264" y="350"/>
                    <a:pt x="1991" y="1590"/>
                  </a:cubicBezTo>
                  <a:cubicBezTo>
                    <a:pt x="0" y="3536"/>
                    <a:pt x="629" y="7039"/>
                    <a:pt x="1662" y="7309"/>
                  </a:cubicBezTo>
                  <a:cubicBezTo>
                    <a:pt x="1699" y="7318"/>
                    <a:pt x="1740" y="7322"/>
                    <a:pt x="1786" y="7322"/>
                  </a:cubicBezTo>
                  <a:cubicBezTo>
                    <a:pt x="2978" y="7322"/>
                    <a:pt x="7066" y="4354"/>
                    <a:pt x="9885" y="4354"/>
                  </a:cubicBezTo>
                  <a:cubicBezTo>
                    <a:pt x="10016" y="4354"/>
                    <a:pt x="10145" y="4361"/>
                    <a:pt x="10271" y="4374"/>
                  </a:cubicBezTo>
                  <a:cubicBezTo>
                    <a:pt x="10295" y="4377"/>
                    <a:pt x="10320" y="4378"/>
                    <a:pt x="10344" y="4378"/>
                  </a:cubicBezTo>
                  <a:cubicBezTo>
                    <a:pt x="11655" y="4378"/>
                    <a:pt x="12047" y="568"/>
                    <a:pt x="10226" y="568"/>
                  </a:cubicBezTo>
                  <a:cubicBezTo>
                    <a:pt x="10155" y="568"/>
                    <a:pt x="10080" y="574"/>
                    <a:pt x="10001" y="586"/>
                  </a:cubicBezTo>
                  <a:cubicBezTo>
                    <a:pt x="10001" y="586"/>
                    <a:pt x="8381" y="0"/>
                    <a:pt x="6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56" name="Google Shape;2883;p65">
              <a:extLst>
                <a:ext uri="{FF2B5EF4-FFF2-40B4-BE49-F238E27FC236}">
                  <a16:creationId xmlns:a16="http://schemas.microsoft.com/office/drawing/2014/main" id="{C01ECB08-A1D6-10A4-E4E5-9489303977B9}"/>
                </a:ext>
              </a:extLst>
            </p:cNvPr>
            <p:cNvSpPr/>
            <p:nvPr/>
          </p:nvSpPr>
          <p:spPr>
            <a:xfrm>
              <a:off x="2729181" y="2728403"/>
              <a:ext cx="687982" cy="386565"/>
            </a:xfrm>
            <a:custGeom>
              <a:avLst/>
              <a:gdLst/>
              <a:ahLst/>
              <a:cxnLst/>
              <a:rect l="l" t="t" r="r" b="b"/>
              <a:pathLst>
                <a:path w="6414" h="3604" extrusionOk="0">
                  <a:moveTo>
                    <a:pt x="1783" y="0"/>
                  </a:moveTo>
                  <a:cubicBezTo>
                    <a:pt x="1696" y="0"/>
                    <a:pt x="1624" y="18"/>
                    <a:pt x="1573" y="56"/>
                  </a:cubicBezTo>
                  <a:cubicBezTo>
                    <a:pt x="884" y="565"/>
                    <a:pt x="1" y="2182"/>
                    <a:pt x="1" y="2182"/>
                  </a:cubicBezTo>
                  <a:cubicBezTo>
                    <a:pt x="1" y="2182"/>
                    <a:pt x="2958" y="3603"/>
                    <a:pt x="4593" y="3603"/>
                  </a:cubicBezTo>
                  <a:cubicBezTo>
                    <a:pt x="4908" y="3603"/>
                    <a:pt x="5174" y="3551"/>
                    <a:pt x="5360" y="3425"/>
                  </a:cubicBezTo>
                  <a:cubicBezTo>
                    <a:pt x="6413" y="2718"/>
                    <a:pt x="2866" y="0"/>
                    <a:pt x="1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57" name="Google Shape;2884;p65">
              <a:extLst>
                <a:ext uri="{FF2B5EF4-FFF2-40B4-BE49-F238E27FC236}">
                  <a16:creationId xmlns:a16="http://schemas.microsoft.com/office/drawing/2014/main" id="{3C558D7E-8F7B-9D8D-2A0C-2936DF0A54EA}"/>
                </a:ext>
              </a:extLst>
            </p:cNvPr>
            <p:cNvSpPr/>
            <p:nvPr/>
          </p:nvSpPr>
          <p:spPr>
            <a:xfrm>
              <a:off x="1993696" y="3023692"/>
              <a:ext cx="723915" cy="424642"/>
            </a:xfrm>
            <a:custGeom>
              <a:avLst/>
              <a:gdLst/>
              <a:ahLst/>
              <a:cxnLst/>
              <a:rect l="l" t="t" r="r" b="b"/>
              <a:pathLst>
                <a:path w="6749" h="3959" extrusionOk="0">
                  <a:moveTo>
                    <a:pt x="2296" y="0"/>
                  </a:moveTo>
                  <a:cubicBezTo>
                    <a:pt x="2248" y="0"/>
                    <a:pt x="2206" y="9"/>
                    <a:pt x="2171" y="28"/>
                  </a:cubicBezTo>
                  <a:cubicBezTo>
                    <a:pt x="1423" y="432"/>
                    <a:pt x="0" y="1271"/>
                    <a:pt x="0" y="1271"/>
                  </a:cubicBezTo>
                  <a:cubicBezTo>
                    <a:pt x="0" y="1271"/>
                    <a:pt x="1158" y="3959"/>
                    <a:pt x="4581" y="3959"/>
                  </a:cubicBezTo>
                  <a:cubicBezTo>
                    <a:pt x="4852" y="3959"/>
                    <a:pt x="5136" y="3942"/>
                    <a:pt x="5435" y="3906"/>
                  </a:cubicBezTo>
                  <a:cubicBezTo>
                    <a:pt x="6748" y="3749"/>
                    <a:pt x="3272" y="0"/>
                    <a:pt x="2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58" name="Google Shape;2885;p65">
              <a:extLst>
                <a:ext uri="{FF2B5EF4-FFF2-40B4-BE49-F238E27FC236}">
                  <a16:creationId xmlns:a16="http://schemas.microsoft.com/office/drawing/2014/main" id="{3BAF77F9-561F-AE96-A40A-2F1E92C1C916}"/>
                </a:ext>
              </a:extLst>
            </p:cNvPr>
            <p:cNvSpPr/>
            <p:nvPr/>
          </p:nvSpPr>
          <p:spPr>
            <a:xfrm>
              <a:off x="2334462" y="1847898"/>
              <a:ext cx="1152857" cy="806381"/>
            </a:xfrm>
            <a:custGeom>
              <a:avLst/>
              <a:gdLst/>
              <a:ahLst/>
              <a:cxnLst/>
              <a:rect l="l" t="t" r="r" b="b"/>
              <a:pathLst>
                <a:path w="10748" h="7518" extrusionOk="0">
                  <a:moveTo>
                    <a:pt x="8232" y="1"/>
                  </a:moveTo>
                  <a:cubicBezTo>
                    <a:pt x="8232" y="1"/>
                    <a:pt x="5268" y="480"/>
                    <a:pt x="4908" y="510"/>
                  </a:cubicBezTo>
                  <a:cubicBezTo>
                    <a:pt x="4803" y="510"/>
                    <a:pt x="2528" y="1333"/>
                    <a:pt x="1884" y="1738"/>
                  </a:cubicBezTo>
                  <a:cubicBezTo>
                    <a:pt x="911" y="2351"/>
                    <a:pt x="761" y="2890"/>
                    <a:pt x="701" y="3160"/>
                  </a:cubicBezTo>
                  <a:cubicBezTo>
                    <a:pt x="1" y="5904"/>
                    <a:pt x="2585" y="7517"/>
                    <a:pt x="5083" y="7517"/>
                  </a:cubicBezTo>
                  <a:cubicBezTo>
                    <a:pt x="6482" y="7517"/>
                    <a:pt x="7854" y="7011"/>
                    <a:pt x="8606" y="5915"/>
                  </a:cubicBezTo>
                  <a:cubicBezTo>
                    <a:pt x="10747" y="2816"/>
                    <a:pt x="8232" y="1"/>
                    <a:pt x="8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59" name="Google Shape;2886;p65">
              <a:extLst>
                <a:ext uri="{FF2B5EF4-FFF2-40B4-BE49-F238E27FC236}">
                  <a16:creationId xmlns:a16="http://schemas.microsoft.com/office/drawing/2014/main" id="{4EAFE238-53D2-2876-7091-F46935468728}"/>
                </a:ext>
              </a:extLst>
            </p:cNvPr>
            <p:cNvSpPr/>
            <p:nvPr/>
          </p:nvSpPr>
          <p:spPr>
            <a:xfrm>
              <a:off x="2335750" y="1929738"/>
              <a:ext cx="597452" cy="509378"/>
            </a:xfrm>
            <a:custGeom>
              <a:avLst/>
              <a:gdLst/>
              <a:ahLst/>
              <a:cxnLst/>
              <a:rect l="l" t="t" r="r" b="b"/>
              <a:pathLst>
                <a:path w="5570" h="4749" extrusionOk="0">
                  <a:moveTo>
                    <a:pt x="410" y="0"/>
                  </a:moveTo>
                  <a:cubicBezTo>
                    <a:pt x="373" y="0"/>
                    <a:pt x="340" y="5"/>
                    <a:pt x="315" y="16"/>
                  </a:cubicBezTo>
                  <a:cubicBezTo>
                    <a:pt x="0" y="166"/>
                    <a:pt x="360" y="2232"/>
                    <a:pt x="360" y="2232"/>
                  </a:cubicBezTo>
                  <a:cubicBezTo>
                    <a:pt x="360" y="2232"/>
                    <a:pt x="554" y="4253"/>
                    <a:pt x="869" y="4628"/>
                  </a:cubicBezTo>
                  <a:cubicBezTo>
                    <a:pt x="934" y="4710"/>
                    <a:pt x="1094" y="4749"/>
                    <a:pt x="1315" y="4749"/>
                  </a:cubicBezTo>
                  <a:cubicBezTo>
                    <a:pt x="2102" y="4749"/>
                    <a:pt x="3665" y="4255"/>
                    <a:pt x="4507" y="3460"/>
                  </a:cubicBezTo>
                  <a:cubicBezTo>
                    <a:pt x="5570" y="2457"/>
                    <a:pt x="3669" y="106"/>
                    <a:pt x="3669" y="106"/>
                  </a:cubicBezTo>
                  <a:cubicBezTo>
                    <a:pt x="2755" y="361"/>
                    <a:pt x="1977" y="645"/>
                    <a:pt x="1977" y="645"/>
                  </a:cubicBezTo>
                  <a:cubicBezTo>
                    <a:pt x="1977" y="645"/>
                    <a:pt x="839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60" name="Google Shape;2887;p65">
              <a:extLst>
                <a:ext uri="{FF2B5EF4-FFF2-40B4-BE49-F238E27FC236}">
                  <a16:creationId xmlns:a16="http://schemas.microsoft.com/office/drawing/2014/main" id="{38891ACE-14BD-3A77-77AF-54847F9204CD}"/>
                </a:ext>
              </a:extLst>
            </p:cNvPr>
            <p:cNvSpPr/>
            <p:nvPr/>
          </p:nvSpPr>
          <p:spPr>
            <a:xfrm>
              <a:off x="2830328" y="1675851"/>
              <a:ext cx="545215" cy="536407"/>
            </a:xfrm>
            <a:custGeom>
              <a:avLst/>
              <a:gdLst/>
              <a:ahLst/>
              <a:cxnLst/>
              <a:rect l="l" t="t" r="r" b="b"/>
              <a:pathLst>
                <a:path w="5083" h="5001" extrusionOk="0">
                  <a:moveTo>
                    <a:pt x="1456" y="1"/>
                  </a:moveTo>
                  <a:cubicBezTo>
                    <a:pt x="1444" y="1"/>
                    <a:pt x="1433" y="1"/>
                    <a:pt x="1423" y="3"/>
                  </a:cubicBezTo>
                  <a:cubicBezTo>
                    <a:pt x="1094" y="48"/>
                    <a:pt x="1258" y="1695"/>
                    <a:pt x="1258" y="1695"/>
                  </a:cubicBezTo>
                  <a:cubicBezTo>
                    <a:pt x="1258" y="1695"/>
                    <a:pt x="869" y="1829"/>
                    <a:pt x="1" y="2189"/>
                  </a:cubicBezTo>
                  <a:cubicBezTo>
                    <a:pt x="1" y="2189"/>
                    <a:pt x="749" y="4554"/>
                    <a:pt x="2187" y="4929"/>
                  </a:cubicBezTo>
                  <a:cubicBezTo>
                    <a:pt x="2369" y="4979"/>
                    <a:pt x="2561" y="5001"/>
                    <a:pt x="2754" y="5001"/>
                  </a:cubicBezTo>
                  <a:cubicBezTo>
                    <a:pt x="3656" y="5001"/>
                    <a:pt x="4583" y="4517"/>
                    <a:pt x="4657" y="4135"/>
                  </a:cubicBezTo>
                  <a:cubicBezTo>
                    <a:pt x="5083" y="1888"/>
                    <a:pt x="2079" y="1"/>
                    <a:pt x="1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61" name="Google Shape;2888;p65">
              <a:extLst>
                <a:ext uri="{FF2B5EF4-FFF2-40B4-BE49-F238E27FC236}">
                  <a16:creationId xmlns:a16="http://schemas.microsoft.com/office/drawing/2014/main" id="{4CAB8A08-23B4-AB30-FB12-ACEBDE8BF676}"/>
                </a:ext>
              </a:extLst>
            </p:cNvPr>
            <p:cNvSpPr/>
            <p:nvPr/>
          </p:nvSpPr>
          <p:spPr>
            <a:xfrm>
              <a:off x="2597465" y="2125703"/>
              <a:ext cx="200903" cy="200898"/>
            </a:xfrm>
            <a:custGeom>
              <a:avLst/>
              <a:gdLst/>
              <a:ahLst/>
              <a:cxnLst/>
              <a:rect l="l" t="t" r="r" b="b"/>
              <a:pathLst>
                <a:path w="1873" h="1873" extrusionOk="0">
                  <a:moveTo>
                    <a:pt x="929" y="1"/>
                  </a:moveTo>
                  <a:cubicBezTo>
                    <a:pt x="405" y="1"/>
                    <a:pt x="1" y="420"/>
                    <a:pt x="1" y="944"/>
                  </a:cubicBezTo>
                  <a:cubicBezTo>
                    <a:pt x="1" y="1453"/>
                    <a:pt x="405" y="1872"/>
                    <a:pt x="929" y="1872"/>
                  </a:cubicBezTo>
                  <a:cubicBezTo>
                    <a:pt x="1453" y="1872"/>
                    <a:pt x="1872" y="1453"/>
                    <a:pt x="1872" y="944"/>
                  </a:cubicBezTo>
                  <a:cubicBezTo>
                    <a:pt x="1872" y="420"/>
                    <a:pt x="1453" y="1"/>
                    <a:pt x="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62" name="Google Shape;2889;p65">
              <a:extLst>
                <a:ext uri="{FF2B5EF4-FFF2-40B4-BE49-F238E27FC236}">
                  <a16:creationId xmlns:a16="http://schemas.microsoft.com/office/drawing/2014/main" id="{9D670E30-0643-4786-CC5A-9FD1383D7FF5}"/>
                </a:ext>
              </a:extLst>
            </p:cNvPr>
            <p:cNvSpPr/>
            <p:nvPr/>
          </p:nvSpPr>
          <p:spPr>
            <a:xfrm>
              <a:off x="2640906" y="2157774"/>
              <a:ext cx="120456" cy="124529"/>
            </a:xfrm>
            <a:custGeom>
              <a:avLst/>
              <a:gdLst/>
              <a:ahLst/>
              <a:cxnLst/>
              <a:rect l="l" t="t" r="r" b="b"/>
              <a:pathLst>
                <a:path w="1123" h="1161" extrusionOk="0">
                  <a:moveTo>
                    <a:pt x="217" y="1"/>
                  </a:moveTo>
                  <a:cubicBezTo>
                    <a:pt x="83" y="1"/>
                    <a:pt x="300" y="408"/>
                    <a:pt x="314" y="525"/>
                  </a:cubicBezTo>
                  <a:cubicBezTo>
                    <a:pt x="314" y="645"/>
                    <a:pt x="0" y="750"/>
                    <a:pt x="0" y="840"/>
                  </a:cubicBezTo>
                  <a:cubicBezTo>
                    <a:pt x="0" y="892"/>
                    <a:pt x="139" y="914"/>
                    <a:pt x="272" y="914"/>
                  </a:cubicBezTo>
                  <a:cubicBezTo>
                    <a:pt x="366" y="914"/>
                    <a:pt x="457" y="903"/>
                    <a:pt x="494" y="885"/>
                  </a:cubicBezTo>
                  <a:cubicBezTo>
                    <a:pt x="499" y="882"/>
                    <a:pt x="505" y="881"/>
                    <a:pt x="512" y="881"/>
                  </a:cubicBezTo>
                  <a:cubicBezTo>
                    <a:pt x="615" y="881"/>
                    <a:pt x="897" y="1161"/>
                    <a:pt x="985" y="1161"/>
                  </a:cubicBezTo>
                  <a:cubicBezTo>
                    <a:pt x="993" y="1161"/>
                    <a:pt x="999" y="1159"/>
                    <a:pt x="1003" y="1154"/>
                  </a:cubicBezTo>
                  <a:cubicBezTo>
                    <a:pt x="1048" y="1094"/>
                    <a:pt x="898" y="630"/>
                    <a:pt x="898" y="630"/>
                  </a:cubicBezTo>
                  <a:cubicBezTo>
                    <a:pt x="898" y="630"/>
                    <a:pt x="1123" y="346"/>
                    <a:pt x="1093" y="241"/>
                  </a:cubicBezTo>
                  <a:cubicBezTo>
                    <a:pt x="1086" y="217"/>
                    <a:pt x="1065" y="208"/>
                    <a:pt x="1034" y="208"/>
                  </a:cubicBezTo>
                  <a:cubicBezTo>
                    <a:pt x="938" y="208"/>
                    <a:pt x="752" y="302"/>
                    <a:pt x="684" y="302"/>
                  </a:cubicBezTo>
                  <a:cubicBezTo>
                    <a:pt x="680" y="302"/>
                    <a:pt x="677" y="301"/>
                    <a:pt x="674" y="301"/>
                  </a:cubicBezTo>
                  <a:cubicBezTo>
                    <a:pt x="509" y="211"/>
                    <a:pt x="359" y="106"/>
                    <a:pt x="225" y="1"/>
                  </a:cubicBezTo>
                  <a:cubicBezTo>
                    <a:pt x="222" y="1"/>
                    <a:pt x="220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63" name="Google Shape;2890;p65">
              <a:extLst>
                <a:ext uri="{FF2B5EF4-FFF2-40B4-BE49-F238E27FC236}">
                  <a16:creationId xmlns:a16="http://schemas.microsoft.com/office/drawing/2014/main" id="{B0A93CAA-E9AD-05C8-7557-7B890B9F252E}"/>
                </a:ext>
              </a:extLst>
            </p:cNvPr>
            <p:cNvSpPr/>
            <p:nvPr/>
          </p:nvSpPr>
          <p:spPr>
            <a:xfrm>
              <a:off x="3035947" y="1941107"/>
              <a:ext cx="200795" cy="200791"/>
            </a:xfrm>
            <a:custGeom>
              <a:avLst/>
              <a:gdLst/>
              <a:ahLst/>
              <a:cxnLst/>
              <a:rect l="l" t="t" r="r" b="b"/>
              <a:pathLst>
                <a:path w="1872" h="1872" extrusionOk="0">
                  <a:moveTo>
                    <a:pt x="943" y="0"/>
                  </a:moveTo>
                  <a:cubicBezTo>
                    <a:pt x="419" y="0"/>
                    <a:pt x="0" y="419"/>
                    <a:pt x="0" y="943"/>
                  </a:cubicBezTo>
                  <a:cubicBezTo>
                    <a:pt x="0" y="1452"/>
                    <a:pt x="419" y="1872"/>
                    <a:pt x="943" y="1872"/>
                  </a:cubicBezTo>
                  <a:cubicBezTo>
                    <a:pt x="1452" y="1872"/>
                    <a:pt x="1872" y="1452"/>
                    <a:pt x="1872" y="943"/>
                  </a:cubicBezTo>
                  <a:cubicBezTo>
                    <a:pt x="1872" y="419"/>
                    <a:pt x="1452" y="0"/>
                    <a:pt x="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64" name="Google Shape;2891;p65">
              <a:extLst>
                <a:ext uri="{FF2B5EF4-FFF2-40B4-BE49-F238E27FC236}">
                  <a16:creationId xmlns:a16="http://schemas.microsoft.com/office/drawing/2014/main" id="{DE1D06FE-64F6-8BCD-2B88-B70B5F841DB9}"/>
                </a:ext>
              </a:extLst>
            </p:cNvPr>
            <p:cNvSpPr/>
            <p:nvPr/>
          </p:nvSpPr>
          <p:spPr>
            <a:xfrm>
              <a:off x="3063191" y="1963525"/>
              <a:ext cx="123781" cy="127639"/>
            </a:xfrm>
            <a:custGeom>
              <a:avLst/>
              <a:gdLst/>
              <a:ahLst/>
              <a:cxnLst/>
              <a:rect l="l" t="t" r="r" b="b"/>
              <a:pathLst>
                <a:path w="1154" h="1190" extrusionOk="0">
                  <a:moveTo>
                    <a:pt x="278" y="0"/>
                  </a:moveTo>
                  <a:cubicBezTo>
                    <a:pt x="143" y="0"/>
                    <a:pt x="345" y="407"/>
                    <a:pt x="345" y="525"/>
                  </a:cubicBezTo>
                  <a:cubicBezTo>
                    <a:pt x="345" y="660"/>
                    <a:pt x="1" y="719"/>
                    <a:pt x="1" y="809"/>
                  </a:cubicBezTo>
                  <a:cubicBezTo>
                    <a:pt x="10" y="878"/>
                    <a:pt x="181" y="908"/>
                    <a:pt x="322" y="908"/>
                  </a:cubicBezTo>
                  <a:cubicBezTo>
                    <a:pt x="397" y="908"/>
                    <a:pt x="464" y="900"/>
                    <a:pt x="495" y="884"/>
                  </a:cubicBezTo>
                  <a:cubicBezTo>
                    <a:pt x="498" y="883"/>
                    <a:pt x="502" y="882"/>
                    <a:pt x="506" y="882"/>
                  </a:cubicBezTo>
                  <a:cubicBezTo>
                    <a:pt x="602" y="882"/>
                    <a:pt x="884" y="1190"/>
                    <a:pt x="972" y="1190"/>
                  </a:cubicBezTo>
                  <a:cubicBezTo>
                    <a:pt x="979" y="1190"/>
                    <a:pt x="984" y="1188"/>
                    <a:pt x="989" y="1184"/>
                  </a:cubicBezTo>
                  <a:cubicBezTo>
                    <a:pt x="1049" y="1139"/>
                    <a:pt x="914" y="675"/>
                    <a:pt x="914" y="675"/>
                  </a:cubicBezTo>
                  <a:cubicBezTo>
                    <a:pt x="914" y="675"/>
                    <a:pt x="1153" y="405"/>
                    <a:pt x="1138" y="300"/>
                  </a:cubicBezTo>
                  <a:cubicBezTo>
                    <a:pt x="1134" y="268"/>
                    <a:pt x="1107" y="256"/>
                    <a:pt x="1069" y="256"/>
                  </a:cubicBezTo>
                  <a:cubicBezTo>
                    <a:pt x="971" y="256"/>
                    <a:pt x="797" y="331"/>
                    <a:pt x="731" y="331"/>
                  </a:cubicBezTo>
                  <a:cubicBezTo>
                    <a:pt x="726" y="331"/>
                    <a:pt x="723" y="331"/>
                    <a:pt x="719" y="330"/>
                  </a:cubicBezTo>
                  <a:cubicBezTo>
                    <a:pt x="555" y="240"/>
                    <a:pt x="420" y="121"/>
                    <a:pt x="285" y="1"/>
                  </a:cubicBezTo>
                  <a:cubicBezTo>
                    <a:pt x="282" y="1"/>
                    <a:pt x="280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65" name="Google Shape;2892;p65">
              <a:extLst>
                <a:ext uri="{FF2B5EF4-FFF2-40B4-BE49-F238E27FC236}">
                  <a16:creationId xmlns:a16="http://schemas.microsoft.com/office/drawing/2014/main" id="{20C1EC1E-CD34-C695-E2D3-3E2D712B19A9}"/>
                </a:ext>
              </a:extLst>
            </p:cNvPr>
            <p:cNvSpPr/>
            <p:nvPr/>
          </p:nvSpPr>
          <p:spPr>
            <a:xfrm>
              <a:off x="2406434" y="1973178"/>
              <a:ext cx="119490" cy="125387"/>
            </a:xfrm>
            <a:custGeom>
              <a:avLst/>
              <a:gdLst/>
              <a:ahLst/>
              <a:cxnLst/>
              <a:rect l="l" t="t" r="r" b="b"/>
              <a:pathLst>
                <a:path w="1114" h="1169" extrusionOk="0">
                  <a:moveTo>
                    <a:pt x="225" y="1"/>
                  </a:moveTo>
                  <a:cubicBezTo>
                    <a:pt x="180" y="1"/>
                    <a:pt x="150" y="16"/>
                    <a:pt x="120" y="46"/>
                  </a:cubicBezTo>
                  <a:cubicBezTo>
                    <a:pt x="0" y="210"/>
                    <a:pt x="225" y="929"/>
                    <a:pt x="285" y="1138"/>
                  </a:cubicBezTo>
                  <a:cubicBezTo>
                    <a:pt x="300" y="1153"/>
                    <a:pt x="315" y="1168"/>
                    <a:pt x="345" y="1168"/>
                  </a:cubicBezTo>
                  <a:lnTo>
                    <a:pt x="374" y="1168"/>
                  </a:lnTo>
                  <a:cubicBezTo>
                    <a:pt x="404" y="1153"/>
                    <a:pt x="419" y="1124"/>
                    <a:pt x="404" y="1094"/>
                  </a:cubicBezTo>
                  <a:cubicBezTo>
                    <a:pt x="240" y="629"/>
                    <a:pt x="150" y="165"/>
                    <a:pt x="225" y="120"/>
                  </a:cubicBezTo>
                  <a:cubicBezTo>
                    <a:pt x="389" y="120"/>
                    <a:pt x="839" y="495"/>
                    <a:pt x="1003" y="629"/>
                  </a:cubicBezTo>
                  <a:cubicBezTo>
                    <a:pt x="1016" y="639"/>
                    <a:pt x="1029" y="643"/>
                    <a:pt x="1041" y="643"/>
                  </a:cubicBezTo>
                  <a:cubicBezTo>
                    <a:pt x="1084" y="643"/>
                    <a:pt x="1113" y="587"/>
                    <a:pt x="1078" y="540"/>
                  </a:cubicBezTo>
                  <a:cubicBezTo>
                    <a:pt x="1018" y="495"/>
                    <a:pt x="479" y="16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66" name="Google Shape;2893;p65">
              <a:extLst>
                <a:ext uri="{FF2B5EF4-FFF2-40B4-BE49-F238E27FC236}">
                  <a16:creationId xmlns:a16="http://schemas.microsoft.com/office/drawing/2014/main" id="{CBC1BD46-4334-A883-D3C6-5E58FE29766B}"/>
                </a:ext>
              </a:extLst>
            </p:cNvPr>
            <p:cNvSpPr/>
            <p:nvPr/>
          </p:nvSpPr>
          <p:spPr>
            <a:xfrm>
              <a:off x="2998942" y="1738706"/>
              <a:ext cx="111231" cy="110907"/>
            </a:xfrm>
            <a:custGeom>
              <a:avLst/>
              <a:gdLst/>
              <a:ahLst/>
              <a:cxnLst/>
              <a:rect l="l" t="t" r="r" b="b"/>
              <a:pathLst>
                <a:path w="1037" h="1034" extrusionOk="0">
                  <a:moveTo>
                    <a:pt x="180" y="1"/>
                  </a:moveTo>
                  <a:cubicBezTo>
                    <a:pt x="150" y="1"/>
                    <a:pt x="135" y="16"/>
                    <a:pt x="106" y="31"/>
                  </a:cubicBezTo>
                  <a:cubicBezTo>
                    <a:pt x="1" y="136"/>
                    <a:pt x="106" y="734"/>
                    <a:pt x="165" y="989"/>
                  </a:cubicBezTo>
                  <a:cubicBezTo>
                    <a:pt x="165" y="1019"/>
                    <a:pt x="195" y="1034"/>
                    <a:pt x="210" y="1034"/>
                  </a:cubicBezTo>
                  <a:lnTo>
                    <a:pt x="225" y="1034"/>
                  </a:lnTo>
                  <a:cubicBezTo>
                    <a:pt x="255" y="1034"/>
                    <a:pt x="285" y="1004"/>
                    <a:pt x="270" y="974"/>
                  </a:cubicBezTo>
                  <a:cubicBezTo>
                    <a:pt x="210" y="689"/>
                    <a:pt x="180" y="405"/>
                    <a:pt x="180" y="121"/>
                  </a:cubicBezTo>
                  <a:lnTo>
                    <a:pt x="180" y="121"/>
                  </a:lnTo>
                  <a:cubicBezTo>
                    <a:pt x="450" y="285"/>
                    <a:pt x="689" y="480"/>
                    <a:pt x="914" y="704"/>
                  </a:cubicBezTo>
                  <a:cubicBezTo>
                    <a:pt x="927" y="714"/>
                    <a:pt x="940" y="718"/>
                    <a:pt x="953" y="718"/>
                  </a:cubicBezTo>
                  <a:cubicBezTo>
                    <a:pt x="1000" y="718"/>
                    <a:pt x="1036" y="662"/>
                    <a:pt x="989" y="615"/>
                  </a:cubicBezTo>
                  <a:cubicBezTo>
                    <a:pt x="839" y="480"/>
                    <a:pt x="330" y="16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67" name="Google Shape;2894;p65">
              <a:extLst>
                <a:ext uri="{FF2B5EF4-FFF2-40B4-BE49-F238E27FC236}">
                  <a16:creationId xmlns:a16="http://schemas.microsoft.com/office/drawing/2014/main" id="{E7A65D5A-5F6B-8FFB-6B34-176C32758BC2}"/>
                </a:ext>
              </a:extLst>
            </p:cNvPr>
            <p:cNvSpPr/>
            <p:nvPr/>
          </p:nvSpPr>
          <p:spPr>
            <a:xfrm>
              <a:off x="3180426" y="2155200"/>
              <a:ext cx="168724" cy="103935"/>
            </a:xfrm>
            <a:custGeom>
              <a:avLst/>
              <a:gdLst/>
              <a:ahLst/>
              <a:cxnLst/>
              <a:rect l="l" t="t" r="r" b="b"/>
              <a:pathLst>
                <a:path w="1573" h="969" extrusionOk="0">
                  <a:moveTo>
                    <a:pt x="1504" y="1"/>
                  </a:moveTo>
                  <a:cubicBezTo>
                    <a:pt x="1493" y="1"/>
                    <a:pt x="1480" y="4"/>
                    <a:pt x="1468" y="10"/>
                  </a:cubicBezTo>
                  <a:lnTo>
                    <a:pt x="30" y="864"/>
                  </a:lnTo>
                  <a:cubicBezTo>
                    <a:pt x="1" y="879"/>
                    <a:pt x="1" y="909"/>
                    <a:pt x="16" y="939"/>
                  </a:cubicBezTo>
                  <a:cubicBezTo>
                    <a:pt x="16" y="954"/>
                    <a:pt x="45" y="969"/>
                    <a:pt x="60" y="969"/>
                  </a:cubicBezTo>
                  <a:lnTo>
                    <a:pt x="90" y="969"/>
                  </a:lnTo>
                  <a:lnTo>
                    <a:pt x="1528" y="100"/>
                  </a:lnTo>
                  <a:cubicBezTo>
                    <a:pt x="1558" y="85"/>
                    <a:pt x="1573" y="55"/>
                    <a:pt x="1543" y="25"/>
                  </a:cubicBezTo>
                  <a:cubicBezTo>
                    <a:pt x="1534" y="8"/>
                    <a:pt x="1520" y="1"/>
                    <a:pt x="1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68" name="Google Shape;2895;p65">
              <a:extLst>
                <a:ext uri="{FF2B5EF4-FFF2-40B4-BE49-F238E27FC236}">
                  <a16:creationId xmlns:a16="http://schemas.microsoft.com/office/drawing/2014/main" id="{449C7259-9E0F-C6DA-DC8D-7735CA8E5CCB}"/>
                </a:ext>
              </a:extLst>
            </p:cNvPr>
            <p:cNvSpPr/>
            <p:nvPr/>
          </p:nvSpPr>
          <p:spPr>
            <a:xfrm>
              <a:off x="3199733" y="2270291"/>
              <a:ext cx="202404" cy="28960"/>
            </a:xfrm>
            <a:custGeom>
              <a:avLst/>
              <a:gdLst/>
              <a:ahLst/>
              <a:cxnLst/>
              <a:rect l="l" t="t" r="r" b="b"/>
              <a:pathLst>
                <a:path w="1887" h="270" extrusionOk="0">
                  <a:moveTo>
                    <a:pt x="1827" y="0"/>
                  </a:moveTo>
                  <a:lnTo>
                    <a:pt x="60" y="150"/>
                  </a:lnTo>
                  <a:cubicBezTo>
                    <a:pt x="30" y="150"/>
                    <a:pt x="0" y="180"/>
                    <a:pt x="0" y="210"/>
                  </a:cubicBezTo>
                  <a:cubicBezTo>
                    <a:pt x="15" y="240"/>
                    <a:pt x="30" y="270"/>
                    <a:pt x="60" y="270"/>
                  </a:cubicBezTo>
                  <a:lnTo>
                    <a:pt x="75" y="270"/>
                  </a:lnTo>
                  <a:lnTo>
                    <a:pt x="1827" y="120"/>
                  </a:lnTo>
                  <a:cubicBezTo>
                    <a:pt x="1872" y="120"/>
                    <a:pt x="1887" y="90"/>
                    <a:pt x="1887" y="60"/>
                  </a:cubicBezTo>
                  <a:cubicBezTo>
                    <a:pt x="1887" y="30"/>
                    <a:pt x="1857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69" name="Google Shape;2896;p65">
              <a:extLst>
                <a:ext uri="{FF2B5EF4-FFF2-40B4-BE49-F238E27FC236}">
                  <a16:creationId xmlns:a16="http://schemas.microsoft.com/office/drawing/2014/main" id="{0B220F5A-5D4C-6330-E439-FED33DF72FA8}"/>
                </a:ext>
              </a:extLst>
            </p:cNvPr>
            <p:cNvSpPr/>
            <p:nvPr/>
          </p:nvSpPr>
          <p:spPr>
            <a:xfrm>
              <a:off x="2618381" y="2438047"/>
              <a:ext cx="146199" cy="134290"/>
            </a:xfrm>
            <a:custGeom>
              <a:avLst/>
              <a:gdLst/>
              <a:ahLst/>
              <a:cxnLst/>
              <a:rect l="l" t="t" r="r" b="b"/>
              <a:pathLst>
                <a:path w="1363" h="1252" extrusionOk="0">
                  <a:moveTo>
                    <a:pt x="1296" y="1"/>
                  </a:moveTo>
                  <a:cubicBezTo>
                    <a:pt x="1281" y="1"/>
                    <a:pt x="1266" y="8"/>
                    <a:pt x="1258" y="23"/>
                  </a:cubicBezTo>
                  <a:lnTo>
                    <a:pt x="15" y="1146"/>
                  </a:lnTo>
                  <a:cubicBezTo>
                    <a:pt x="0" y="1161"/>
                    <a:pt x="0" y="1206"/>
                    <a:pt x="15" y="1221"/>
                  </a:cubicBezTo>
                  <a:cubicBezTo>
                    <a:pt x="30" y="1236"/>
                    <a:pt x="45" y="1251"/>
                    <a:pt x="60" y="1251"/>
                  </a:cubicBezTo>
                  <a:cubicBezTo>
                    <a:pt x="75" y="1251"/>
                    <a:pt x="90" y="1236"/>
                    <a:pt x="90" y="1221"/>
                  </a:cubicBezTo>
                  <a:lnTo>
                    <a:pt x="1333" y="98"/>
                  </a:lnTo>
                  <a:cubicBezTo>
                    <a:pt x="1363" y="83"/>
                    <a:pt x="1363" y="38"/>
                    <a:pt x="1333" y="23"/>
                  </a:cubicBezTo>
                  <a:cubicBezTo>
                    <a:pt x="1325" y="8"/>
                    <a:pt x="1310" y="1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70" name="Google Shape;2897;p65">
              <a:extLst>
                <a:ext uri="{FF2B5EF4-FFF2-40B4-BE49-F238E27FC236}">
                  <a16:creationId xmlns:a16="http://schemas.microsoft.com/office/drawing/2014/main" id="{0EB6E20E-6576-F731-AFC9-5EC69AB4BE8C}"/>
                </a:ext>
              </a:extLst>
            </p:cNvPr>
            <p:cNvSpPr/>
            <p:nvPr/>
          </p:nvSpPr>
          <p:spPr>
            <a:xfrm>
              <a:off x="2538043" y="2403188"/>
              <a:ext cx="199294" cy="66287"/>
            </a:xfrm>
            <a:custGeom>
              <a:avLst/>
              <a:gdLst/>
              <a:ahLst/>
              <a:cxnLst/>
              <a:rect l="l" t="t" r="r" b="b"/>
              <a:pathLst>
                <a:path w="1858" h="618" extrusionOk="0">
                  <a:moveTo>
                    <a:pt x="1799" y="0"/>
                  </a:moveTo>
                  <a:cubicBezTo>
                    <a:pt x="1793" y="0"/>
                    <a:pt x="1788" y="1"/>
                    <a:pt x="1783" y="4"/>
                  </a:cubicBezTo>
                  <a:lnTo>
                    <a:pt x="76" y="498"/>
                  </a:lnTo>
                  <a:cubicBezTo>
                    <a:pt x="1" y="513"/>
                    <a:pt x="16" y="618"/>
                    <a:pt x="91" y="618"/>
                  </a:cubicBezTo>
                  <a:lnTo>
                    <a:pt x="106" y="618"/>
                  </a:lnTo>
                  <a:lnTo>
                    <a:pt x="1812" y="124"/>
                  </a:lnTo>
                  <a:cubicBezTo>
                    <a:pt x="1842" y="109"/>
                    <a:pt x="1857" y="79"/>
                    <a:pt x="1842" y="49"/>
                  </a:cubicBezTo>
                  <a:cubicBezTo>
                    <a:pt x="1842" y="25"/>
                    <a:pt x="1822" y="0"/>
                    <a:pt x="1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71" name="Google Shape;2898;p65">
              <a:extLst>
                <a:ext uri="{FF2B5EF4-FFF2-40B4-BE49-F238E27FC236}">
                  <a16:creationId xmlns:a16="http://schemas.microsoft.com/office/drawing/2014/main" id="{450B4DE0-FA96-577E-7560-9E5628518E46}"/>
                </a:ext>
              </a:extLst>
            </p:cNvPr>
            <p:cNvSpPr/>
            <p:nvPr/>
          </p:nvSpPr>
          <p:spPr>
            <a:xfrm>
              <a:off x="2897795" y="2286380"/>
              <a:ext cx="252710" cy="226640"/>
            </a:xfrm>
            <a:custGeom>
              <a:avLst/>
              <a:gdLst/>
              <a:ahLst/>
              <a:cxnLst/>
              <a:rect l="l" t="t" r="r" b="b"/>
              <a:pathLst>
                <a:path w="2356" h="2113" extrusionOk="0">
                  <a:moveTo>
                    <a:pt x="1108" y="0"/>
                  </a:moveTo>
                  <a:cubicBezTo>
                    <a:pt x="1108" y="0"/>
                    <a:pt x="1093" y="764"/>
                    <a:pt x="450" y="853"/>
                  </a:cubicBezTo>
                  <a:cubicBezTo>
                    <a:pt x="450" y="853"/>
                    <a:pt x="1" y="1782"/>
                    <a:pt x="659" y="2066"/>
                  </a:cubicBezTo>
                  <a:cubicBezTo>
                    <a:pt x="737" y="2098"/>
                    <a:pt x="820" y="2113"/>
                    <a:pt x="906" y="2113"/>
                  </a:cubicBezTo>
                  <a:cubicBezTo>
                    <a:pt x="1555" y="2113"/>
                    <a:pt x="2356" y="1269"/>
                    <a:pt x="1827" y="344"/>
                  </a:cubicBezTo>
                  <a:cubicBezTo>
                    <a:pt x="1558" y="315"/>
                    <a:pt x="1303" y="195"/>
                    <a:pt x="1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72" name="Google Shape;2899;p65">
              <a:extLst>
                <a:ext uri="{FF2B5EF4-FFF2-40B4-BE49-F238E27FC236}">
                  <a16:creationId xmlns:a16="http://schemas.microsoft.com/office/drawing/2014/main" id="{3E327A01-F4E1-73A4-1B14-028A8E11E313}"/>
                </a:ext>
              </a:extLst>
            </p:cNvPr>
            <p:cNvSpPr/>
            <p:nvPr/>
          </p:nvSpPr>
          <p:spPr>
            <a:xfrm>
              <a:off x="2918711" y="2205935"/>
              <a:ext cx="133113" cy="88597"/>
            </a:xfrm>
            <a:custGeom>
              <a:avLst/>
              <a:gdLst/>
              <a:ahLst/>
              <a:cxnLst/>
              <a:rect l="l" t="t" r="r" b="b"/>
              <a:pathLst>
                <a:path w="1241" h="826" extrusionOk="0">
                  <a:moveTo>
                    <a:pt x="923" y="1"/>
                  </a:moveTo>
                  <a:cubicBezTo>
                    <a:pt x="661" y="1"/>
                    <a:pt x="225" y="241"/>
                    <a:pt x="225" y="241"/>
                  </a:cubicBezTo>
                  <a:cubicBezTo>
                    <a:pt x="0" y="466"/>
                    <a:pt x="509" y="810"/>
                    <a:pt x="809" y="825"/>
                  </a:cubicBezTo>
                  <a:cubicBezTo>
                    <a:pt x="813" y="825"/>
                    <a:pt x="818" y="825"/>
                    <a:pt x="822" y="825"/>
                  </a:cubicBezTo>
                  <a:cubicBezTo>
                    <a:pt x="1126" y="825"/>
                    <a:pt x="1241" y="327"/>
                    <a:pt x="1093" y="76"/>
                  </a:cubicBezTo>
                  <a:cubicBezTo>
                    <a:pt x="1062" y="22"/>
                    <a:pt x="1000" y="1"/>
                    <a:pt x="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73" name="Google Shape;2900;p65">
              <a:extLst>
                <a:ext uri="{FF2B5EF4-FFF2-40B4-BE49-F238E27FC236}">
                  <a16:creationId xmlns:a16="http://schemas.microsoft.com/office/drawing/2014/main" id="{7DC8D0FC-E92A-B4E1-F191-83856C23FB77}"/>
                </a:ext>
              </a:extLst>
            </p:cNvPr>
            <p:cNvSpPr/>
            <p:nvPr/>
          </p:nvSpPr>
          <p:spPr>
            <a:xfrm>
              <a:off x="2883315" y="2235539"/>
              <a:ext cx="237801" cy="153704"/>
            </a:xfrm>
            <a:custGeom>
              <a:avLst/>
              <a:gdLst/>
              <a:ahLst/>
              <a:cxnLst/>
              <a:rect l="l" t="t" r="r" b="b"/>
              <a:pathLst>
                <a:path w="2217" h="1433" extrusionOk="0">
                  <a:moveTo>
                    <a:pt x="1923" y="0"/>
                  </a:moveTo>
                  <a:cubicBezTo>
                    <a:pt x="1912" y="0"/>
                    <a:pt x="1900" y="4"/>
                    <a:pt x="1887" y="10"/>
                  </a:cubicBezTo>
                  <a:cubicBezTo>
                    <a:pt x="1857" y="40"/>
                    <a:pt x="1857" y="70"/>
                    <a:pt x="1872" y="100"/>
                  </a:cubicBezTo>
                  <a:cubicBezTo>
                    <a:pt x="1992" y="235"/>
                    <a:pt x="2052" y="414"/>
                    <a:pt x="2067" y="609"/>
                  </a:cubicBezTo>
                  <a:cubicBezTo>
                    <a:pt x="2052" y="654"/>
                    <a:pt x="2022" y="699"/>
                    <a:pt x="1992" y="729"/>
                  </a:cubicBezTo>
                  <a:cubicBezTo>
                    <a:pt x="1959" y="754"/>
                    <a:pt x="1920" y="764"/>
                    <a:pt x="1876" y="764"/>
                  </a:cubicBezTo>
                  <a:cubicBezTo>
                    <a:pt x="1656" y="764"/>
                    <a:pt x="1323" y="496"/>
                    <a:pt x="1199" y="384"/>
                  </a:cubicBezTo>
                  <a:cubicBezTo>
                    <a:pt x="1184" y="377"/>
                    <a:pt x="1169" y="373"/>
                    <a:pt x="1155" y="373"/>
                  </a:cubicBezTo>
                  <a:cubicBezTo>
                    <a:pt x="1142" y="373"/>
                    <a:pt x="1131" y="377"/>
                    <a:pt x="1124" y="384"/>
                  </a:cubicBezTo>
                  <a:cubicBezTo>
                    <a:pt x="1109" y="384"/>
                    <a:pt x="1094" y="414"/>
                    <a:pt x="1094" y="444"/>
                  </a:cubicBezTo>
                  <a:cubicBezTo>
                    <a:pt x="1109" y="459"/>
                    <a:pt x="1213" y="1073"/>
                    <a:pt x="689" y="1298"/>
                  </a:cubicBezTo>
                  <a:cubicBezTo>
                    <a:pt x="645" y="1320"/>
                    <a:pt x="592" y="1331"/>
                    <a:pt x="540" y="1331"/>
                  </a:cubicBezTo>
                  <a:cubicBezTo>
                    <a:pt x="487" y="1331"/>
                    <a:pt x="435" y="1320"/>
                    <a:pt x="390" y="1298"/>
                  </a:cubicBezTo>
                  <a:cubicBezTo>
                    <a:pt x="165" y="1148"/>
                    <a:pt x="121" y="729"/>
                    <a:pt x="121" y="729"/>
                  </a:cubicBezTo>
                  <a:cubicBezTo>
                    <a:pt x="113" y="700"/>
                    <a:pt x="86" y="685"/>
                    <a:pt x="60" y="685"/>
                  </a:cubicBezTo>
                  <a:cubicBezTo>
                    <a:pt x="30" y="685"/>
                    <a:pt x="1" y="704"/>
                    <a:pt x="1" y="744"/>
                  </a:cubicBezTo>
                  <a:cubicBezTo>
                    <a:pt x="1" y="759"/>
                    <a:pt x="61" y="1223"/>
                    <a:pt x="330" y="1387"/>
                  </a:cubicBezTo>
                  <a:cubicBezTo>
                    <a:pt x="390" y="1417"/>
                    <a:pt x="450" y="1432"/>
                    <a:pt x="525" y="1432"/>
                  </a:cubicBezTo>
                  <a:cubicBezTo>
                    <a:pt x="600" y="1432"/>
                    <a:pt x="660" y="1417"/>
                    <a:pt x="734" y="1402"/>
                  </a:cubicBezTo>
                  <a:cubicBezTo>
                    <a:pt x="1064" y="1253"/>
                    <a:pt x="1258" y="908"/>
                    <a:pt x="1228" y="564"/>
                  </a:cubicBezTo>
                  <a:lnTo>
                    <a:pt x="1228" y="564"/>
                  </a:lnTo>
                  <a:cubicBezTo>
                    <a:pt x="1379" y="680"/>
                    <a:pt x="1655" y="876"/>
                    <a:pt x="1883" y="876"/>
                  </a:cubicBezTo>
                  <a:cubicBezTo>
                    <a:pt x="1950" y="876"/>
                    <a:pt x="2013" y="859"/>
                    <a:pt x="2067" y="818"/>
                  </a:cubicBezTo>
                  <a:cubicBezTo>
                    <a:pt x="2127" y="774"/>
                    <a:pt x="2172" y="699"/>
                    <a:pt x="2187" y="624"/>
                  </a:cubicBezTo>
                  <a:cubicBezTo>
                    <a:pt x="2217" y="369"/>
                    <a:pt x="1977" y="40"/>
                    <a:pt x="1962" y="25"/>
                  </a:cubicBezTo>
                  <a:cubicBezTo>
                    <a:pt x="1953" y="7"/>
                    <a:pt x="1939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74" name="Google Shape;2901;p65">
              <a:extLst>
                <a:ext uri="{FF2B5EF4-FFF2-40B4-BE49-F238E27FC236}">
                  <a16:creationId xmlns:a16="http://schemas.microsoft.com/office/drawing/2014/main" id="{7268C97F-EA9C-9F21-43FF-46A16EC68211}"/>
                </a:ext>
              </a:extLst>
            </p:cNvPr>
            <p:cNvSpPr/>
            <p:nvPr/>
          </p:nvSpPr>
          <p:spPr>
            <a:xfrm>
              <a:off x="2653670" y="2611703"/>
              <a:ext cx="436987" cy="56955"/>
            </a:xfrm>
            <a:custGeom>
              <a:avLst/>
              <a:gdLst/>
              <a:ahLst/>
              <a:cxnLst/>
              <a:rect l="l" t="t" r="r" b="b"/>
              <a:pathLst>
                <a:path w="4074" h="531" extrusionOk="0">
                  <a:moveTo>
                    <a:pt x="67" y="0"/>
                  </a:moveTo>
                  <a:cubicBezTo>
                    <a:pt x="46" y="0"/>
                    <a:pt x="27" y="14"/>
                    <a:pt x="16" y="36"/>
                  </a:cubicBezTo>
                  <a:cubicBezTo>
                    <a:pt x="1" y="66"/>
                    <a:pt x="16" y="96"/>
                    <a:pt x="31" y="111"/>
                  </a:cubicBezTo>
                  <a:cubicBezTo>
                    <a:pt x="705" y="396"/>
                    <a:pt x="1423" y="530"/>
                    <a:pt x="2157" y="530"/>
                  </a:cubicBezTo>
                  <a:cubicBezTo>
                    <a:pt x="2801" y="530"/>
                    <a:pt x="3429" y="411"/>
                    <a:pt x="4028" y="186"/>
                  </a:cubicBezTo>
                  <a:cubicBezTo>
                    <a:pt x="4058" y="171"/>
                    <a:pt x="4073" y="141"/>
                    <a:pt x="4058" y="111"/>
                  </a:cubicBezTo>
                  <a:cubicBezTo>
                    <a:pt x="4058" y="89"/>
                    <a:pt x="4034" y="75"/>
                    <a:pt x="4009" y="75"/>
                  </a:cubicBezTo>
                  <a:cubicBezTo>
                    <a:pt x="4000" y="75"/>
                    <a:pt x="3991" y="77"/>
                    <a:pt x="3983" y="81"/>
                  </a:cubicBezTo>
                  <a:cubicBezTo>
                    <a:pt x="3388" y="301"/>
                    <a:pt x="2763" y="410"/>
                    <a:pt x="2138" y="410"/>
                  </a:cubicBezTo>
                  <a:cubicBezTo>
                    <a:pt x="1442" y="410"/>
                    <a:pt x="745" y="275"/>
                    <a:pt x="91" y="6"/>
                  </a:cubicBezTo>
                  <a:cubicBezTo>
                    <a:pt x="83" y="2"/>
                    <a:pt x="75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75" name="Google Shape;2902;p65">
              <a:extLst>
                <a:ext uri="{FF2B5EF4-FFF2-40B4-BE49-F238E27FC236}">
                  <a16:creationId xmlns:a16="http://schemas.microsoft.com/office/drawing/2014/main" id="{224B933D-1DD5-9E28-7366-D837B27AC282}"/>
                </a:ext>
              </a:extLst>
            </p:cNvPr>
            <p:cNvSpPr/>
            <p:nvPr/>
          </p:nvSpPr>
          <p:spPr>
            <a:xfrm>
              <a:off x="3226978" y="3006959"/>
              <a:ext cx="94927" cy="79158"/>
            </a:xfrm>
            <a:custGeom>
              <a:avLst/>
              <a:gdLst/>
              <a:ahLst/>
              <a:cxnLst/>
              <a:rect l="l" t="t" r="r" b="b"/>
              <a:pathLst>
                <a:path w="885" h="738" extrusionOk="0">
                  <a:moveTo>
                    <a:pt x="58" y="0"/>
                  </a:moveTo>
                  <a:cubicBezTo>
                    <a:pt x="31" y="0"/>
                    <a:pt x="1" y="25"/>
                    <a:pt x="1" y="49"/>
                  </a:cubicBezTo>
                  <a:cubicBezTo>
                    <a:pt x="1" y="79"/>
                    <a:pt x="16" y="109"/>
                    <a:pt x="46" y="124"/>
                  </a:cubicBezTo>
                  <a:cubicBezTo>
                    <a:pt x="345" y="229"/>
                    <a:pt x="600" y="439"/>
                    <a:pt x="764" y="708"/>
                  </a:cubicBezTo>
                  <a:cubicBezTo>
                    <a:pt x="779" y="723"/>
                    <a:pt x="794" y="738"/>
                    <a:pt x="809" y="738"/>
                  </a:cubicBezTo>
                  <a:cubicBezTo>
                    <a:pt x="824" y="738"/>
                    <a:pt x="839" y="723"/>
                    <a:pt x="854" y="723"/>
                  </a:cubicBezTo>
                  <a:cubicBezTo>
                    <a:pt x="869" y="693"/>
                    <a:pt x="884" y="663"/>
                    <a:pt x="869" y="633"/>
                  </a:cubicBezTo>
                  <a:cubicBezTo>
                    <a:pt x="689" y="334"/>
                    <a:pt x="405" y="109"/>
                    <a:pt x="76" y="4"/>
                  </a:cubicBezTo>
                  <a:cubicBezTo>
                    <a:pt x="70" y="2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76" name="Google Shape;2903;p65">
              <a:extLst>
                <a:ext uri="{FF2B5EF4-FFF2-40B4-BE49-F238E27FC236}">
                  <a16:creationId xmlns:a16="http://schemas.microsoft.com/office/drawing/2014/main" id="{4B680225-C545-8A45-4AA5-43490045D56D}"/>
                </a:ext>
              </a:extLst>
            </p:cNvPr>
            <p:cNvSpPr/>
            <p:nvPr/>
          </p:nvSpPr>
          <p:spPr>
            <a:xfrm>
              <a:off x="3197159" y="3055012"/>
              <a:ext cx="108657" cy="58457"/>
            </a:xfrm>
            <a:custGeom>
              <a:avLst/>
              <a:gdLst/>
              <a:ahLst/>
              <a:cxnLst/>
              <a:rect l="l" t="t" r="r" b="b"/>
              <a:pathLst>
                <a:path w="1013" h="545" extrusionOk="0">
                  <a:moveTo>
                    <a:pt x="65" y="1"/>
                  </a:moveTo>
                  <a:cubicBezTo>
                    <a:pt x="19" y="1"/>
                    <a:pt x="1" y="97"/>
                    <a:pt x="54" y="110"/>
                  </a:cubicBezTo>
                  <a:cubicBezTo>
                    <a:pt x="339" y="185"/>
                    <a:pt x="818" y="365"/>
                    <a:pt x="893" y="515"/>
                  </a:cubicBezTo>
                  <a:cubicBezTo>
                    <a:pt x="908" y="530"/>
                    <a:pt x="923" y="545"/>
                    <a:pt x="937" y="545"/>
                  </a:cubicBezTo>
                  <a:lnTo>
                    <a:pt x="967" y="545"/>
                  </a:lnTo>
                  <a:cubicBezTo>
                    <a:pt x="997" y="530"/>
                    <a:pt x="1012" y="485"/>
                    <a:pt x="997" y="470"/>
                  </a:cubicBezTo>
                  <a:cubicBezTo>
                    <a:pt x="878" y="215"/>
                    <a:pt x="174" y="20"/>
                    <a:pt x="84" y="6"/>
                  </a:cubicBezTo>
                  <a:cubicBezTo>
                    <a:pt x="77" y="2"/>
                    <a:pt x="71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77" name="Google Shape;2904;p65">
              <a:extLst>
                <a:ext uri="{FF2B5EF4-FFF2-40B4-BE49-F238E27FC236}">
                  <a16:creationId xmlns:a16="http://schemas.microsoft.com/office/drawing/2014/main" id="{5DAEC726-AF71-453E-EBF2-BAA4EF26E77C}"/>
                </a:ext>
              </a:extLst>
            </p:cNvPr>
            <p:cNvSpPr/>
            <p:nvPr/>
          </p:nvSpPr>
          <p:spPr>
            <a:xfrm>
              <a:off x="3101697" y="2652569"/>
              <a:ext cx="41940" cy="167004"/>
            </a:xfrm>
            <a:custGeom>
              <a:avLst/>
              <a:gdLst/>
              <a:ahLst/>
              <a:cxnLst/>
              <a:rect l="l" t="t" r="r" b="b"/>
              <a:pathLst>
                <a:path w="391" h="1557" extrusionOk="0">
                  <a:moveTo>
                    <a:pt x="100" y="0"/>
                  </a:moveTo>
                  <a:cubicBezTo>
                    <a:pt x="69" y="0"/>
                    <a:pt x="37" y="25"/>
                    <a:pt x="46" y="60"/>
                  </a:cubicBezTo>
                  <a:cubicBezTo>
                    <a:pt x="46" y="75"/>
                    <a:pt x="270" y="988"/>
                    <a:pt x="16" y="1467"/>
                  </a:cubicBezTo>
                  <a:cubicBezTo>
                    <a:pt x="1" y="1497"/>
                    <a:pt x="16" y="1542"/>
                    <a:pt x="46" y="1557"/>
                  </a:cubicBezTo>
                  <a:lnTo>
                    <a:pt x="61" y="1557"/>
                  </a:lnTo>
                  <a:cubicBezTo>
                    <a:pt x="91" y="1557"/>
                    <a:pt x="106" y="1542"/>
                    <a:pt x="121" y="1542"/>
                  </a:cubicBezTo>
                  <a:cubicBezTo>
                    <a:pt x="390" y="1003"/>
                    <a:pt x="151" y="75"/>
                    <a:pt x="151" y="45"/>
                  </a:cubicBezTo>
                  <a:cubicBezTo>
                    <a:pt x="144" y="13"/>
                    <a:pt x="12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78" name="Google Shape;2905;p65">
              <a:extLst>
                <a:ext uri="{FF2B5EF4-FFF2-40B4-BE49-F238E27FC236}">
                  <a16:creationId xmlns:a16="http://schemas.microsoft.com/office/drawing/2014/main" id="{93706A86-046C-205C-2061-A41DDA251C7C}"/>
                </a:ext>
              </a:extLst>
            </p:cNvPr>
            <p:cNvSpPr/>
            <p:nvPr/>
          </p:nvSpPr>
          <p:spPr>
            <a:xfrm>
              <a:off x="2484413" y="3390632"/>
              <a:ext cx="100398" cy="58457"/>
            </a:xfrm>
            <a:custGeom>
              <a:avLst/>
              <a:gdLst/>
              <a:ahLst/>
              <a:cxnLst/>
              <a:rect l="l" t="t" r="r" b="b"/>
              <a:pathLst>
                <a:path w="936" h="545" extrusionOk="0">
                  <a:moveTo>
                    <a:pt x="74" y="1"/>
                  </a:moveTo>
                  <a:cubicBezTo>
                    <a:pt x="16" y="1"/>
                    <a:pt x="0" y="97"/>
                    <a:pt x="67" y="110"/>
                  </a:cubicBezTo>
                  <a:cubicBezTo>
                    <a:pt x="67" y="110"/>
                    <a:pt x="591" y="245"/>
                    <a:pt x="815" y="530"/>
                  </a:cubicBezTo>
                  <a:cubicBezTo>
                    <a:pt x="830" y="530"/>
                    <a:pt x="845" y="545"/>
                    <a:pt x="860" y="545"/>
                  </a:cubicBezTo>
                  <a:cubicBezTo>
                    <a:pt x="875" y="545"/>
                    <a:pt x="890" y="545"/>
                    <a:pt x="905" y="530"/>
                  </a:cubicBezTo>
                  <a:cubicBezTo>
                    <a:pt x="935" y="515"/>
                    <a:pt x="935" y="470"/>
                    <a:pt x="905" y="455"/>
                  </a:cubicBezTo>
                  <a:cubicBezTo>
                    <a:pt x="681" y="230"/>
                    <a:pt x="396" y="80"/>
                    <a:pt x="97" y="6"/>
                  </a:cubicBezTo>
                  <a:cubicBezTo>
                    <a:pt x="88" y="2"/>
                    <a:pt x="81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79" name="Google Shape;2906;p65">
              <a:extLst>
                <a:ext uri="{FF2B5EF4-FFF2-40B4-BE49-F238E27FC236}">
                  <a16:creationId xmlns:a16="http://schemas.microsoft.com/office/drawing/2014/main" id="{C6BDC175-3211-569E-D9D5-DF1D151DF8FF}"/>
                </a:ext>
              </a:extLst>
            </p:cNvPr>
            <p:cNvSpPr/>
            <p:nvPr/>
          </p:nvSpPr>
          <p:spPr>
            <a:xfrm>
              <a:off x="2533216" y="3347191"/>
              <a:ext cx="72402" cy="77764"/>
            </a:xfrm>
            <a:custGeom>
              <a:avLst/>
              <a:gdLst/>
              <a:ahLst/>
              <a:cxnLst/>
              <a:rect l="l" t="t" r="r" b="b"/>
              <a:pathLst>
                <a:path w="675" h="725" extrusionOk="0">
                  <a:moveTo>
                    <a:pt x="71" y="0"/>
                  </a:moveTo>
                  <a:cubicBezTo>
                    <a:pt x="52" y="0"/>
                    <a:pt x="27" y="11"/>
                    <a:pt x="16" y="21"/>
                  </a:cubicBezTo>
                  <a:cubicBezTo>
                    <a:pt x="1" y="51"/>
                    <a:pt x="16" y="96"/>
                    <a:pt x="31" y="111"/>
                  </a:cubicBezTo>
                  <a:cubicBezTo>
                    <a:pt x="46" y="111"/>
                    <a:pt x="510" y="381"/>
                    <a:pt x="555" y="665"/>
                  </a:cubicBezTo>
                  <a:cubicBezTo>
                    <a:pt x="570" y="695"/>
                    <a:pt x="585" y="710"/>
                    <a:pt x="615" y="725"/>
                  </a:cubicBezTo>
                  <a:lnTo>
                    <a:pt x="630" y="725"/>
                  </a:lnTo>
                  <a:cubicBezTo>
                    <a:pt x="660" y="710"/>
                    <a:pt x="675" y="680"/>
                    <a:pt x="675" y="650"/>
                  </a:cubicBezTo>
                  <a:cubicBezTo>
                    <a:pt x="615" y="321"/>
                    <a:pt x="121" y="21"/>
                    <a:pt x="91" y="6"/>
                  </a:cubicBezTo>
                  <a:cubicBezTo>
                    <a:pt x="86" y="2"/>
                    <a:pt x="79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80" name="Google Shape;2907;p65">
              <a:extLst>
                <a:ext uri="{FF2B5EF4-FFF2-40B4-BE49-F238E27FC236}">
                  <a16:creationId xmlns:a16="http://schemas.microsoft.com/office/drawing/2014/main" id="{B1DAC6CA-7188-D67D-2034-6D13CF2AAE65}"/>
                </a:ext>
              </a:extLst>
            </p:cNvPr>
            <p:cNvSpPr/>
            <p:nvPr/>
          </p:nvSpPr>
          <p:spPr>
            <a:xfrm>
              <a:off x="1964735" y="2489962"/>
              <a:ext cx="518829" cy="511845"/>
            </a:xfrm>
            <a:custGeom>
              <a:avLst/>
              <a:gdLst/>
              <a:ahLst/>
              <a:cxnLst/>
              <a:rect l="l" t="t" r="r" b="b"/>
              <a:pathLst>
                <a:path w="4837" h="4772" extrusionOk="0">
                  <a:moveTo>
                    <a:pt x="4006" y="1"/>
                  </a:moveTo>
                  <a:cubicBezTo>
                    <a:pt x="161" y="1"/>
                    <a:pt x="1" y="4178"/>
                    <a:pt x="1" y="4390"/>
                  </a:cubicBezTo>
                  <a:cubicBezTo>
                    <a:pt x="1" y="4565"/>
                    <a:pt x="408" y="4772"/>
                    <a:pt x="1012" y="4772"/>
                  </a:cubicBezTo>
                  <a:cubicBezTo>
                    <a:pt x="1235" y="4772"/>
                    <a:pt x="1486" y="4743"/>
                    <a:pt x="1753" y="4675"/>
                  </a:cubicBezTo>
                  <a:cubicBezTo>
                    <a:pt x="2726" y="4405"/>
                    <a:pt x="2022" y="2758"/>
                    <a:pt x="2426" y="2219"/>
                  </a:cubicBezTo>
                  <a:cubicBezTo>
                    <a:pt x="2601" y="1988"/>
                    <a:pt x="2899" y="1953"/>
                    <a:pt x="3218" y="1953"/>
                  </a:cubicBezTo>
                  <a:cubicBezTo>
                    <a:pt x="3360" y="1953"/>
                    <a:pt x="3506" y="1960"/>
                    <a:pt x="3647" y="1960"/>
                  </a:cubicBezTo>
                  <a:cubicBezTo>
                    <a:pt x="3949" y="1960"/>
                    <a:pt x="4230" y="1927"/>
                    <a:pt x="4403" y="1725"/>
                  </a:cubicBezTo>
                  <a:cubicBezTo>
                    <a:pt x="4837" y="1201"/>
                    <a:pt x="4747" y="48"/>
                    <a:pt x="4747" y="48"/>
                  </a:cubicBezTo>
                  <a:cubicBezTo>
                    <a:pt x="4486" y="16"/>
                    <a:pt x="4239" y="1"/>
                    <a:pt x="4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81" name="Google Shape;2908;p65">
              <a:extLst>
                <a:ext uri="{FF2B5EF4-FFF2-40B4-BE49-F238E27FC236}">
                  <a16:creationId xmlns:a16="http://schemas.microsoft.com/office/drawing/2014/main" id="{494EA49E-C7D1-08EF-0005-D03E86476948}"/>
                </a:ext>
              </a:extLst>
            </p:cNvPr>
            <p:cNvSpPr/>
            <p:nvPr/>
          </p:nvSpPr>
          <p:spPr>
            <a:xfrm>
              <a:off x="2352697" y="2899269"/>
              <a:ext cx="137296" cy="271153"/>
            </a:xfrm>
            <a:custGeom>
              <a:avLst/>
              <a:gdLst/>
              <a:ahLst/>
              <a:cxnLst/>
              <a:rect l="l" t="t" r="r" b="b"/>
              <a:pathLst>
                <a:path w="1280" h="2528" extrusionOk="0">
                  <a:moveTo>
                    <a:pt x="89" y="1"/>
                  </a:moveTo>
                  <a:cubicBezTo>
                    <a:pt x="29" y="1"/>
                    <a:pt x="0" y="98"/>
                    <a:pt x="67" y="125"/>
                  </a:cubicBezTo>
                  <a:cubicBezTo>
                    <a:pt x="82" y="125"/>
                    <a:pt x="935" y="484"/>
                    <a:pt x="1070" y="1143"/>
                  </a:cubicBezTo>
                  <a:cubicBezTo>
                    <a:pt x="1160" y="1547"/>
                    <a:pt x="965" y="1982"/>
                    <a:pt x="531" y="2431"/>
                  </a:cubicBezTo>
                  <a:cubicBezTo>
                    <a:pt x="501" y="2446"/>
                    <a:pt x="501" y="2491"/>
                    <a:pt x="531" y="2506"/>
                  </a:cubicBezTo>
                  <a:cubicBezTo>
                    <a:pt x="531" y="2521"/>
                    <a:pt x="546" y="2521"/>
                    <a:pt x="576" y="2521"/>
                  </a:cubicBezTo>
                  <a:cubicBezTo>
                    <a:pt x="576" y="2526"/>
                    <a:pt x="579" y="2527"/>
                    <a:pt x="584" y="2527"/>
                  </a:cubicBezTo>
                  <a:cubicBezTo>
                    <a:pt x="593" y="2527"/>
                    <a:pt x="606" y="2521"/>
                    <a:pt x="606" y="2521"/>
                  </a:cubicBezTo>
                  <a:cubicBezTo>
                    <a:pt x="1085" y="2041"/>
                    <a:pt x="1280" y="1562"/>
                    <a:pt x="1190" y="1128"/>
                  </a:cubicBezTo>
                  <a:cubicBezTo>
                    <a:pt x="1040" y="395"/>
                    <a:pt x="142" y="20"/>
                    <a:pt x="112" y="5"/>
                  </a:cubicBezTo>
                  <a:cubicBezTo>
                    <a:pt x="104" y="2"/>
                    <a:pt x="96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82" name="Google Shape;2909;p65">
              <a:extLst>
                <a:ext uri="{FF2B5EF4-FFF2-40B4-BE49-F238E27FC236}">
                  <a16:creationId xmlns:a16="http://schemas.microsoft.com/office/drawing/2014/main" id="{6931BA21-B975-D25B-13AB-6D2F4BBC3162}"/>
                </a:ext>
              </a:extLst>
            </p:cNvPr>
            <p:cNvSpPr/>
            <p:nvPr/>
          </p:nvSpPr>
          <p:spPr>
            <a:xfrm>
              <a:off x="2648843" y="2907529"/>
              <a:ext cx="188031" cy="111229"/>
            </a:xfrm>
            <a:custGeom>
              <a:avLst/>
              <a:gdLst/>
              <a:ahLst/>
              <a:cxnLst/>
              <a:rect l="l" t="t" r="r" b="b"/>
              <a:pathLst>
                <a:path w="1753" h="1037" extrusionOk="0">
                  <a:moveTo>
                    <a:pt x="76" y="1"/>
                  </a:moveTo>
                  <a:cubicBezTo>
                    <a:pt x="64" y="1"/>
                    <a:pt x="52" y="5"/>
                    <a:pt x="46" y="18"/>
                  </a:cubicBezTo>
                  <a:cubicBezTo>
                    <a:pt x="16" y="33"/>
                    <a:pt x="1" y="63"/>
                    <a:pt x="31" y="93"/>
                  </a:cubicBezTo>
                  <a:cubicBezTo>
                    <a:pt x="46" y="123"/>
                    <a:pt x="465" y="692"/>
                    <a:pt x="1678" y="1036"/>
                  </a:cubicBezTo>
                  <a:lnTo>
                    <a:pt x="1693" y="1036"/>
                  </a:lnTo>
                  <a:cubicBezTo>
                    <a:pt x="1708" y="1036"/>
                    <a:pt x="1738" y="1021"/>
                    <a:pt x="1738" y="1006"/>
                  </a:cubicBezTo>
                  <a:cubicBezTo>
                    <a:pt x="1753" y="976"/>
                    <a:pt x="1738" y="931"/>
                    <a:pt x="1708" y="931"/>
                  </a:cubicBezTo>
                  <a:cubicBezTo>
                    <a:pt x="540" y="602"/>
                    <a:pt x="121" y="18"/>
                    <a:pt x="121" y="18"/>
                  </a:cubicBezTo>
                  <a:cubicBezTo>
                    <a:pt x="112" y="9"/>
                    <a:pt x="93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83" name="Google Shape;2910;p65">
              <a:extLst>
                <a:ext uri="{FF2B5EF4-FFF2-40B4-BE49-F238E27FC236}">
                  <a16:creationId xmlns:a16="http://schemas.microsoft.com/office/drawing/2014/main" id="{ED32B314-8399-5ACB-3443-2BEFFD1B3392}"/>
                </a:ext>
              </a:extLst>
            </p:cNvPr>
            <p:cNvSpPr/>
            <p:nvPr/>
          </p:nvSpPr>
          <p:spPr>
            <a:xfrm>
              <a:off x="2766079" y="3229633"/>
              <a:ext cx="213774" cy="99001"/>
            </a:xfrm>
            <a:custGeom>
              <a:avLst/>
              <a:gdLst/>
              <a:ahLst/>
              <a:cxnLst/>
              <a:rect l="l" t="t" r="r" b="b"/>
              <a:pathLst>
                <a:path w="1993" h="923" extrusionOk="0">
                  <a:moveTo>
                    <a:pt x="478" y="0"/>
                  </a:moveTo>
                  <a:cubicBezTo>
                    <a:pt x="324" y="0"/>
                    <a:pt x="173" y="43"/>
                    <a:pt x="31" y="114"/>
                  </a:cubicBezTo>
                  <a:cubicBezTo>
                    <a:pt x="16" y="144"/>
                    <a:pt x="1" y="174"/>
                    <a:pt x="16" y="204"/>
                  </a:cubicBezTo>
                  <a:cubicBezTo>
                    <a:pt x="25" y="222"/>
                    <a:pt x="44" y="229"/>
                    <a:pt x="61" y="229"/>
                  </a:cubicBezTo>
                  <a:cubicBezTo>
                    <a:pt x="73" y="229"/>
                    <a:pt x="84" y="225"/>
                    <a:pt x="91" y="219"/>
                  </a:cubicBezTo>
                  <a:cubicBezTo>
                    <a:pt x="111" y="212"/>
                    <a:pt x="272" y="116"/>
                    <a:pt x="533" y="116"/>
                  </a:cubicBezTo>
                  <a:cubicBezTo>
                    <a:pt x="854" y="116"/>
                    <a:pt x="1327" y="263"/>
                    <a:pt x="1872" y="908"/>
                  </a:cubicBezTo>
                  <a:cubicBezTo>
                    <a:pt x="1887" y="908"/>
                    <a:pt x="1902" y="923"/>
                    <a:pt x="1917" y="923"/>
                  </a:cubicBezTo>
                  <a:cubicBezTo>
                    <a:pt x="1932" y="923"/>
                    <a:pt x="1947" y="923"/>
                    <a:pt x="1962" y="908"/>
                  </a:cubicBezTo>
                  <a:cubicBezTo>
                    <a:pt x="1992" y="893"/>
                    <a:pt x="1992" y="848"/>
                    <a:pt x="1962" y="833"/>
                  </a:cubicBezTo>
                  <a:cubicBezTo>
                    <a:pt x="1408" y="189"/>
                    <a:pt x="914" y="24"/>
                    <a:pt x="600" y="9"/>
                  </a:cubicBezTo>
                  <a:cubicBezTo>
                    <a:pt x="559" y="3"/>
                    <a:pt x="518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84" name="Google Shape;2911;p65">
              <a:extLst>
                <a:ext uri="{FF2B5EF4-FFF2-40B4-BE49-F238E27FC236}">
                  <a16:creationId xmlns:a16="http://schemas.microsoft.com/office/drawing/2014/main" id="{8E216C59-8044-2A0A-80B0-A40ED02F7D43}"/>
                </a:ext>
              </a:extLst>
            </p:cNvPr>
            <p:cNvSpPr/>
            <p:nvPr/>
          </p:nvSpPr>
          <p:spPr>
            <a:xfrm>
              <a:off x="3017712" y="2294532"/>
              <a:ext cx="48804" cy="147697"/>
            </a:xfrm>
            <a:custGeom>
              <a:avLst/>
              <a:gdLst/>
              <a:ahLst/>
              <a:cxnLst/>
              <a:rect l="l" t="t" r="r" b="b"/>
              <a:pathLst>
                <a:path w="455" h="1377" extrusionOk="0">
                  <a:moveTo>
                    <a:pt x="71" y="1"/>
                  </a:moveTo>
                  <a:cubicBezTo>
                    <a:pt x="34" y="1"/>
                    <a:pt x="0" y="34"/>
                    <a:pt x="20" y="74"/>
                  </a:cubicBezTo>
                  <a:cubicBezTo>
                    <a:pt x="320" y="867"/>
                    <a:pt x="35" y="1287"/>
                    <a:pt x="35" y="1287"/>
                  </a:cubicBezTo>
                  <a:cubicBezTo>
                    <a:pt x="20" y="1302"/>
                    <a:pt x="20" y="1346"/>
                    <a:pt x="50" y="1361"/>
                  </a:cubicBezTo>
                  <a:cubicBezTo>
                    <a:pt x="65" y="1361"/>
                    <a:pt x="65" y="1376"/>
                    <a:pt x="80" y="1376"/>
                  </a:cubicBezTo>
                  <a:cubicBezTo>
                    <a:pt x="95" y="1376"/>
                    <a:pt x="125" y="1361"/>
                    <a:pt x="125" y="1346"/>
                  </a:cubicBezTo>
                  <a:cubicBezTo>
                    <a:pt x="140" y="1331"/>
                    <a:pt x="455" y="882"/>
                    <a:pt x="125" y="29"/>
                  </a:cubicBezTo>
                  <a:cubicBezTo>
                    <a:pt x="110" y="9"/>
                    <a:pt x="90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85" name="Google Shape;2912;p65">
              <a:extLst>
                <a:ext uri="{FF2B5EF4-FFF2-40B4-BE49-F238E27FC236}">
                  <a16:creationId xmlns:a16="http://schemas.microsoft.com/office/drawing/2014/main" id="{B1A74B76-FF80-B836-26B5-322A0A3208D2}"/>
                </a:ext>
              </a:extLst>
            </p:cNvPr>
            <p:cNvSpPr/>
            <p:nvPr/>
          </p:nvSpPr>
          <p:spPr>
            <a:xfrm>
              <a:off x="2984569" y="2753609"/>
              <a:ext cx="142981" cy="77227"/>
            </a:xfrm>
            <a:custGeom>
              <a:avLst/>
              <a:gdLst/>
              <a:ahLst/>
              <a:cxnLst/>
              <a:rect l="l" t="t" r="r" b="b"/>
              <a:pathLst>
                <a:path w="1333" h="720" extrusionOk="0">
                  <a:moveTo>
                    <a:pt x="0" y="1"/>
                  </a:moveTo>
                  <a:lnTo>
                    <a:pt x="1332" y="719"/>
                  </a:lnTo>
                  <a:cubicBezTo>
                    <a:pt x="1093" y="46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86" name="Google Shape;2913;p65">
              <a:extLst>
                <a:ext uri="{FF2B5EF4-FFF2-40B4-BE49-F238E27FC236}">
                  <a16:creationId xmlns:a16="http://schemas.microsoft.com/office/drawing/2014/main" id="{057C12D6-A3F7-D928-6A58-55A22CCE86BC}"/>
                </a:ext>
              </a:extLst>
            </p:cNvPr>
            <p:cNvSpPr/>
            <p:nvPr/>
          </p:nvSpPr>
          <p:spPr>
            <a:xfrm>
              <a:off x="2978133" y="2748246"/>
              <a:ext cx="155852" cy="89026"/>
            </a:xfrm>
            <a:custGeom>
              <a:avLst/>
              <a:gdLst/>
              <a:ahLst/>
              <a:cxnLst/>
              <a:rect l="l" t="t" r="r" b="b"/>
              <a:pathLst>
                <a:path w="1453" h="830" extrusionOk="0">
                  <a:moveTo>
                    <a:pt x="64" y="0"/>
                  </a:moveTo>
                  <a:cubicBezTo>
                    <a:pt x="38" y="0"/>
                    <a:pt x="11" y="14"/>
                    <a:pt x="0" y="36"/>
                  </a:cubicBezTo>
                  <a:cubicBezTo>
                    <a:pt x="0" y="66"/>
                    <a:pt x="15" y="96"/>
                    <a:pt x="30" y="111"/>
                  </a:cubicBezTo>
                  <a:cubicBezTo>
                    <a:pt x="45" y="111"/>
                    <a:pt x="1123" y="560"/>
                    <a:pt x="1348" y="814"/>
                  </a:cubicBezTo>
                  <a:cubicBezTo>
                    <a:pt x="1363" y="829"/>
                    <a:pt x="1378" y="829"/>
                    <a:pt x="1392" y="829"/>
                  </a:cubicBezTo>
                  <a:cubicBezTo>
                    <a:pt x="1407" y="829"/>
                    <a:pt x="1422" y="829"/>
                    <a:pt x="1437" y="814"/>
                  </a:cubicBezTo>
                  <a:cubicBezTo>
                    <a:pt x="1452" y="799"/>
                    <a:pt x="1452" y="755"/>
                    <a:pt x="1437" y="740"/>
                  </a:cubicBezTo>
                  <a:cubicBezTo>
                    <a:pt x="1213" y="470"/>
                    <a:pt x="135" y="21"/>
                    <a:pt x="90" y="6"/>
                  </a:cubicBezTo>
                  <a:cubicBezTo>
                    <a:pt x="82" y="2"/>
                    <a:pt x="73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87" name="Google Shape;2914;p65">
              <a:extLst>
                <a:ext uri="{FF2B5EF4-FFF2-40B4-BE49-F238E27FC236}">
                  <a16:creationId xmlns:a16="http://schemas.microsoft.com/office/drawing/2014/main" id="{502C043F-4814-4426-19DF-AC54E2836385}"/>
                </a:ext>
              </a:extLst>
            </p:cNvPr>
            <p:cNvSpPr/>
            <p:nvPr/>
          </p:nvSpPr>
          <p:spPr>
            <a:xfrm>
              <a:off x="2077144" y="3583273"/>
              <a:ext cx="46766" cy="39257"/>
            </a:xfrm>
            <a:custGeom>
              <a:avLst/>
              <a:gdLst/>
              <a:ahLst/>
              <a:cxnLst/>
              <a:rect l="l" t="t" r="r" b="b"/>
              <a:pathLst>
                <a:path w="436" h="366" extrusionOk="0">
                  <a:moveTo>
                    <a:pt x="369" y="0"/>
                  </a:moveTo>
                  <a:cubicBezTo>
                    <a:pt x="361" y="0"/>
                    <a:pt x="353" y="2"/>
                    <a:pt x="345" y="6"/>
                  </a:cubicBezTo>
                  <a:cubicBezTo>
                    <a:pt x="211" y="66"/>
                    <a:pt x="91" y="156"/>
                    <a:pt x="16" y="291"/>
                  </a:cubicBezTo>
                  <a:cubicBezTo>
                    <a:pt x="1" y="321"/>
                    <a:pt x="1" y="351"/>
                    <a:pt x="31" y="366"/>
                  </a:cubicBezTo>
                  <a:lnTo>
                    <a:pt x="61" y="366"/>
                  </a:lnTo>
                  <a:cubicBezTo>
                    <a:pt x="91" y="366"/>
                    <a:pt x="106" y="351"/>
                    <a:pt x="121" y="336"/>
                  </a:cubicBezTo>
                  <a:cubicBezTo>
                    <a:pt x="181" y="231"/>
                    <a:pt x="285" y="156"/>
                    <a:pt x="390" y="111"/>
                  </a:cubicBezTo>
                  <a:cubicBezTo>
                    <a:pt x="420" y="96"/>
                    <a:pt x="435" y="66"/>
                    <a:pt x="420" y="36"/>
                  </a:cubicBezTo>
                  <a:cubicBezTo>
                    <a:pt x="409" y="14"/>
                    <a:pt x="390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88" name="Google Shape;2915;p65">
              <a:extLst>
                <a:ext uri="{FF2B5EF4-FFF2-40B4-BE49-F238E27FC236}">
                  <a16:creationId xmlns:a16="http://schemas.microsoft.com/office/drawing/2014/main" id="{48755EC2-E356-4A61-9F4C-02C15C7A8B99}"/>
                </a:ext>
              </a:extLst>
            </p:cNvPr>
            <p:cNvSpPr/>
            <p:nvPr/>
          </p:nvSpPr>
          <p:spPr>
            <a:xfrm>
              <a:off x="2125412" y="3499716"/>
              <a:ext cx="48268" cy="39257"/>
            </a:xfrm>
            <a:custGeom>
              <a:avLst/>
              <a:gdLst/>
              <a:ahLst/>
              <a:cxnLst/>
              <a:rect l="l" t="t" r="r" b="b"/>
              <a:pathLst>
                <a:path w="450" h="366" extrusionOk="0">
                  <a:moveTo>
                    <a:pt x="383" y="1"/>
                  </a:moveTo>
                  <a:cubicBezTo>
                    <a:pt x="376" y="1"/>
                    <a:pt x="367" y="3"/>
                    <a:pt x="359" y="7"/>
                  </a:cubicBezTo>
                  <a:cubicBezTo>
                    <a:pt x="225" y="67"/>
                    <a:pt x="105" y="156"/>
                    <a:pt x="30" y="291"/>
                  </a:cubicBezTo>
                  <a:cubicBezTo>
                    <a:pt x="0" y="321"/>
                    <a:pt x="30" y="366"/>
                    <a:pt x="75" y="366"/>
                  </a:cubicBezTo>
                  <a:cubicBezTo>
                    <a:pt x="90" y="366"/>
                    <a:pt x="120" y="366"/>
                    <a:pt x="120" y="336"/>
                  </a:cubicBezTo>
                  <a:cubicBezTo>
                    <a:pt x="195" y="246"/>
                    <a:pt x="300" y="156"/>
                    <a:pt x="404" y="111"/>
                  </a:cubicBezTo>
                  <a:cubicBezTo>
                    <a:pt x="434" y="97"/>
                    <a:pt x="449" y="67"/>
                    <a:pt x="434" y="37"/>
                  </a:cubicBezTo>
                  <a:cubicBezTo>
                    <a:pt x="423" y="15"/>
                    <a:pt x="404" y="1"/>
                    <a:pt x="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89" name="Google Shape;2916;p65">
              <a:extLst>
                <a:ext uri="{FF2B5EF4-FFF2-40B4-BE49-F238E27FC236}">
                  <a16:creationId xmlns:a16="http://schemas.microsoft.com/office/drawing/2014/main" id="{AF4FEFE8-6D2C-28CD-0C3F-5011B6B65842}"/>
                </a:ext>
              </a:extLst>
            </p:cNvPr>
            <p:cNvSpPr/>
            <p:nvPr/>
          </p:nvSpPr>
          <p:spPr>
            <a:xfrm>
              <a:off x="2152656" y="3554419"/>
              <a:ext cx="50521" cy="39257"/>
            </a:xfrm>
            <a:custGeom>
              <a:avLst/>
              <a:gdLst/>
              <a:ahLst/>
              <a:cxnLst/>
              <a:rect l="l" t="t" r="r" b="b"/>
              <a:pathLst>
                <a:path w="471" h="366" extrusionOk="0">
                  <a:moveTo>
                    <a:pt x="386" y="0"/>
                  </a:moveTo>
                  <a:cubicBezTo>
                    <a:pt x="378" y="0"/>
                    <a:pt x="369" y="2"/>
                    <a:pt x="360" y="6"/>
                  </a:cubicBezTo>
                  <a:cubicBezTo>
                    <a:pt x="225" y="66"/>
                    <a:pt x="105" y="155"/>
                    <a:pt x="16" y="290"/>
                  </a:cubicBezTo>
                  <a:cubicBezTo>
                    <a:pt x="1" y="320"/>
                    <a:pt x="16" y="350"/>
                    <a:pt x="46" y="365"/>
                  </a:cubicBezTo>
                  <a:lnTo>
                    <a:pt x="76" y="365"/>
                  </a:lnTo>
                  <a:cubicBezTo>
                    <a:pt x="90" y="365"/>
                    <a:pt x="120" y="350"/>
                    <a:pt x="120" y="335"/>
                  </a:cubicBezTo>
                  <a:cubicBezTo>
                    <a:pt x="195" y="230"/>
                    <a:pt x="285" y="155"/>
                    <a:pt x="405" y="111"/>
                  </a:cubicBezTo>
                  <a:cubicBezTo>
                    <a:pt x="471" y="84"/>
                    <a:pt x="444" y="0"/>
                    <a:pt x="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90" name="Google Shape;2917;p65">
              <a:extLst>
                <a:ext uri="{FF2B5EF4-FFF2-40B4-BE49-F238E27FC236}">
                  <a16:creationId xmlns:a16="http://schemas.microsoft.com/office/drawing/2014/main" id="{753E1C9D-A414-5224-37A4-FCAEB8906847}"/>
                </a:ext>
              </a:extLst>
            </p:cNvPr>
            <p:cNvSpPr/>
            <p:nvPr/>
          </p:nvSpPr>
          <p:spPr>
            <a:xfrm>
              <a:off x="2099669" y="3644304"/>
              <a:ext cx="46659" cy="38828"/>
            </a:xfrm>
            <a:custGeom>
              <a:avLst/>
              <a:gdLst/>
              <a:ahLst/>
              <a:cxnLst/>
              <a:rect l="l" t="t" r="r" b="b"/>
              <a:pathLst>
                <a:path w="435" h="362" extrusionOk="0">
                  <a:moveTo>
                    <a:pt x="371" y="0"/>
                  </a:moveTo>
                  <a:cubicBezTo>
                    <a:pt x="362" y="0"/>
                    <a:pt x="353" y="2"/>
                    <a:pt x="345" y="6"/>
                  </a:cubicBezTo>
                  <a:cubicBezTo>
                    <a:pt x="210" y="51"/>
                    <a:pt x="90" y="156"/>
                    <a:pt x="16" y="276"/>
                  </a:cubicBezTo>
                  <a:cubicBezTo>
                    <a:pt x="1" y="306"/>
                    <a:pt x="16" y="350"/>
                    <a:pt x="46" y="350"/>
                  </a:cubicBezTo>
                  <a:cubicBezTo>
                    <a:pt x="46" y="358"/>
                    <a:pt x="49" y="362"/>
                    <a:pt x="53" y="362"/>
                  </a:cubicBezTo>
                  <a:cubicBezTo>
                    <a:pt x="57" y="362"/>
                    <a:pt x="60" y="358"/>
                    <a:pt x="60" y="350"/>
                  </a:cubicBezTo>
                  <a:cubicBezTo>
                    <a:pt x="90" y="350"/>
                    <a:pt x="105" y="350"/>
                    <a:pt x="120" y="335"/>
                  </a:cubicBezTo>
                  <a:cubicBezTo>
                    <a:pt x="180" y="231"/>
                    <a:pt x="285" y="156"/>
                    <a:pt x="390" y="111"/>
                  </a:cubicBezTo>
                  <a:cubicBezTo>
                    <a:pt x="420" y="96"/>
                    <a:pt x="435" y="66"/>
                    <a:pt x="435" y="36"/>
                  </a:cubicBezTo>
                  <a:cubicBezTo>
                    <a:pt x="424" y="14"/>
                    <a:pt x="397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91" name="Google Shape;2918;p65">
              <a:extLst>
                <a:ext uri="{FF2B5EF4-FFF2-40B4-BE49-F238E27FC236}">
                  <a16:creationId xmlns:a16="http://schemas.microsoft.com/office/drawing/2014/main" id="{95889509-5BA4-E0FC-2B90-D38E9597FEC4}"/>
                </a:ext>
              </a:extLst>
            </p:cNvPr>
            <p:cNvSpPr/>
            <p:nvPr/>
          </p:nvSpPr>
          <p:spPr>
            <a:xfrm>
              <a:off x="2014611" y="3650740"/>
              <a:ext cx="46659" cy="39257"/>
            </a:xfrm>
            <a:custGeom>
              <a:avLst/>
              <a:gdLst/>
              <a:ahLst/>
              <a:cxnLst/>
              <a:rect l="l" t="t" r="r" b="b"/>
              <a:pathLst>
                <a:path w="435" h="366" extrusionOk="0">
                  <a:moveTo>
                    <a:pt x="383" y="0"/>
                  </a:moveTo>
                  <a:cubicBezTo>
                    <a:pt x="375" y="0"/>
                    <a:pt x="367" y="2"/>
                    <a:pt x="359" y="6"/>
                  </a:cubicBezTo>
                  <a:cubicBezTo>
                    <a:pt x="210" y="66"/>
                    <a:pt x="105" y="156"/>
                    <a:pt x="15" y="275"/>
                  </a:cubicBezTo>
                  <a:cubicBezTo>
                    <a:pt x="0" y="320"/>
                    <a:pt x="30" y="365"/>
                    <a:pt x="60" y="365"/>
                  </a:cubicBezTo>
                  <a:cubicBezTo>
                    <a:pt x="90" y="365"/>
                    <a:pt x="105" y="350"/>
                    <a:pt x="120" y="335"/>
                  </a:cubicBezTo>
                  <a:cubicBezTo>
                    <a:pt x="195" y="231"/>
                    <a:pt x="285" y="156"/>
                    <a:pt x="404" y="111"/>
                  </a:cubicBezTo>
                  <a:cubicBezTo>
                    <a:pt x="434" y="96"/>
                    <a:pt x="434" y="66"/>
                    <a:pt x="434" y="36"/>
                  </a:cubicBezTo>
                  <a:cubicBezTo>
                    <a:pt x="423" y="14"/>
                    <a:pt x="404" y="0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92" name="Google Shape;2919;p65">
              <a:extLst>
                <a:ext uri="{FF2B5EF4-FFF2-40B4-BE49-F238E27FC236}">
                  <a16:creationId xmlns:a16="http://schemas.microsoft.com/office/drawing/2014/main" id="{889C5A81-46C1-2557-6BC4-0C839CC5407D}"/>
                </a:ext>
              </a:extLst>
            </p:cNvPr>
            <p:cNvSpPr/>
            <p:nvPr/>
          </p:nvSpPr>
          <p:spPr>
            <a:xfrm>
              <a:off x="1995305" y="3718100"/>
              <a:ext cx="48268" cy="39364"/>
            </a:xfrm>
            <a:custGeom>
              <a:avLst/>
              <a:gdLst/>
              <a:ahLst/>
              <a:cxnLst/>
              <a:rect l="l" t="t" r="r" b="b"/>
              <a:pathLst>
                <a:path w="450" h="367" extrusionOk="0">
                  <a:moveTo>
                    <a:pt x="384" y="1"/>
                  </a:moveTo>
                  <a:cubicBezTo>
                    <a:pt x="376" y="1"/>
                    <a:pt x="368" y="3"/>
                    <a:pt x="360" y="7"/>
                  </a:cubicBezTo>
                  <a:cubicBezTo>
                    <a:pt x="225" y="67"/>
                    <a:pt x="105" y="157"/>
                    <a:pt x="15" y="291"/>
                  </a:cubicBezTo>
                  <a:cubicBezTo>
                    <a:pt x="0" y="306"/>
                    <a:pt x="15" y="351"/>
                    <a:pt x="45" y="366"/>
                  </a:cubicBezTo>
                  <a:lnTo>
                    <a:pt x="75" y="366"/>
                  </a:lnTo>
                  <a:cubicBezTo>
                    <a:pt x="90" y="366"/>
                    <a:pt x="120" y="351"/>
                    <a:pt x="120" y="336"/>
                  </a:cubicBezTo>
                  <a:cubicBezTo>
                    <a:pt x="195" y="231"/>
                    <a:pt x="285" y="157"/>
                    <a:pt x="405" y="112"/>
                  </a:cubicBezTo>
                  <a:cubicBezTo>
                    <a:pt x="435" y="97"/>
                    <a:pt x="450" y="67"/>
                    <a:pt x="435" y="37"/>
                  </a:cubicBezTo>
                  <a:cubicBezTo>
                    <a:pt x="424" y="15"/>
                    <a:pt x="405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93" name="Google Shape;2920;p65">
              <a:extLst>
                <a:ext uri="{FF2B5EF4-FFF2-40B4-BE49-F238E27FC236}">
                  <a16:creationId xmlns:a16="http://schemas.microsoft.com/office/drawing/2014/main" id="{6FE2406C-7798-A543-5B27-55249A330966}"/>
                </a:ext>
              </a:extLst>
            </p:cNvPr>
            <p:cNvSpPr/>
            <p:nvPr/>
          </p:nvSpPr>
          <p:spPr>
            <a:xfrm>
              <a:off x="2685848" y="4134594"/>
              <a:ext cx="53202" cy="33894"/>
            </a:xfrm>
            <a:custGeom>
              <a:avLst/>
              <a:gdLst/>
              <a:ahLst/>
              <a:cxnLst/>
              <a:rect l="l" t="t" r="r" b="b"/>
              <a:pathLst>
                <a:path w="496" h="316" extrusionOk="0">
                  <a:moveTo>
                    <a:pt x="410" y="0"/>
                  </a:moveTo>
                  <a:cubicBezTo>
                    <a:pt x="392" y="0"/>
                    <a:pt x="373" y="9"/>
                    <a:pt x="360" y="31"/>
                  </a:cubicBezTo>
                  <a:cubicBezTo>
                    <a:pt x="285" y="106"/>
                    <a:pt x="165" y="166"/>
                    <a:pt x="60" y="196"/>
                  </a:cubicBezTo>
                  <a:cubicBezTo>
                    <a:pt x="30" y="211"/>
                    <a:pt x="0" y="241"/>
                    <a:pt x="15" y="271"/>
                  </a:cubicBezTo>
                  <a:cubicBezTo>
                    <a:pt x="15" y="301"/>
                    <a:pt x="45" y="316"/>
                    <a:pt x="75" y="316"/>
                  </a:cubicBezTo>
                  <a:lnTo>
                    <a:pt x="90" y="316"/>
                  </a:lnTo>
                  <a:cubicBezTo>
                    <a:pt x="225" y="271"/>
                    <a:pt x="360" y="196"/>
                    <a:pt x="464" y="91"/>
                  </a:cubicBezTo>
                  <a:cubicBezTo>
                    <a:pt x="496" y="49"/>
                    <a:pt x="454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94" name="Google Shape;2921;p65">
              <a:extLst>
                <a:ext uri="{FF2B5EF4-FFF2-40B4-BE49-F238E27FC236}">
                  <a16:creationId xmlns:a16="http://schemas.microsoft.com/office/drawing/2014/main" id="{D5A69783-3C7C-9916-A35B-4424007BB47F}"/>
                </a:ext>
              </a:extLst>
            </p:cNvPr>
            <p:cNvSpPr/>
            <p:nvPr/>
          </p:nvSpPr>
          <p:spPr>
            <a:xfrm>
              <a:off x="2722746" y="4066161"/>
              <a:ext cx="53309" cy="33358"/>
            </a:xfrm>
            <a:custGeom>
              <a:avLst/>
              <a:gdLst/>
              <a:ahLst/>
              <a:cxnLst/>
              <a:rect l="l" t="t" r="r" b="b"/>
              <a:pathLst>
                <a:path w="497" h="311" extrusionOk="0">
                  <a:moveTo>
                    <a:pt x="410" y="1"/>
                  </a:moveTo>
                  <a:cubicBezTo>
                    <a:pt x="391" y="1"/>
                    <a:pt x="373" y="8"/>
                    <a:pt x="360" y="26"/>
                  </a:cubicBezTo>
                  <a:cubicBezTo>
                    <a:pt x="285" y="115"/>
                    <a:pt x="180" y="175"/>
                    <a:pt x="61" y="205"/>
                  </a:cubicBezTo>
                  <a:cubicBezTo>
                    <a:pt x="31" y="205"/>
                    <a:pt x="1" y="235"/>
                    <a:pt x="16" y="265"/>
                  </a:cubicBezTo>
                  <a:cubicBezTo>
                    <a:pt x="16" y="295"/>
                    <a:pt x="46" y="310"/>
                    <a:pt x="61" y="310"/>
                  </a:cubicBezTo>
                  <a:lnTo>
                    <a:pt x="90" y="310"/>
                  </a:lnTo>
                  <a:cubicBezTo>
                    <a:pt x="225" y="280"/>
                    <a:pt x="360" y="205"/>
                    <a:pt x="465" y="86"/>
                  </a:cubicBezTo>
                  <a:cubicBezTo>
                    <a:pt x="496" y="43"/>
                    <a:pt x="453" y="1"/>
                    <a:pt x="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95" name="Google Shape;2922;p65">
              <a:extLst>
                <a:ext uri="{FF2B5EF4-FFF2-40B4-BE49-F238E27FC236}">
                  <a16:creationId xmlns:a16="http://schemas.microsoft.com/office/drawing/2014/main" id="{F9C97D06-ED68-D938-A90A-838871A06F87}"/>
                </a:ext>
              </a:extLst>
            </p:cNvPr>
            <p:cNvSpPr/>
            <p:nvPr/>
          </p:nvSpPr>
          <p:spPr>
            <a:xfrm>
              <a:off x="2783777" y="3993975"/>
              <a:ext cx="51701" cy="33251"/>
            </a:xfrm>
            <a:custGeom>
              <a:avLst/>
              <a:gdLst/>
              <a:ahLst/>
              <a:cxnLst/>
              <a:rect l="l" t="t" r="r" b="b"/>
              <a:pathLst>
                <a:path w="482" h="310" extrusionOk="0">
                  <a:moveTo>
                    <a:pt x="406" y="0"/>
                  </a:moveTo>
                  <a:cubicBezTo>
                    <a:pt x="390" y="0"/>
                    <a:pt x="373" y="7"/>
                    <a:pt x="360" y="25"/>
                  </a:cubicBezTo>
                  <a:cubicBezTo>
                    <a:pt x="270" y="115"/>
                    <a:pt x="165" y="175"/>
                    <a:pt x="45" y="190"/>
                  </a:cubicBezTo>
                  <a:cubicBezTo>
                    <a:pt x="16" y="205"/>
                    <a:pt x="1" y="235"/>
                    <a:pt x="1" y="264"/>
                  </a:cubicBezTo>
                  <a:cubicBezTo>
                    <a:pt x="16" y="294"/>
                    <a:pt x="30" y="309"/>
                    <a:pt x="60" y="309"/>
                  </a:cubicBezTo>
                  <a:lnTo>
                    <a:pt x="75" y="309"/>
                  </a:lnTo>
                  <a:cubicBezTo>
                    <a:pt x="225" y="279"/>
                    <a:pt x="345" y="205"/>
                    <a:pt x="450" y="85"/>
                  </a:cubicBezTo>
                  <a:cubicBezTo>
                    <a:pt x="481" y="42"/>
                    <a:pt x="446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96" name="Google Shape;2923;p65">
              <a:extLst>
                <a:ext uri="{FF2B5EF4-FFF2-40B4-BE49-F238E27FC236}">
                  <a16:creationId xmlns:a16="http://schemas.microsoft.com/office/drawing/2014/main" id="{B8D5D011-4355-0071-E422-9FE48A9AD8FC}"/>
                </a:ext>
              </a:extLst>
            </p:cNvPr>
            <p:cNvSpPr/>
            <p:nvPr/>
          </p:nvSpPr>
          <p:spPr>
            <a:xfrm>
              <a:off x="2815848" y="4029264"/>
              <a:ext cx="52237" cy="33251"/>
            </a:xfrm>
            <a:custGeom>
              <a:avLst/>
              <a:gdLst/>
              <a:ahLst/>
              <a:cxnLst/>
              <a:rect l="l" t="t" r="r" b="b"/>
              <a:pathLst>
                <a:path w="487" h="310" extrusionOk="0">
                  <a:moveTo>
                    <a:pt x="407" y="0"/>
                  </a:moveTo>
                  <a:cubicBezTo>
                    <a:pt x="390" y="0"/>
                    <a:pt x="373" y="8"/>
                    <a:pt x="360" y="25"/>
                  </a:cubicBezTo>
                  <a:cubicBezTo>
                    <a:pt x="285" y="115"/>
                    <a:pt x="166" y="175"/>
                    <a:pt x="61" y="205"/>
                  </a:cubicBezTo>
                  <a:cubicBezTo>
                    <a:pt x="31" y="205"/>
                    <a:pt x="1" y="235"/>
                    <a:pt x="16" y="265"/>
                  </a:cubicBezTo>
                  <a:cubicBezTo>
                    <a:pt x="16" y="295"/>
                    <a:pt x="46" y="310"/>
                    <a:pt x="76" y="310"/>
                  </a:cubicBezTo>
                  <a:lnTo>
                    <a:pt x="91" y="310"/>
                  </a:lnTo>
                  <a:cubicBezTo>
                    <a:pt x="226" y="280"/>
                    <a:pt x="360" y="205"/>
                    <a:pt x="465" y="85"/>
                  </a:cubicBezTo>
                  <a:cubicBezTo>
                    <a:pt x="486" y="43"/>
                    <a:pt x="448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97" name="Google Shape;2924;p65">
              <a:extLst>
                <a:ext uri="{FF2B5EF4-FFF2-40B4-BE49-F238E27FC236}">
                  <a16:creationId xmlns:a16="http://schemas.microsoft.com/office/drawing/2014/main" id="{6AB13775-D96B-C6C3-DCC2-4934C7F14B7D}"/>
                </a:ext>
              </a:extLst>
            </p:cNvPr>
            <p:cNvSpPr/>
            <p:nvPr/>
          </p:nvSpPr>
          <p:spPr>
            <a:xfrm>
              <a:off x="3451796" y="2884897"/>
              <a:ext cx="57922" cy="16625"/>
            </a:xfrm>
            <a:custGeom>
              <a:avLst/>
              <a:gdLst/>
              <a:ahLst/>
              <a:cxnLst/>
              <a:rect l="l" t="t" r="r" b="b"/>
              <a:pathLst>
                <a:path w="540" h="155" extrusionOk="0">
                  <a:moveTo>
                    <a:pt x="268" y="1"/>
                  </a:moveTo>
                  <a:cubicBezTo>
                    <a:pt x="195" y="1"/>
                    <a:pt x="121" y="12"/>
                    <a:pt x="46" y="34"/>
                  </a:cubicBezTo>
                  <a:cubicBezTo>
                    <a:pt x="16" y="34"/>
                    <a:pt x="1" y="79"/>
                    <a:pt x="16" y="109"/>
                  </a:cubicBezTo>
                  <a:cubicBezTo>
                    <a:pt x="31" y="124"/>
                    <a:pt x="61" y="139"/>
                    <a:pt x="91" y="139"/>
                  </a:cubicBezTo>
                  <a:cubicBezTo>
                    <a:pt x="144" y="126"/>
                    <a:pt x="198" y="118"/>
                    <a:pt x="252" y="118"/>
                  </a:cubicBezTo>
                  <a:cubicBezTo>
                    <a:pt x="318" y="118"/>
                    <a:pt x="384" y="130"/>
                    <a:pt x="450" y="154"/>
                  </a:cubicBezTo>
                  <a:lnTo>
                    <a:pt x="465" y="154"/>
                  </a:lnTo>
                  <a:cubicBezTo>
                    <a:pt x="540" y="154"/>
                    <a:pt x="540" y="64"/>
                    <a:pt x="480" y="34"/>
                  </a:cubicBezTo>
                  <a:cubicBezTo>
                    <a:pt x="412" y="12"/>
                    <a:pt x="34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98" name="Google Shape;2925;p65">
              <a:extLst>
                <a:ext uri="{FF2B5EF4-FFF2-40B4-BE49-F238E27FC236}">
                  <a16:creationId xmlns:a16="http://schemas.microsoft.com/office/drawing/2014/main" id="{43E7022C-E857-3295-6F7B-DEE62CF2058E}"/>
                </a:ext>
              </a:extLst>
            </p:cNvPr>
            <p:cNvSpPr/>
            <p:nvPr/>
          </p:nvSpPr>
          <p:spPr>
            <a:xfrm>
              <a:off x="3389156" y="2917075"/>
              <a:ext cx="56313" cy="16089"/>
            </a:xfrm>
            <a:custGeom>
              <a:avLst/>
              <a:gdLst/>
              <a:ahLst/>
              <a:cxnLst/>
              <a:rect l="l" t="t" r="r" b="b"/>
              <a:pathLst>
                <a:path w="525" h="150" extrusionOk="0">
                  <a:moveTo>
                    <a:pt x="255" y="0"/>
                  </a:moveTo>
                  <a:cubicBezTo>
                    <a:pt x="181" y="0"/>
                    <a:pt x="106" y="11"/>
                    <a:pt x="31" y="34"/>
                  </a:cubicBezTo>
                  <a:cubicBezTo>
                    <a:pt x="1" y="49"/>
                    <a:pt x="1" y="79"/>
                    <a:pt x="16" y="109"/>
                  </a:cubicBezTo>
                  <a:cubicBezTo>
                    <a:pt x="16" y="124"/>
                    <a:pt x="46" y="139"/>
                    <a:pt x="61" y="139"/>
                  </a:cubicBezTo>
                  <a:cubicBezTo>
                    <a:pt x="68" y="146"/>
                    <a:pt x="72" y="150"/>
                    <a:pt x="76" y="150"/>
                  </a:cubicBezTo>
                  <a:cubicBezTo>
                    <a:pt x="79" y="150"/>
                    <a:pt x="83" y="146"/>
                    <a:pt x="91" y="139"/>
                  </a:cubicBezTo>
                  <a:cubicBezTo>
                    <a:pt x="143" y="124"/>
                    <a:pt x="203" y="116"/>
                    <a:pt x="265" y="116"/>
                  </a:cubicBezTo>
                  <a:cubicBezTo>
                    <a:pt x="327" y="116"/>
                    <a:pt x="390" y="124"/>
                    <a:pt x="450" y="139"/>
                  </a:cubicBezTo>
                  <a:cubicBezTo>
                    <a:pt x="458" y="143"/>
                    <a:pt x="466" y="145"/>
                    <a:pt x="474" y="145"/>
                  </a:cubicBezTo>
                  <a:cubicBezTo>
                    <a:pt x="494" y="145"/>
                    <a:pt x="510" y="131"/>
                    <a:pt x="510" y="109"/>
                  </a:cubicBezTo>
                  <a:cubicBezTo>
                    <a:pt x="525" y="79"/>
                    <a:pt x="510" y="49"/>
                    <a:pt x="480" y="34"/>
                  </a:cubicBezTo>
                  <a:cubicBezTo>
                    <a:pt x="405" y="11"/>
                    <a:pt x="330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99" name="Google Shape;2926;p65">
              <a:extLst>
                <a:ext uri="{FF2B5EF4-FFF2-40B4-BE49-F238E27FC236}">
                  <a16:creationId xmlns:a16="http://schemas.microsoft.com/office/drawing/2014/main" id="{41C667B6-9C6E-D9CD-F827-2F97D2898D9A}"/>
                </a:ext>
              </a:extLst>
            </p:cNvPr>
            <p:cNvSpPr/>
            <p:nvPr/>
          </p:nvSpPr>
          <p:spPr>
            <a:xfrm>
              <a:off x="3368347" y="2846390"/>
              <a:ext cx="56313" cy="15553"/>
            </a:xfrm>
            <a:custGeom>
              <a:avLst/>
              <a:gdLst/>
              <a:ahLst/>
              <a:cxnLst/>
              <a:rect l="l" t="t" r="r" b="b"/>
              <a:pathLst>
                <a:path w="525" h="145" extrusionOk="0">
                  <a:moveTo>
                    <a:pt x="262" y="0"/>
                  </a:moveTo>
                  <a:cubicBezTo>
                    <a:pt x="187" y="0"/>
                    <a:pt x="113" y="12"/>
                    <a:pt x="45" y="34"/>
                  </a:cubicBezTo>
                  <a:cubicBezTo>
                    <a:pt x="15" y="49"/>
                    <a:pt x="0" y="79"/>
                    <a:pt x="15" y="109"/>
                  </a:cubicBezTo>
                  <a:cubicBezTo>
                    <a:pt x="30" y="124"/>
                    <a:pt x="45" y="139"/>
                    <a:pt x="75" y="139"/>
                  </a:cubicBezTo>
                  <a:lnTo>
                    <a:pt x="90" y="139"/>
                  </a:lnTo>
                  <a:cubicBezTo>
                    <a:pt x="150" y="124"/>
                    <a:pt x="210" y="117"/>
                    <a:pt x="270" y="117"/>
                  </a:cubicBezTo>
                  <a:cubicBezTo>
                    <a:pt x="330" y="117"/>
                    <a:pt x="390" y="124"/>
                    <a:pt x="449" y="139"/>
                  </a:cubicBezTo>
                  <a:cubicBezTo>
                    <a:pt x="457" y="143"/>
                    <a:pt x="465" y="145"/>
                    <a:pt x="473" y="145"/>
                  </a:cubicBezTo>
                  <a:cubicBezTo>
                    <a:pt x="494" y="145"/>
                    <a:pt x="513" y="131"/>
                    <a:pt x="524" y="109"/>
                  </a:cubicBezTo>
                  <a:cubicBezTo>
                    <a:pt x="524" y="79"/>
                    <a:pt x="509" y="49"/>
                    <a:pt x="479" y="34"/>
                  </a:cubicBezTo>
                  <a:cubicBezTo>
                    <a:pt x="412" y="12"/>
                    <a:pt x="337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00" name="Google Shape;2927;p65">
              <a:extLst>
                <a:ext uri="{FF2B5EF4-FFF2-40B4-BE49-F238E27FC236}">
                  <a16:creationId xmlns:a16="http://schemas.microsoft.com/office/drawing/2014/main" id="{FF94C853-F99A-36ED-BBD3-F25CCC49DC0A}"/>
                </a:ext>
              </a:extLst>
            </p:cNvPr>
            <p:cNvSpPr/>
            <p:nvPr/>
          </p:nvSpPr>
          <p:spPr>
            <a:xfrm>
              <a:off x="3321796" y="2891332"/>
              <a:ext cx="57922" cy="16625"/>
            </a:xfrm>
            <a:custGeom>
              <a:avLst/>
              <a:gdLst/>
              <a:ahLst/>
              <a:cxnLst/>
              <a:rect l="l" t="t" r="r" b="b"/>
              <a:pathLst>
                <a:path w="540" h="155" extrusionOk="0">
                  <a:moveTo>
                    <a:pt x="262" y="1"/>
                  </a:moveTo>
                  <a:cubicBezTo>
                    <a:pt x="187" y="1"/>
                    <a:pt x="112" y="12"/>
                    <a:pt x="45" y="34"/>
                  </a:cubicBezTo>
                  <a:cubicBezTo>
                    <a:pt x="15" y="49"/>
                    <a:pt x="0" y="79"/>
                    <a:pt x="15" y="109"/>
                  </a:cubicBezTo>
                  <a:cubicBezTo>
                    <a:pt x="30" y="139"/>
                    <a:pt x="45" y="139"/>
                    <a:pt x="75" y="154"/>
                  </a:cubicBezTo>
                  <a:lnTo>
                    <a:pt x="90" y="154"/>
                  </a:lnTo>
                  <a:cubicBezTo>
                    <a:pt x="150" y="132"/>
                    <a:pt x="210" y="120"/>
                    <a:pt x="270" y="120"/>
                  </a:cubicBezTo>
                  <a:cubicBezTo>
                    <a:pt x="329" y="120"/>
                    <a:pt x="389" y="132"/>
                    <a:pt x="449" y="154"/>
                  </a:cubicBezTo>
                  <a:cubicBezTo>
                    <a:pt x="509" y="154"/>
                    <a:pt x="539" y="64"/>
                    <a:pt x="479" y="34"/>
                  </a:cubicBezTo>
                  <a:cubicBezTo>
                    <a:pt x="412" y="12"/>
                    <a:pt x="337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01" name="Google Shape;2928;p65">
              <a:extLst>
                <a:ext uri="{FF2B5EF4-FFF2-40B4-BE49-F238E27FC236}">
                  <a16:creationId xmlns:a16="http://schemas.microsoft.com/office/drawing/2014/main" id="{3AA59909-30A7-135A-038A-913103AA0E1F}"/>
                </a:ext>
              </a:extLst>
            </p:cNvPr>
            <p:cNvSpPr/>
            <p:nvPr/>
          </p:nvSpPr>
          <p:spPr>
            <a:xfrm>
              <a:off x="3273529" y="2846390"/>
              <a:ext cx="57922" cy="15553"/>
            </a:xfrm>
            <a:custGeom>
              <a:avLst/>
              <a:gdLst/>
              <a:ahLst/>
              <a:cxnLst/>
              <a:rect l="l" t="t" r="r" b="b"/>
              <a:pathLst>
                <a:path w="540" h="145" extrusionOk="0">
                  <a:moveTo>
                    <a:pt x="269" y="0"/>
                  </a:moveTo>
                  <a:cubicBezTo>
                    <a:pt x="196" y="0"/>
                    <a:pt x="121" y="12"/>
                    <a:pt x="46" y="34"/>
                  </a:cubicBezTo>
                  <a:cubicBezTo>
                    <a:pt x="16" y="49"/>
                    <a:pt x="1" y="79"/>
                    <a:pt x="16" y="109"/>
                  </a:cubicBezTo>
                  <a:cubicBezTo>
                    <a:pt x="31" y="124"/>
                    <a:pt x="46" y="139"/>
                    <a:pt x="76" y="139"/>
                  </a:cubicBezTo>
                  <a:lnTo>
                    <a:pt x="91" y="139"/>
                  </a:lnTo>
                  <a:cubicBezTo>
                    <a:pt x="151" y="124"/>
                    <a:pt x="211" y="117"/>
                    <a:pt x="270" y="117"/>
                  </a:cubicBezTo>
                  <a:cubicBezTo>
                    <a:pt x="330" y="117"/>
                    <a:pt x="390" y="124"/>
                    <a:pt x="450" y="139"/>
                  </a:cubicBezTo>
                  <a:cubicBezTo>
                    <a:pt x="458" y="143"/>
                    <a:pt x="466" y="145"/>
                    <a:pt x="474" y="145"/>
                  </a:cubicBezTo>
                  <a:cubicBezTo>
                    <a:pt x="495" y="145"/>
                    <a:pt x="514" y="131"/>
                    <a:pt x="525" y="109"/>
                  </a:cubicBezTo>
                  <a:cubicBezTo>
                    <a:pt x="540" y="79"/>
                    <a:pt x="510" y="49"/>
                    <a:pt x="480" y="34"/>
                  </a:cubicBezTo>
                  <a:cubicBezTo>
                    <a:pt x="413" y="12"/>
                    <a:pt x="342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02" name="Google Shape;2929;p65">
              <a:extLst>
                <a:ext uri="{FF2B5EF4-FFF2-40B4-BE49-F238E27FC236}">
                  <a16:creationId xmlns:a16="http://schemas.microsoft.com/office/drawing/2014/main" id="{1B58A02A-6999-5170-F76A-30C2AA794834}"/>
                </a:ext>
              </a:extLst>
            </p:cNvPr>
            <p:cNvSpPr/>
            <p:nvPr/>
          </p:nvSpPr>
          <p:spPr>
            <a:xfrm>
              <a:off x="3517654" y="2937883"/>
              <a:ext cx="58994" cy="16733"/>
            </a:xfrm>
            <a:custGeom>
              <a:avLst/>
              <a:gdLst/>
              <a:ahLst/>
              <a:cxnLst/>
              <a:rect l="l" t="t" r="r" b="b"/>
              <a:pathLst>
                <a:path w="550" h="156" extrusionOk="0">
                  <a:moveTo>
                    <a:pt x="268" y="1"/>
                  </a:moveTo>
                  <a:cubicBezTo>
                    <a:pt x="195" y="1"/>
                    <a:pt x="120" y="12"/>
                    <a:pt x="46" y="35"/>
                  </a:cubicBezTo>
                  <a:cubicBezTo>
                    <a:pt x="16" y="50"/>
                    <a:pt x="1" y="79"/>
                    <a:pt x="16" y="109"/>
                  </a:cubicBezTo>
                  <a:cubicBezTo>
                    <a:pt x="31" y="139"/>
                    <a:pt x="46" y="154"/>
                    <a:pt x="75" y="154"/>
                  </a:cubicBezTo>
                  <a:lnTo>
                    <a:pt x="90" y="154"/>
                  </a:lnTo>
                  <a:cubicBezTo>
                    <a:pt x="150" y="132"/>
                    <a:pt x="210" y="121"/>
                    <a:pt x="270" y="121"/>
                  </a:cubicBezTo>
                  <a:cubicBezTo>
                    <a:pt x="330" y="121"/>
                    <a:pt x="390" y="132"/>
                    <a:pt x="450" y="154"/>
                  </a:cubicBezTo>
                  <a:cubicBezTo>
                    <a:pt x="455" y="155"/>
                    <a:pt x="459" y="156"/>
                    <a:pt x="464" y="156"/>
                  </a:cubicBezTo>
                  <a:cubicBezTo>
                    <a:pt x="528" y="156"/>
                    <a:pt x="550" y="63"/>
                    <a:pt x="480" y="35"/>
                  </a:cubicBezTo>
                  <a:cubicBezTo>
                    <a:pt x="412" y="12"/>
                    <a:pt x="34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03" name="Google Shape;2930;p65">
              <a:extLst>
                <a:ext uri="{FF2B5EF4-FFF2-40B4-BE49-F238E27FC236}">
                  <a16:creationId xmlns:a16="http://schemas.microsoft.com/office/drawing/2014/main" id="{25B5B0A8-175A-2BBC-BBA1-EB8F27950482}"/>
                </a:ext>
              </a:extLst>
            </p:cNvPr>
            <p:cNvSpPr/>
            <p:nvPr/>
          </p:nvSpPr>
          <p:spPr>
            <a:xfrm>
              <a:off x="3551441" y="2880070"/>
              <a:ext cx="56313" cy="15660"/>
            </a:xfrm>
            <a:custGeom>
              <a:avLst/>
              <a:gdLst/>
              <a:ahLst/>
              <a:cxnLst/>
              <a:rect l="l" t="t" r="r" b="b"/>
              <a:pathLst>
                <a:path w="525" h="146" extrusionOk="0">
                  <a:moveTo>
                    <a:pt x="262" y="1"/>
                  </a:moveTo>
                  <a:cubicBezTo>
                    <a:pt x="187" y="1"/>
                    <a:pt x="112" y="12"/>
                    <a:pt x="45" y="35"/>
                  </a:cubicBezTo>
                  <a:cubicBezTo>
                    <a:pt x="15" y="50"/>
                    <a:pt x="0" y="79"/>
                    <a:pt x="15" y="109"/>
                  </a:cubicBezTo>
                  <a:cubicBezTo>
                    <a:pt x="30" y="124"/>
                    <a:pt x="45" y="139"/>
                    <a:pt x="75" y="139"/>
                  </a:cubicBezTo>
                  <a:lnTo>
                    <a:pt x="90" y="139"/>
                  </a:lnTo>
                  <a:cubicBezTo>
                    <a:pt x="150" y="124"/>
                    <a:pt x="210" y="117"/>
                    <a:pt x="270" y="117"/>
                  </a:cubicBezTo>
                  <a:cubicBezTo>
                    <a:pt x="329" y="117"/>
                    <a:pt x="389" y="124"/>
                    <a:pt x="449" y="139"/>
                  </a:cubicBezTo>
                  <a:cubicBezTo>
                    <a:pt x="457" y="143"/>
                    <a:pt x="465" y="145"/>
                    <a:pt x="473" y="145"/>
                  </a:cubicBezTo>
                  <a:cubicBezTo>
                    <a:pt x="494" y="145"/>
                    <a:pt x="513" y="131"/>
                    <a:pt x="524" y="109"/>
                  </a:cubicBezTo>
                  <a:cubicBezTo>
                    <a:pt x="524" y="79"/>
                    <a:pt x="509" y="35"/>
                    <a:pt x="479" y="35"/>
                  </a:cubicBezTo>
                  <a:cubicBezTo>
                    <a:pt x="412" y="12"/>
                    <a:pt x="337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04" name="Google Shape;2931;p65">
              <a:extLst>
                <a:ext uri="{FF2B5EF4-FFF2-40B4-BE49-F238E27FC236}">
                  <a16:creationId xmlns:a16="http://schemas.microsoft.com/office/drawing/2014/main" id="{38A78A8F-6C1F-AF64-096F-831ABCDD5DD2}"/>
                </a:ext>
              </a:extLst>
            </p:cNvPr>
            <p:cNvSpPr/>
            <p:nvPr/>
          </p:nvSpPr>
          <p:spPr>
            <a:xfrm>
              <a:off x="3601639" y="2920614"/>
              <a:ext cx="57493" cy="17805"/>
            </a:xfrm>
            <a:custGeom>
              <a:avLst/>
              <a:gdLst/>
              <a:ahLst/>
              <a:cxnLst/>
              <a:rect l="l" t="t" r="r" b="b"/>
              <a:pathLst>
                <a:path w="536" h="166" extrusionOk="0">
                  <a:moveTo>
                    <a:pt x="214" y="0"/>
                  </a:moveTo>
                  <a:cubicBezTo>
                    <a:pt x="162" y="0"/>
                    <a:pt x="109" y="5"/>
                    <a:pt x="56" y="16"/>
                  </a:cubicBezTo>
                  <a:cubicBezTo>
                    <a:pt x="0" y="44"/>
                    <a:pt x="23" y="137"/>
                    <a:pt x="87" y="137"/>
                  </a:cubicBezTo>
                  <a:cubicBezTo>
                    <a:pt x="91" y="137"/>
                    <a:pt x="96" y="137"/>
                    <a:pt x="101" y="136"/>
                  </a:cubicBezTo>
                  <a:cubicBezTo>
                    <a:pt x="143" y="125"/>
                    <a:pt x="186" y="120"/>
                    <a:pt x="228" y="120"/>
                  </a:cubicBezTo>
                  <a:cubicBezTo>
                    <a:pt x="306" y="120"/>
                    <a:pt x="383" y="137"/>
                    <a:pt x="460" y="166"/>
                  </a:cubicBezTo>
                  <a:lnTo>
                    <a:pt x="475" y="166"/>
                  </a:lnTo>
                  <a:cubicBezTo>
                    <a:pt x="505" y="166"/>
                    <a:pt x="520" y="151"/>
                    <a:pt x="535" y="121"/>
                  </a:cubicBezTo>
                  <a:cubicBezTo>
                    <a:pt x="535" y="91"/>
                    <a:pt x="520" y="61"/>
                    <a:pt x="490" y="46"/>
                  </a:cubicBezTo>
                  <a:cubicBezTo>
                    <a:pt x="403" y="17"/>
                    <a:pt x="310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05" name="Google Shape;2932;p65">
              <a:extLst>
                <a:ext uri="{FF2B5EF4-FFF2-40B4-BE49-F238E27FC236}">
                  <a16:creationId xmlns:a16="http://schemas.microsoft.com/office/drawing/2014/main" id="{8CE07348-2F13-6454-BC7C-D1FF618E44E0}"/>
                </a:ext>
              </a:extLst>
            </p:cNvPr>
            <p:cNvSpPr/>
            <p:nvPr/>
          </p:nvSpPr>
          <p:spPr>
            <a:xfrm>
              <a:off x="2860897" y="3957613"/>
              <a:ext cx="43441" cy="43869"/>
            </a:xfrm>
            <a:custGeom>
              <a:avLst/>
              <a:gdLst/>
              <a:ahLst/>
              <a:cxnLst/>
              <a:rect l="l" t="t" r="r" b="b"/>
              <a:pathLst>
                <a:path w="405" h="409" extrusionOk="0">
                  <a:moveTo>
                    <a:pt x="343" y="1"/>
                  </a:moveTo>
                  <a:cubicBezTo>
                    <a:pt x="320" y="1"/>
                    <a:pt x="300" y="25"/>
                    <a:pt x="300" y="50"/>
                  </a:cubicBezTo>
                  <a:cubicBezTo>
                    <a:pt x="240" y="154"/>
                    <a:pt x="150" y="244"/>
                    <a:pt x="45" y="304"/>
                  </a:cubicBezTo>
                  <a:cubicBezTo>
                    <a:pt x="15" y="319"/>
                    <a:pt x="0" y="349"/>
                    <a:pt x="15" y="379"/>
                  </a:cubicBezTo>
                  <a:cubicBezTo>
                    <a:pt x="30" y="394"/>
                    <a:pt x="45" y="409"/>
                    <a:pt x="75" y="409"/>
                  </a:cubicBezTo>
                  <a:cubicBezTo>
                    <a:pt x="75" y="409"/>
                    <a:pt x="90" y="409"/>
                    <a:pt x="90" y="394"/>
                  </a:cubicBezTo>
                  <a:cubicBezTo>
                    <a:pt x="225" y="319"/>
                    <a:pt x="330" y="214"/>
                    <a:pt x="404" y="79"/>
                  </a:cubicBezTo>
                  <a:cubicBezTo>
                    <a:pt x="404" y="50"/>
                    <a:pt x="389" y="20"/>
                    <a:pt x="360" y="5"/>
                  </a:cubicBezTo>
                  <a:cubicBezTo>
                    <a:pt x="354" y="2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06" name="Google Shape;2933;p65">
              <a:extLst>
                <a:ext uri="{FF2B5EF4-FFF2-40B4-BE49-F238E27FC236}">
                  <a16:creationId xmlns:a16="http://schemas.microsoft.com/office/drawing/2014/main" id="{4E451AA3-3D9F-8F20-834A-2295F3BEAD8D}"/>
                </a:ext>
              </a:extLst>
            </p:cNvPr>
            <p:cNvSpPr/>
            <p:nvPr/>
          </p:nvSpPr>
          <p:spPr>
            <a:xfrm>
              <a:off x="2780559" y="4089866"/>
              <a:ext cx="54597" cy="35289"/>
            </a:xfrm>
            <a:custGeom>
              <a:avLst/>
              <a:gdLst/>
              <a:ahLst/>
              <a:cxnLst/>
              <a:rect l="l" t="t" r="r" b="b"/>
              <a:pathLst>
                <a:path w="509" h="329" extrusionOk="0">
                  <a:moveTo>
                    <a:pt x="414" y="1"/>
                  </a:moveTo>
                  <a:cubicBezTo>
                    <a:pt x="398" y="1"/>
                    <a:pt x="383" y="9"/>
                    <a:pt x="375" y="29"/>
                  </a:cubicBezTo>
                  <a:cubicBezTo>
                    <a:pt x="285" y="119"/>
                    <a:pt x="180" y="179"/>
                    <a:pt x="60" y="209"/>
                  </a:cubicBezTo>
                  <a:cubicBezTo>
                    <a:pt x="31" y="224"/>
                    <a:pt x="1" y="254"/>
                    <a:pt x="16" y="284"/>
                  </a:cubicBezTo>
                  <a:cubicBezTo>
                    <a:pt x="16" y="314"/>
                    <a:pt x="46" y="329"/>
                    <a:pt x="75" y="329"/>
                  </a:cubicBezTo>
                  <a:lnTo>
                    <a:pt x="90" y="329"/>
                  </a:lnTo>
                  <a:cubicBezTo>
                    <a:pt x="225" y="284"/>
                    <a:pt x="360" y="209"/>
                    <a:pt x="465" y="104"/>
                  </a:cubicBezTo>
                  <a:cubicBezTo>
                    <a:pt x="508" y="60"/>
                    <a:pt x="456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07" name="Google Shape;2934;p65">
              <a:extLst>
                <a:ext uri="{FF2B5EF4-FFF2-40B4-BE49-F238E27FC236}">
                  <a16:creationId xmlns:a16="http://schemas.microsoft.com/office/drawing/2014/main" id="{ACE63240-95DC-7BA3-F46A-20578411F903}"/>
                </a:ext>
              </a:extLst>
            </p:cNvPr>
            <p:cNvSpPr/>
            <p:nvPr/>
          </p:nvSpPr>
          <p:spPr>
            <a:xfrm>
              <a:off x="1349703" y="3182546"/>
              <a:ext cx="102865" cy="88382"/>
            </a:xfrm>
            <a:custGeom>
              <a:avLst/>
              <a:gdLst/>
              <a:ahLst/>
              <a:cxnLst/>
              <a:rect l="l" t="t" r="r" b="b"/>
              <a:pathLst>
                <a:path w="959" h="824" extrusionOk="0">
                  <a:moveTo>
                    <a:pt x="526" y="118"/>
                  </a:moveTo>
                  <a:cubicBezTo>
                    <a:pt x="536" y="118"/>
                    <a:pt x="545" y="118"/>
                    <a:pt x="555" y="119"/>
                  </a:cubicBezTo>
                  <a:cubicBezTo>
                    <a:pt x="914" y="149"/>
                    <a:pt x="914" y="688"/>
                    <a:pt x="555" y="718"/>
                  </a:cubicBezTo>
                  <a:cubicBezTo>
                    <a:pt x="545" y="719"/>
                    <a:pt x="536" y="719"/>
                    <a:pt x="526" y="719"/>
                  </a:cubicBezTo>
                  <a:cubicBezTo>
                    <a:pt x="130" y="719"/>
                    <a:pt x="130" y="118"/>
                    <a:pt x="526" y="118"/>
                  </a:cubicBezTo>
                  <a:close/>
                  <a:moveTo>
                    <a:pt x="547" y="0"/>
                  </a:moveTo>
                  <a:cubicBezTo>
                    <a:pt x="446" y="0"/>
                    <a:pt x="342" y="37"/>
                    <a:pt x="255" y="119"/>
                  </a:cubicBezTo>
                  <a:cubicBezTo>
                    <a:pt x="1" y="374"/>
                    <a:pt x="180" y="823"/>
                    <a:pt x="555" y="823"/>
                  </a:cubicBezTo>
                  <a:lnTo>
                    <a:pt x="540" y="823"/>
                  </a:lnTo>
                  <a:cubicBezTo>
                    <a:pt x="548" y="823"/>
                    <a:pt x="556" y="824"/>
                    <a:pt x="564" y="824"/>
                  </a:cubicBezTo>
                  <a:cubicBezTo>
                    <a:pt x="778" y="824"/>
                    <a:pt x="959" y="635"/>
                    <a:pt x="959" y="418"/>
                  </a:cubicBezTo>
                  <a:cubicBezTo>
                    <a:pt x="959" y="165"/>
                    <a:pt x="759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08" name="Google Shape;2935;p65">
              <a:extLst>
                <a:ext uri="{FF2B5EF4-FFF2-40B4-BE49-F238E27FC236}">
                  <a16:creationId xmlns:a16="http://schemas.microsoft.com/office/drawing/2014/main" id="{24584756-11F3-B8AD-304D-38FD151690CD}"/>
                </a:ext>
              </a:extLst>
            </p:cNvPr>
            <p:cNvSpPr/>
            <p:nvPr/>
          </p:nvSpPr>
          <p:spPr>
            <a:xfrm>
              <a:off x="3445253" y="3853463"/>
              <a:ext cx="122279" cy="88597"/>
            </a:xfrm>
            <a:custGeom>
              <a:avLst/>
              <a:gdLst/>
              <a:ahLst/>
              <a:cxnLst/>
              <a:rect l="l" t="t" r="r" b="b"/>
              <a:pathLst>
                <a:path w="1140" h="826" extrusionOk="0">
                  <a:moveTo>
                    <a:pt x="571" y="122"/>
                  </a:moveTo>
                  <a:cubicBezTo>
                    <a:pt x="930" y="152"/>
                    <a:pt x="930" y="676"/>
                    <a:pt x="571" y="706"/>
                  </a:cubicBezTo>
                  <a:cubicBezTo>
                    <a:pt x="211" y="676"/>
                    <a:pt x="211" y="152"/>
                    <a:pt x="571" y="122"/>
                  </a:cubicBezTo>
                  <a:close/>
                  <a:moveTo>
                    <a:pt x="563" y="0"/>
                  </a:moveTo>
                  <a:cubicBezTo>
                    <a:pt x="233" y="0"/>
                    <a:pt x="1" y="421"/>
                    <a:pt x="286" y="706"/>
                  </a:cubicBezTo>
                  <a:cubicBezTo>
                    <a:pt x="361" y="781"/>
                    <a:pt x="466" y="826"/>
                    <a:pt x="571" y="826"/>
                  </a:cubicBezTo>
                  <a:cubicBezTo>
                    <a:pt x="1020" y="826"/>
                    <a:pt x="1140" y="212"/>
                    <a:pt x="721" y="32"/>
                  </a:cubicBezTo>
                  <a:cubicBezTo>
                    <a:pt x="667" y="10"/>
                    <a:pt x="613" y="0"/>
                    <a:pt x="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ADE9D2AA-D2D3-FB5D-D9DD-5743A5FB397D}"/>
              </a:ext>
            </a:extLst>
          </p:cNvPr>
          <p:cNvSpPr txBox="1"/>
          <p:nvPr/>
        </p:nvSpPr>
        <p:spPr>
          <a:xfrm>
            <a:off x="5035452" y="3262535"/>
            <a:ext cx="7319279" cy="268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atin typeface="UTM Avo" panose="02040603050506020204" pitchFamily="18"/>
              </a:rPr>
              <a:t>HOẠT ĐỘNG NHÓM</a:t>
            </a:r>
          </a:p>
        </p:txBody>
      </p:sp>
      <p:sp>
        <p:nvSpPr>
          <p:cNvPr id="2" name="Google Shape;3199;p75">
            <a:extLst>
              <a:ext uri="{FF2B5EF4-FFF2-40B4-BE49-F238E27FC236}">
                <a16:creationId xmlns:a16="http://schemas.microsoft.com/office/drawing/2014/main" id="{3BE0EBA3-D42E-BA16-848B-B7E362812100}"/>
              </a:ext>
            </a:extLst>
          </p:cNvPr>
          <p:cNvSpPr/>
          <p:nvPr/>
        </p:nvSpPr>
        <p:spPr>
          <a:xfrm rot="20700023">
            <a:off x="7699598" y="1597490"/>
            <a:ext cx="2018728" cy="180128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endParaRPr sz="2267" b="1">
              <a:latin typeface="UTM Avo" panose="02040603050506020204" pitchFamily="18"/>
            </a:endParaRPr>
          </a:p>
        </p:txBody>
      </p:sp>
      <p:sp>
        <p:nvSpPr>
          <p:cNvPr id="3" name="Google Shape;2833;p65">
            <a:extLst>
              <a:ext uri="{FF2B5EF4-FFF2-40B4-BE49-F238E27FC236}">
                <a16:creationId xmlns:a16="http://schemas.microsoft.com/office/drawing/2014/main" id="{CE1E3C91-EABB-C470-7CA2-37487350DE65}"/>
              </a:ext>
            </a:extLst>
          </p:cNvPr>
          <p:cNvSpPr txBox="1">
            <a:spLocks/>
          </p:cNvSpPr>
          <p:nvPr/>
        </p:nvSpPr>
        <p:spPr>
          <a:xfrm flipH="1">
            <a:off x="7662572" y="1733729"/>
            <a:ext cx="2092781" cy="1745433"/>
          </a:xfrm>
          <a:prstGeom prst="rect">
            <a:avLst/>
          </a:prstGeom>
        </p:spPr>
        <p:txBody>
          <a:bodyPr spcFirstLastPara="1" wrap="square" lIns="115184" tIns="115184" rIns="115184" bIns="11518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8315" b="1" dirty="0">
                <a:latin typeface="UTM Avo" panose="02040603050506020204" pitchFamily="18"/>
              </a:rPr>
              <a:t>01</a:t>
            </a:r>
            <a:endParaRPr lang="en" b="1" dirty="0"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72774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6631B-E8B4-D715-0D0C-DB14863B8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E300A560-12F4-ED75-9400-99A641027B89}"/>
              </a:ext>
            </a:extLst>
          </p:cNvPr>
          <p:cNvSpPr/>
          <p:nvPr/>
        </p:nvSpPr>
        <p:spPr>
          <a:xfrm>
            <a:off x="718158" y="1763414"/>
            <a:ext cx="10614396" cy="1474124"/>
          </a:xfrm>
          <a:prstGeom prst="roundRect">
            <a:avLst>
              <a:gd name="adj" fmla="val 18641"/>
            </a:avLst>
          </a:prstGeom>
          <a:solidFill>
            <a:schemeClr val="accent4">
              <a:lumMod val="40000"/>
              <a:lumOff val="60000"/>
            </a:schemeClr>
          </a:solidFill>
          <a:ln w="190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Bài tập 1: </a:t>
            </a: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Mỗi tổ đóng vai một đội học sinh (của Việt Nam hoặc của một nước mà các em biết), thực hiện các việc sau: </a:t>
            </a:r>
            <a:endParaRPr lang="en-US" sz="2400" dirty="0">
              <a:solidFill>
                <a:srgbClr val="0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FFF418-AD04-B0F5-CEDA-0717566372B5}"/>
              </a:ext>
            </a:extLst>
          </p:cNvPr>
          <p:cNvGrpSpPr/>
          <p:nvPr/>
        </p:nvGrpSpPr>
        <p:grpSpPr>
          <a:xfrm>
            <a:off x="718158" y="3531871"/>
            <a:ext cx="5307197" cy="2816046"/>
            <a:chOff x="947652" y="5273864"/>
            <a:chExt cx="8424948" cy="44703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D802C5-B251-6BFD-8C21-24826589A7DE}"/>
                </a:ext>
              </a:extLst>
            </p:cNvPr>
            <p:cNvGrpSpPr/>
            <p:nvPr/>
          </p:nvGrpSpPr>
          <p:grpSpPr>
            <a:xfrm>
              <a:off x="947652" y="5273864"/>
              <a:ext cx="8424948" cy="4470352"/>
              <a:chOff x="343773" y="2371854"/>
              <a:chExt cx="2119087" cy="2518670"/>
            </a:xfrm>
          </p:grpSpPr>
          <p:sp>
            <p:nvSpPr>
              <p:cNvPr id="9" name="Rectangle: Diagonal Corners Rounded 24">
                <a:extLst>
                  <a:ext uri="{FF2B5EF4-FFF2-40B4-BE49-F238E27FC236}">
                    <a16:creationId xmlns:a16="http://schemas.microsoft.com/office/drawing/2014/main" id="{6161E750-937D-ABDB-A071-7501AAF9CCAE}"/>
                  </a:ext>
                </a:extLst>
              </p:cNvPr>
              <p:cNvSpPr/>
              <p:nvPr/>
            </p:nvSpPr>
            <p:spPr>
              <a:xfrm>
                <a:off x="416346" y="2442407"/>
                <a:ext cx="2046514" cy="2448117"/>
              </a:xfrm>
              <a:prstGeom prst="round2DiagRect">
                <a:avLst/>
              </a:prstGeom>
              <a:noFill/>
              <a:ln w="19050" cap="flat" cmpd="sng" algn="ctr">
                <a:solidFill>
                  <a:schemeClr val="accent2">
                    <a:lumMod val="50000"/>
                  </a:schemeClr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just">
                  <a:defRPr/>
                </a:pPr>
                <a:endParaRPr lang="en-US" sz="2400">
                  <a:latin typeface="UTM Avo" panose="02040603050506020204" pitchFamily="18"/>
                </a:endParaRPr>
              </a:p>
            </p:txBody>
          </p:sp>
          <p:sp>
            <p:nvSpPr>
              <p:cNvPr id="10" name="Rectangle: Diagonal Corners Rounded 25">
                <a:extLst>
                  <a:ext uri="{FF2B5EF4-FFF2-40B4-BE49-F238E27FC236}">
                    <a16:creationId xmlns:a16="http://schemas.microsoft.com/office/drawing/2014/main" id="{D28053F2-789F-6B93-E55A-707A3038A6D0}"/>
                  </a:ext>
                </a:extLst>
              </p:cNvPr>
              <p:cNvSpPr/>
              <p:nvPr/>
            </p:nvSpPr>
            <p:spPr>
              <a:xfrm>
                <a:off x="343773" y="2371854"/>
                <a:ext cx="2046514" cy="2373693"/>
              </a:xfrm>
              <a:prstGeom prst="round2Diag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just">
                  <a:defRPr/>
                </a:pPr>
                <a:endParaRPr lang="en-US" sz="2400">
                  <a:latin typeface="UTM Avo" panose="02040603050506020204" pitchFamily="18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9E0F82-1198-E9EA-FDB6-8326237A98B7}"/>
                </a:ext>
              </a:extLst>
            </p:cNvPr>
            <p:cNvSpPr txBox="1"/>
            <p:nvPr/>
          </p:nvSpPr>
          <p:spPr>
            <a:xfrm>
              <a:off x="1308713" y="6006255"/>
              <a:ext cx="7414293" cy="266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vi-VN" sz="2400" dirty="0">
                  <a:latin typeface="UTM Avo" panose="02040603050506020204" pitchFamily="18"/>
                </a:rPr>
                <a:t>a) Chuẩn bị tranh ảnh, thông tin về nước đó (có thể viết và trang trí trên giấy khổ lớn). </a:t>
              </a:r>
              <a:endParaRPr lang="en-US" sz="2400" dirty="0">
                <a:latin typeface="UTM Avo" panose="02040603050506020204" pitchFamily="1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CE870D-2178-8C48-7B89-FAE589FA8CD3}"/>
              </a:ext>
            </a:extLst>
          </p:cNvPr>
          <p:cNvGrpSpPr/>
          <p:nvPr/>
        </p:nvGrpSpPr>
        <p:grpSpPr>
          <a:xfrm>
            <a:off x="6393654" y="3531871"/>
            <a:ext cx="4938900" cy="2816046"/>
            <a:chOff x="9810606" y="5255296"/>
            <a:chExt cx="7840292" cy="447035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800CB1-571F-9567-C37F-D486251AC2A0}"/>
                </a:ext>
              </a:extLst>
            </p:cNvPr>
            <p:cNvGrpSpPr/>
            <p:nvPr/>
          </p:nvGrpSpPr>
          <p:grpSpPr>
            <a:xfrm>
              <a:off x="9810606" y="5255296"/>
              <a:ext cx="7840292" cy="4470352"/>
              <a:chOff x="343773" y="2371854"/>
              <a:chExt cx="2119087" cy="2518670"/>
            </a:xfrm>
          </p:grpSpPr>
          <p:sp>
            <p:nvSpPr>
              <p:cNvPr id="14" name="Rectangle: Diagonal Corners Rounded 32">
                <a:extLst>
                  <a:ext uri="{FF2B5EF4-FFF2-40B4-BE49-F238E27FC236}">
                    <a16:creationId xmlns:a16="http://schemas.microsoft.com/office/drawing/2014/main" id="{6995F570-B51D-A794-2653-F5E2DE96D4F7}"/>
                  </a:ext>
                </a:extLst>
              </p:cNvPr>
              <p:cNvSpPr/>
              <p:nvPr/>
            </p:nvSpPr>
            <p:spPr>
              <a:xfrm>
                <a:off x="416346" y="2442407"/>
                <a:ext cx="2046514" cy="2448117"/>
              </a:xfrm>
              <a:prstGeom prst="round2DiagRect">
                <a:avLst/>
              </a:prstGeom>
              <a:noFill/>
              <a:ln w="19050" cap="flat" cmpd="sng" algn="ctr">
                <a:solidFill>
                  <a:schemeClr val="accent2">
                    <a:lumMod val="50000"/>
                  </a:schemeClr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just">
                  <a:defRPr/>
                </a:pPr>
                <a:endParaRPr lang="en-US" sz="2400">
                  <a:latin typeface="UTM Avo" panose="02040603050506020204" pitchFamily="18"/>
                </a:endParaRPr>
              </a:p>
            </p:txBody>
          </p:sp>
          <p:sp>
            <p:nvSpPr>
              <p:cNvPr id="15" name="Rectangle: Diagonal Corners Rounded 33">
                <a:extLst>
                  <a:ext uri="{FF2B5EF4-FFF2-40B4-BE49-F238E27FC236}">
                    <a16:creationId xmlns:a16="http://schemas.microsoft.com/office/drawing/2014/main" id="{83FD07AE-22F8-3E04-0274-622BBD96FED9}"/>
                  </a:ext>
                </a:extLst>
              </p:cNvPr>
              <p:cNvSpPr/>
              <p:nvPr/>
            </p:nvSpPr>
            <p:spPr>
              <a:xfrm>
                <a:off x="343773" y="2371854"/>
                <a:ext cx="2046514" cy="2373693"/>
              </a:xfrm>
              <a:prstGeom prst="round2Diag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just">
                  <a:defRPr/>
                </a:pPr>
                <a:endParaRPr lang="en-US" sz="2400">
                  <a:latin typeface="UTM Avo" panose="02040603050506020204" pitchFamily="18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F0A6EA-6898-A856-448E-D283671AACBD}"/>
                </a:ext>
              </a:extLst>
            </p:cNvPr>
            <p:cNvSpPr txBox="1"/>
            <p:nvPr/>
          </p:nvSpPr>
          <p:spPr>
            <a:xfrm>
              <a:off x="10591876" y="6023709"/>
              <a:ext cx="6009243" cy="26762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vi-VN" sz="2400" dirty="0">
                  <a:latin typeface="UTM Avo" panose="02040603050506020204" pitchFamily="18"/>
                </a:rPr>
                <a:t>b) Chuẩn bị một câu chuyện (hoặc bài hát, bài thơ) về nước đó. </a:t>
              </a:r>
              <a:endParaRPr lang="en-US" sz="2400" dirty="0">
                <a:latin typeface="UTM Avo" panose="02040603050506020204" pitchFamily="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55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55D6B0-45A7-40C4-9B4F-DAB7C3016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99;p75">
            <a:extLst>
              <a:ext uri="{FF2B5EF4-FFF2-40B4-BE49-F238E27FC236}">
                <a16:creationId xmlns:a16="http://schemas.microsoft.com/office/drawing/2014/main" id="{9ED6E6EB-04C2-40F4-3C82-94FD13DD3B9D}"/>
              </a:ext>
            </a:extLst>
          </p:cNvPr>
          <p:cNvSpPr/>
          <p:nvPr/>
        </p:nvSpPr>
        <p:spPr>
          <a:xfrm rot="-899977">
            <a:off x="7560613" y="1844270"/>
            <a:ext cx="2018728" cy="180128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endParaRPr sz="2267" b="1">
              <a:latin typeface="UTM Avo" panose="02040603050506020204" pitchFamily="18"/>
            </a:endParaRPr>
          </a:p>
        </p:txBody>
      </p:sp>
      <p:sp>
        <p:nvSpPr>
          <p:cNvPr id="3" name="Google Shape;3202;p75">
            <a:extLst>
              <a:ext uri="{FF2B5EF4-FFF2-40B4-BE49-F238E27FC236}">
                <a16:creationId xmlns:a16="http://schemas.microsoft.com/office/drawing/2014/main" id="{07993C85-9689-77E6-B696-A393041E6052}"/>
              </a:ext>
            </a:extLst>
          </p:cNvPr>
          <p:cNvSpPr txBox="1">
            <a:spLocks/>
          </p:cNvSpPr>
          <p:nvPr/>
        </p:nvSpPr>
        <p:spPr>
          <a:xfrm>
            <a:off x="7086283" y="2393427"/>
            <a:ext cx="2967387" cy="693562"/>
          </a:xfrm>
          <a:prstGeom prst="rect">
            <a:avLst/>
          </a:prstGeom>
        </p:spPr>
        <p:txBody>
          <a:bodyPr spcFirstLastPara="1" wrap="square" lIns="115184" tIns="115184" rIns="115184" bIns="11518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8315" b="1" dirty="0">
                <a:latin typeface="UTM Avo" panose="02040603050506020204" pitchFamily="18"/>
              </a:rPr>
              <a:t>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A89EC1-6044-F2FE-FABD-5A79983955AC}"/>
              </a:ext>
            </a:extLst>
          </p:cNvPr>
          <p:cNvSpPr txBox="1"/>
          <p:nvPr/>
        </p:nvSpPr>
        <p:spPr>
          <a:xfrm>
            <a:off x="5750379" y="3708326"/>
            <a:ext cx="5512773" cy="2268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5040" b="1" dirty="0"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THI GIAO LƯU TRƯỚC LỚP</a:t>
            </a:r>
            <a:endParaRPr lang="en-US" sz="5040" b="1" dirty="0">
              <a:latin typeface="UTM Avo" panose="02040603050506020204" pitchFamily="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2836;p65">
            <a:extLst>
              <a:ext uri="{FF2B5EF4-FFF2-40B4-BE49-F238E27FC236}">
                <a16:creationId xmlns:a16="http://schemas.microsoft.com/office/drawing/2014/main" id="{C55599B4-56F1-F450-E892-164EB39C4D1C}"/>
              </a:ext>
            </a:extLst>
          </p:cNvPr>
          <p:cNvGrpSpPr/>
          <p:nvPr/>
        </p:nvGrpSpPr>
        <p:grpSpPr>
          <a:xfrm>
            <a:off x="1118264" y="1861498"/>
            <a:ext cx="4261832" cy="4300438"/>
            <a:chOff x="1303152" y="1675851"/>
            <a:chExt cx="2625768" cy="2649554"/>
          </a:xfrm>
        </p:grpSpPr>
        <p:sp>
          <p:nvSpPr>
            <p:cNvPr id="6" name="Google Shape;2837;p65">
              <a:extLst>
                <a:ext uri="{FF2B5EF4-FFF2-40B4-BE49-F238E27FC236}">
                  <a16:creationId xmlns:a16="http://schemas.microsoft.com/office/drawing/2014/main" id="{C8FD0BD5-F1DC-F549-637F-1DE286E8FCA3}"/>
                </a:ext>
              </a:extLst>
            </p:cNvPr>
            <p:cNvSpPr/>
            <p:nvPr/>
          </p:nvSpPr>
          <p:spPr>
            <a:xfrm>
              <a:off x="2519048" y="1705558"/>
              <a:ext cx="135043" cy="135040"/>
            </a:xfrm>
            <a:custGeom>
              <a:avLst/>
              <a:gdLst/>
              <a:ahLst/>
              <a:cxnLst/>
              <a:rect l="l" t="t" r="r" b="b"/>
              <a:pathLst>
                <a:path w="1259" h="1259" extrusionOk="0">
                  <a:moveTo>
                    <a:pt x="689" y="166"/>
                  </a:moveTo>
                  <a:cubicBezTo>
                    <a:pt x="704" y="225"/>
                    <a:pt x="719" y="285"/>
                    <a:pt x="734" y="330"/>
                  </a:cubicBezTo>
                  <a:cubicBezTo>
                    <a:pt x="734" y="390"/>
                    <a:pt x="749" y="450"/>
                    <a:pt x="779" y="510"/>
                  </a:cubicBezTo>
                  <a:cubicBezTo>
                    <a:pt x="794" y="540"/>
                    <a:pt x="809" y="540"/>
                    <a:pt x="944" y="585"/>
                  </a:cubicBezTo>
                  <a:cubicBezTo>
                    <a:pt x="974" y="600"/>
                    <a:pt x="1049" y="630"/>
                    <a:pt x="1094" y="645"/>
                  </a:cubicBezTo>
                  <a:cubicBezTo>
                    <a:pt x="1019" y="675"/>
                    <a:pt x="914" y="720"/>
                    <a:pt x="809" y="749"/>
                  </a:cubicBezTo>
                  <a:cubicBezTo>
                    <a:pt x="794" y="749"/>
                    <a:pt x="779" y="764"/>
                    <a:pt x="779" y="779"/>
                  </a:cubicBezTo>
                  <a:cubicBezTo>
                    <a:pt x="734" y="899"/>
                    <a:pt x="659" y="1019"/>
                    <a:pt x="630" y="1094"/>
                  </a:cubicBezTo>
                  <a:cubicBezTo>
                    <a:pt x="600" y="1019"/>
                    <a:pt x="555" y="884"/>
                    <a:pt x="540" y="764"/>
                  </a:cubicBezTo>
                  <a:cubicBezTo>
                    <a:pt x="525" y="734"/>
                    <a:pt x="510" y="720"/>
                    <a:pt x="495" y="720"/>
                  </a:cubicBezTo>
                  <a:cubicBezTo>
                    <a:pt x="375" y="690"/>
                    <a:pt x="240" y="660"/>
                    <a:pt x="165" y="645"/>
                  </a:cubicBezTo>
                  <a:cubicBezTo>
                    <a:pt x="255" y="600"/>
                    <a:pt x="390" y="540"/>
                    <a:pt x="525" y="480"/>
                  </a:cubicBezTo>
                  <a:cubicBezTo>
                    <a:pt x="540" y="480"/>
                    <a:pt x="555" y="465"/>
                    <a:pt x="555" y="450"/>
                  </a:cubicBezTo>
                  <a:cubicBezTo>
                    <a:pt x="600" y="360"/>
                    <a:pt x="644" y="255"/>
                    <a:pt x="689" y="166"/>
                  </a:cubicBezTo>
                  <a:close/>
                  <a:moveTo>
                    <a:pt x="689" y="1"/>
                  </a:moveTo>
                  <a:cubicBezTo>
                    <a:pt x="659" y="1"/>
                    <a:pt x="615" y="1"/>
                    <a:pt x="450" y="390"/>
                  </a:cubicBezTo>
                  <a:cubicBezTo>
                    <a:pt x="31" y="555"/>
                    <a:pt x="1" y="600"/>
                    <a:pt x="1" y="630"/>
                  </a:cubicBezTo>
                  <a:cubicBezTo>
                    <a:pt x="1" y="645"/>
                    <a:pt x="1" y="675"/>
                    <a:pt x="16" y="690"/>
                  </a:cubicBezTo>
                  <a:cubicBezTo>
                    <a:pt x="31" y="705"/>
                    <a:pt x="61" y="749"/>
                    <a:pt x="420" y="824"/>
                  </a:cubicBezTo>
                  <a:cubicBezTo>
                    <a:pt x="525" y="1258"/>
                    <a:pt x="570" y="1258"/>
                    <a:pt x="615" y="1258"/>
                  </a:cubicBezTo>
                  <a:cubicBezTo>
                    <a:pt x="644" y="1258"/>
                    <a:pt x="674" y="1258"/>
                    <a:pt x="869" y="854"/>
                  </a:cubicBezTo>
                  <a:cubicBezTo>
                    <a:pt x="989" y="824"/>
                    <a:pt x="1109" y="764"/>
                    <a:pt x="1228" y="705"/>
                  </a:cubicBezTo>
                  <a:cubicBezTo>
                    <a:pt x="1243" y="690"/>
                    <a:pt x="1258" y="675"/>
                    <a:pt x="1258" y="645"/>
                  </a:cubicBezTo>
                  <a:cubicBezTo>
                    <a:pt x="1243" y="600"/>
                    <a:pt x="1183" y="570"/>
                    <a:pt x="974" y="480"/>
                  </a:cubicBezTo>
                  <a:lnTo>
                    <a:pt x="869" y="450"/>
                  </a:lnTo>
                  <a:cubicBezTo>
                    <a:pt x="854" y="420"/>
                    <a:pt x="839" y="360"/>
                    <a:pt x="839" y="315"/>
                  </a:cubicBezTo>
                  <a:cubicBezTo>
                    <a:pt x="824" y="210"/>
                    <a:pt x="794" y="121"/>
                    <a:pt x="749" y="31"/>
                  </a:cubicBezTo>
                  <a:cubicBezTo>
                    <a:pt x="734" y="16"/>
                    <a:pt x="719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" name="Google Shape;2838;p65">
              <a:extLst>
                <a:ext uri="{FF2B5EF4-FFF2-40B4-BE49-F238E27FC236}">
                  <a16:creationId xmlns:a16="http://schemas.microsoft.com/office/drawing/2014/main" id="{A51013C4-EB44-3AEE-EA9F-808F41FE992F}"/>
                </a:ext>
              </a:extLst>
            </p:cNvPr>
            <p:cNvSpPr/>
            <p:nvPr/>
          </p:nvSpPr>
          <p:spPr>
            <a:xfrm>
              <a:off x="3455014" y="1777320"/>
              <a:ext cx="135043" cy="134933"/>
            </a:xfrm>
            <a:custGeom>
              <a:avLst/>
              <a:gdLst/>
              <a:ahLst/>
              <a:cxnLst/>
              <a:rect l="l" t="t" r="r" b="b"/>
              <a:pathLst>
                <a:path w="1259" h="1258" extrusionOk="0">
                  <a:moveTo>
                    <a:pt x="689" y="165"/>
                  </a:moveTo>
                  <a:cubicBezTo>
                    <a:pt x="704" y="225"/>
                    <a:pt x="719" y="285"/>
                    <a:pt x="734" y="329"/>
                  </a:cubicBezTo>
                  <a:cubicBezTo>
                    <a:pt x="734" y="389"/>
                    <a:pt x="749" y="449"/>
                    <a:pt x="779" y="509"/>
                  </a:cubicBezTo>
                  <a:cubicBezTo>
                    <a:pt x="794" y="539"/>
                    <a:pt x="824" y="539"/>
                    <a:pt x="944" y="584"/>
                  </a:cubicBezTo>
                  <a:cubicBezTo>
                    <a:pt x="989" y="599"/>
                    <a:pt x="1049" y="629"/>
                    <a:pt x="1094" y="644"/>
                  </a:cubicBezTo>
                  <a:cubicBezTo>
                    <a:pt x="1019" y="674"/>
                    <a:pt x="914" y="719"/>
                    <a:pt x="824" y="749"/>
                  </a:cubicBezTo>
                  <a:cubicBezTo>
                    <a:pt x="794" y="749"/>
                    <a:pt x="794" y="764"/>
                    <a:pt x="779" y="779"/>
                  </a:cubicBezTo>
                  <a:cubicBezTo>
                    <a:pt x="734" y="898"/>
                    <a:pt x="674" y="1018"/>
                    <a:pt x="630" y="1093"/>
                  </a:cubicBezTo>
                  <a:cubicBezTo>
                    <a:pt x="600" y="1018"/>
                    <a:pt x="570" y="883"/>
                    <a:pt x="540" y="764"/>
                  </a:cubicBezTo>
                  <a:cubicBezTo>
                    <a:pt x="540" y="734"/>
                    <a:pt x="510" y="719"/>
                    <a:pt x="495" y="719"/>
                  </a:cubicBezTo>
                  <a:cubicBezTo>
                    <a:pt x="375" y="689"/>
                    <a:pt x="255" y="659"/>
                    <a:pt x="180" y="629"/>
                  </a:cubicBezTo>
                  <a:cubicBezTo>
                    <a:pt x="285" y="584"/>
                    <a:pt x="405" y="524"/>
                    <a:pt x="525" y="479"/>
                  </a:cubicBezTo>
                  <a:cubicBezTo>
                    <a:pt x="540" y="479"/>
                    <a:pt x="555" y="464"/>
                    <a:pt x="570" y="449"/>
                  </a:cubicBezTo>
                  <a:cubicBezTo>
                    <a:pt x="600" y="359"/>
                    <a:pt x="644" y="255"/>
                    <a:pt x="689" y="165"/>
                  </a:cubicBezTo>
                  <a:close/>
                  <a:moveTo>
                    <a:pt x="704" y="0"/>
                  </a:moveTo>
                  <a:cubicBezTo>
                    <a:pt x="674" y="0"/>
                    <a:pt x="615" y="0"/>
                    <a:pt x="465" y="389"/>
                  </a:cubicBezTo>
                  <a:cubicBezTo>
                    <a:pt x="46" y="539"/>
                    <a:pt x="16" y="599"/>
                    <a:pt x="16" y="629"/>
                  </a:cubicBezTo>
                  <a:cubicBezTo>
                    <a:pt x="1" y="644"/>
                    <a:pt x="16" y="659"/>
                    <a:pt x="31" y="689"/>
                  </a:cubicBezTo>
                  <a:cubicBezTo>
                    <a:pt x="31" y="704"/>
                    <a:pt x="61" y="749"/>
                    <a:pt x="435" y="824"/>
                  </a:cubicBezTo>
                  <a:cubicBezTo>
                    <a:pt x="540" y="1258"/>
                    <a:pt x="570" y="1258"/>
                    <a:pt x="615" y="1258"/>
                  </a:cubicBezTo>
                  <a:cubicBezTo>
                    <a:pt x="644" y="1258"/>
                    <a:pt x="689" y="1258"/>
                    <a:pt x="869" y="853"/>
                  </a:cubicBezTo>
                  <a:cubicBezTo>
                    <a:pt x="1004" y="809"/>
                    <a:pt x="1124" y="764"/>
                    <a:pt x="1243" y="704"/>
                  </a:cubicBezTo>
                  <a:cubicBezTo>
                    <a:pt x="1258" y="689"/>
                    <a:pt x="1258" y="659"/>
                    <a:pt x="1258" y="644"/>
                  </a:cubicBezTo>
                  <a:cubicBezTo>
                    <a:pt x="1258" y="584"/>
                    <a:pt x="1198" y="569"/>
                    <a:pt x="974" y="479"/>
                  </a:cubicBezTo>
                  <a:cubicBezTo>
                    <a:pt x="944" y="464"/>
                    <a:pt x="884" y="464"/>
                    <a:pt x="869" y="434"/>
                  </a:cubicBezTo>
                  <a:cubicBezTo>
                    <a:pt x="869" y="419"/>
                    <a:pt x="839" y="359"/>
                    <a:pt x="839" y="315"/>
                  </a:cubicBezTo>
                  <a:cubicBezTo>
                    <a:pt x="824" y="210"/>
                    <a:pt x="794" y="120"/>
                    <a:pt x="764" y="30"/>
                  </a:cubicBezTo>
                  <a:cubicBezTo>
                    <a:pt x="749" y="15"/>
                    <a:pt x="719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" name="Google Shape;2839;p65">
              <a:extLst>
                <a:ext uri="{FF2B5EF4-FFF2-40B4-BE49-F238E27FC236}">
                  <a16:creationId xmlns:a16="http://schemas.microsoft.com/office/drawing/2014/main" id="{32395738-3326-CFA9-5520-29382B8C7BCF}"/>
                </a:ext>
              </a:extLst>
            </p:cNvPr>
            <p:cNvSpPr/>
            <p:nvPr/>
          </p:nvSpPr>
          <p:spPr>
            <a:xfrm>
              <a:off x="3586729" y="3546911"/>
              <a:ext cx="133435" cy="135040"/>
            </a:xfrm>
            <a:custGeom>
              <a:avLst/>
              <a:gdLst/>
              <a:ahLst/>
              <a:cxnLst/>
              <a:rect l="l" t="t" r="r" b="b"/>
              <a:pathLst>
                <a:path w="1244" h="1259" extrusionOk="0">
                  <a:moveTo>
                    <a:pt x="674" y="166"/>
                  </a:moveTo>
                  <a:cubicBezTo>
                    <a:pt x="689" y="225"/>
                    <a:pt x="704" y="300"/>
                    <a:pt x="719" y="345"/>
                  </a:cubicBezTo>
                  <a:cubicBezTo>
                    <a:pt x="734" y="405"/>
                    <a:pt x="749" y="465"/>
                    <a:pt x="764" y="510"/>
                  </a:cubicBezTo>
                  <a:cubicBezTo>
                    <a:pt x="779" y="540"/>
                    <a:pt x="809" y="555"/>
                    <a:pt x="929" y="600"/>
                  </a:cubicBezTo>
                  <a:lnTo>
                    <a:pt x="1078" y="660"/>
                  </a:lnTo>
                  <a:cubicBezTo>
                    <a:pt x="1018" y="690"/>
                    <a:pt x="899" y="719"/>
                    <a:pt x="809" y="749"/>
                  </a:cubicBezTo>
                  <a:cubicBezTo>
                    <a:pt x="794" y="764"/>
                    <a:pt x="779" y="779"/>
                    <a:pt x="764" y="794"/>
                  </a:cubicBezTo>
                  <a:cubicBezTo>
                    <a:pt x="719" y="899"/>
                    <a:pt x="659" y="1019"/>
                    <a:pt x="614" y="1094"/>
                  </a:cubicBezTo>
                  <a:cubicBezTo>
                    <a:pt x="584" y="1019"/>
                    <a:pt x="554" y="884"/>
                    <a:pt x="524" y="764"/>
                  </a:cubicBezTo>
                  <a:cubicBezTo>
                    <a:pt x="524" y="734"/>
                    <a:pt x="509" y="719"/>
                    <a:pt x="479" y="719"/>
                  </a:cubicBezTo>
                  <a:cubicBezTo>
                    <a:pt x="360" y="690"/>
                    <a:pt x="240" y="660"/>
                    <a:pt x="165" y="645"/>
                  </a:cubicBezTo>
                  <a:cubicBezTo>
                    <a:pt x="285" y="585"/>
                    <a:pt x="390" y="540"/>
                    <a:pt x="524" y="495"/>
                  </a:cubicBezTo>
                  <a:cubicBezTo>
                    <a:pt x="524" y="480"/>
                    <a:pt x="539" y="465"/>
                    <a:pt x="554" y="465"/>
                  </a:cubicBezTo>
                  <a:cubicBezTo>
                    <a:pt x="584" y="360"/>
                    <a:pt x="644" y="240"/>
                    <a:pt x="674" y="166"/>
                  </a:cubicBezTo>
                  <a:close/>
                  <a:moveTo>
                    <a:pt x="689" y="1"/>
                  </a:moveTo>
                  <a:cubicBezTo>
                    <a:pt x="659" y="1"/>
                    <a:pt x="599" y="1"/>
                    <a:pt x="450" y="390"/>
                  </a:cubicBezTo>
                  <a:cubicBezTo>
                    <a:pt x="30" y="555"/>
                    <a:pt x="0" y="600"/>
                    <a:pt x="0" y="630"/>
                  </a:cubicBezTo>
                  <a:cubicBezTo>
                    <a:pt x="0" y="645"/>
                    <a:pt x="0" y="675"/>
                    <a:pt x="15" y="690"/>
                  </a:cubicBezTo>
                  <a:cubicBezTo>
                    <a:pt x="30" y="705"/>
                    <a:pt x="60" y="749"/>
                    <a:pt x="420" y="824"/>
                  </a:cubicBezTo>
                  <a:cubicBezTo>
                    <a:pt x="524" y="1258"/>
                    <a:pt x="554" y="1258"/>
                    <a:pt x="599" y="1258"/>
                  </a:cubicBezTo>
                  <a:cubicBezTo>
                    <a:pt x="644" y="1258"/>
                    <a:pt x="674" y="1258"/>
                    <a:pt x="869" y="854"/>
                  </a:cubicBezTo>
                  <a:cubicBezTo>
                    <a:pt x="989" y="824"/>
                    <a:pt x="1108" y="764"/>
                    <a:pt x="1228" y="705"/>
                  </a:cubicBezTo>
                  <a:cubicBezTo>
                    <a:pt x="1243" y="690"/>
                    <a:pt x="1243" y="675"/>
                    <a:pt x="1243" y="645"/>
                  </a:cubicBezTo>
                  <a:cubicBezTo>
                    <a:pt x="1243" y="600"/>
                    <a:pt x="1183" y="570"/>
                    <a:pt x="974" y="480"/>
                  </a:cubicBezTo>
                  <a:lnTo>
                    <a:pt x="854" y="450"/>
                  </a:lnTo>
                  <a:cubicBezTo>
                    <a:pt x="854" y="420"/>
                    <a:pt x="824" y="360"/>
                    <a:pt x="824" y="315"/>
                  </a:cubicBezTo>
                  <a:cubicBezTo>
                    <a:pt x="809" y="210"/>
                    <a:pt x="779" y="121"/>
                    <a:pt x="749" y="31"/>
                  </a:cubicBezTo>
                  <a:cubicBezTo>
                    <a:pt x="734" y="16"/>
                    <a:pt x="719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" name="Google Shape;2840;p65">
              <a:extLst>
                <a:ext uri="{FF2B5EF4-FFF2-40B4-BE49-F238E27FC236}">
                  <a16:creationId xmlns:a16="http://schemas.microsoft.com/office/drawing/2014/main" id="{DBF358F0-80E8-4408-D4DB-AEE7CBB78660}"/>
                </a:ext>
              </a:extLst>
            </p:cNvPr>
            <p:cNvSpPr/>
            <p:nvPr/>
          </p:nvSpPr>
          <p:spPr>
            <a:xfrm>
              <a:off x="3446969" y="2356958"/>
              <a:ext cx="382391" cy="382382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2" y="1"/>
                  </a:moveTo>
                  <a:cubicBezTo>
                    <a:pt x="794" y="1"/>
                    <a:pt x="1" y="794"/>
                    <a:pt x="1" y="1782"/>
                  </a:cubicBezTo>
                  <a:cubicBezTo>
                    <a:pt x="1" y="2756"/>
                    <a:pt x="794" y="3564"/>
                    <a:pt x="1782" y="3564"/>
                  </a:cubicBezTo>
                  <a:cubicBezTo>
                    <a:pt x="2771" y="3564"/>
                    <a:pt x="3564" y="2756"/>
                    <a:pt x="3564" y="1782"/>
                  </a:cubicBezTo>
                  <a:cubicBezTo>
                    <a:pt x="3564" y="794"/>
                    <a:pt x="2771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0" name="Google Shape;2841;p65">
              <a:extLst>
                <a:ext uri="{FF2B5EF4-FFF2-40B4-BE49-F238E27FC236}">
                  <a16:creationId xmlns:a16="http://schemas.microsoft.com/office/drawing/2014/main" id="{37B300E5-F2FC-721D-793C-E9D523238C96}"/>
                </a:ext>
              </a:extLst>
            </p:cNvPr>
            <p:cNvSpPr/>
            <p:nvPr/>
          </p:nvSpPr>
          <p:spPr>
            <a:xfrm>
              <a:off x="3324925" y="2473978"/>
              <a:ext cx="603995" cy="232325"/>
            </a:xfrm>
            <a:custGeom>
              <a:avLst/>
              <a:gdLst/>
              <a:ahLst/>
              <a:cxnLst/>
              <a:rect l="l" t="t" r="r" b="b"/>
              <a:pathLst>
                <a:path w="5631" h="2166" extrusionOk="0">
                  <a:moveTo>
                    <a:pt x="1214" y="135"/>
                  </a:moveTo>
                  <a:lnTo>
                    <a:pt x="1154" y="315"/>
                  </a:lnTo>
                  <a:cubicBezTo>
                    <a:pt x="1034" y="330"/>
                    <a:pt x="704" y="375"/>
                    <a:pt x="615" y="540"/>
                  </a:cubicBezTo>
                  <a:cubicBezTo>
                    <a:pt x="585" y="599"/>
                    <a:pt x="600" y="689"/>
                    <a:pt x="645" y="749"/>
                  </a:cubicBezTo>
                  <a:cubicBezTo>
                    <a:pt x="869" y="1108"/>
                    <a:pt x="4447" y="1737"/>
                    <a:pt x="4792" y="1737"/>
                  </a:cubicBezTo>
                  <a:lnTo>
                    <a:pt x="4807" y="1737"/>
                  </a:lnTo>
                  <a:cubicBezTo>
                    <a:pt x="4941" y="1722"/>
                    <a:pt x="5076" y="1722"/>
                    <a:pt x="5091" y="1603"/>
                  </a:cubicBezTo>
                  <a:cubicBezTo>
                    <a:pt x="5106" y="1483"/>
                    <a:pt x="4882" y="1363"/>
                    <a:pt x="4657" y="1288"/>
                  </a:cubicBezTo>
                  <a:lnTo>
                    <a:pt x="4672" y="1019"/>
                  </a:lnTo>
                  <a:cubicBezTo>
                    <a:pt x="4941" y="1138"/>
                    <a:pt x="5451" y="1423"/>
                    <a:pt x="5495" y="1692"/>
                  </a:cubicBezTo>
                  <a:cubicBezTo>
                    <a:pt x="5495" y="1797"/>
                    <a:pt x="5451" y="1902"/>
                    <a:pt x="5346" y="1962"/>
                  </a:cubicBezTo>
                  <a:cubicBezTo>
                    <a:pt x="5301" y="1992"/>
                    <a:pt x="5181" y="2052"/>
                    <a:pt x="4822" y="2052"/>
                  </a:cubicBezTo>
                  <a:cubicBezTo>
                    <a:pt x="3474" y="2052"/>
                    <a:pt x="630" y="1348"/>
                    <a:pt x="225" y="824"/>
                  </a:cubicBezTo>
                  <a:cubicBezTo>
                    <a:pt x="151" y="749"/>
                    <a:pt x="121" y="629"/>
                    <a:pt x="151" y="525"/>
                  </a:cubicBezTo>
                  <a:cubicBezTo>
                    <a:pt x="255" y="270"/>
                    <a:pt x="884" y="165"/>
                    <a:pt x="1214" y="135"/>
                  </a:cubicBezTo>
                  <a:close/>
                  <a:moveTo>
                    <a:pt x="1288" y="1"/>
                  </a:moveTo>
                  <a:cubicBezTo>
                    <a:pt x="1184" y="16"/>
                    <a:pt x="225" y="75"/>
                    <a:pt x="46" y="465"/>
                  </a:cubicBezTo>
                  <a:cubicBezTo>
                    <a:pt x="1" y="614"/>
                    <a:pt x="31" y="779"/>
                    <a:pt x="151" y="884"/>
                  </a:cubicBezTo>
                  <a:cubicBezTo>
                    <a:pt x="600" y="1483"/>
                    <a:pt x="3534" y="2156"/>
                    <a:pt x="4822" y="2156"/>
                  </a:cubicBezTo>
                  <a:cubicBezTo>
                    <a:pt x="4865" y="2163"/>
                    <a:pt x="4909" y="2166"/>
                    <a:pt x="4953" y="2166"/>
                  </a:cubicBezTo>
                  <a:cubicBezTo>
                    <a:pt x="5118" y="2166"/>
                    <a:pt x="5282" y="2123"/>
                    <a:pt x="5436" y="2052"/>
                  </a:cubicBezTo>
                  <a:cubicBezTo>
                    <a:pt x="5555" y="1962"/>
                    <a:pt x="5630" y="1827"/>
                    <a:pt x="5615" y="1677"/>
                  </a:cubicBezTo>
                  <a:cubicBezTo>
                    <a:pt x="5555" y="1243"/>
                    <a:pt x="4687" y="899"/>
                    <a:pt x="4642" y="884"/>
                  </a:cubicBezTo>
                  <a:cubicBezTo>
                    <a:pt x="4635" y="876"/>
                    <a:pt x="4627" y="873"/>
                    <a:pt x="4620" y="873"/>
                  </a:cubicBezTo>
                  <a:cubicBezTo>
                    <a:pt x="4612" y="873"/>
                    <a:pt x="4605" y="876"/>
                    <a:pt x="4597" y="884"/>
                  </a:cubicBezTo>
                  <a:cubicBezTo>
                    <a:pt x="4582" y="899"/>
                    <a:pt x="4567" y="914"/>
                    <a:pt x="4567" y="929"/>
                  </a:cubicBezTo>
                  <a:lnTo>
                    <a:pt x="4552" y="1318"/>
                  </a:lnTo>
                  <a:cubicBezTo>
                    <a:pt x="4537" y="1348"/>
                    <a:pt x="4552" y="1363"/>
                    <a:pt x="4582" y="1378"/>
                  </a:cubicBezTo>
                  <a:cubicBezTo>
                    <a:pt x="4732" y="1423"/>
                    <a:pt x="4867" y="1483"/>
                    <a:pt x="4986" y="1588"/>
                  </a:cubicBezTo>
                  <a:cubicBezTo>
                    <a:pt x="4926" y="1617"/>
                    <a:pt x="4867" y="1617"/>
                    <a:pt x="4807" y="1632"/>
                  </a:cubicBezTo>
                  <a:lnTo>
                    <a:pt x="4792" y="1632"/>
                  </a:lnTo>
                  <a:cubicBezTo>
                    <a:pt x="4343" y="1632"/>
                    <a:pt x="914" y="959"/>
                    <a:pt x="749" y="689"/>
                  </a:cubicBezTo>
                  <a:cubicBezTo>
                    <a:pt x="704" y="629"/>
                    <a:pt x="734" y="584"/>
                    <a:pt x="734" y="584"/>
                  </a:cubicBezTo>
                  <a:cubicBezTo>
                    <a:pt x="779" y="480"/>
                    <a:pt x="1049" y="435"/>
                    <a:pt x="1199" y="420"/>
                  </a:cubicBezTo>
                  <a:cubicBezTo>
                    <a:pt x="1228" y="420"/>
                    <a:pt x="1243" y="405"/>
                    <a:pt x="1258" y="375"/>
                  </a:cubicBezTo>
                  <a:lnTo>
                    <a:pt x="1348" y="75"/>
                  </a:lnTo>
                  <a:cubicBezTo>
                    <a:pt x="1348" y="60"/>
                    <a:pt x="1348" y="45"/>
                    <a:pt x="1333" y="31"/>
                  </a:cubicBezTo>
                  <a:cubicBezTo>
                    <a:pt x="1333" y="16"/>
                    <a:pt x="1303" y="1"/>
                    <a:pt x="128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1" name="Google Shape;2842;p65">
              <a:extLst>
                <a:ext uri="{FF2B5EF4-FFF2-40B4-BE49-F238E27FC236}">
                  <a16:creationId xmlns:a16="http://schemas.microsoft.com/office/drawing/2014/main" id="{BFE928FC-257C-5CB7-72F5-81059458531E}"/>
                </a:ext>
              </a:extLst>
            </p:cNvPr>
            <p:cNvSpPr/>
            <p:nvPr/>
          </p:nvSpPr>
          <p:spPr>
            <a:xfrm>
              <a:off x="3752125" y="2427643"/>
              <a:ext cx="17806" cy="24241"/>
            </a:xfrm>
            <a:custGeom>
              <a:avLst/>
              <a:gdLst/>
              <a:ahLst/>
              <a:cxnLst/>
              <a:rect l="l" t="t" r="r" b="b"/>
              <a:pathLst>
                <a:path w="166" h="226" extrusionOk="0">
                  <a:moveTo>
                    <a:pt x="0" y="1"/>
                  </a:moveTo>
                  <a:lnTo>
                    <a:pt x="150" y="225"/>
                  </a:lnTo>
                  <a:cubicBezTo>
                    <a:pt x="165" y="13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2" name="Google Shape;2843;p65">
              <a:extLst>
                <a:ext uri="{FF2B5EF4-FFF2-40B4-BE49-F238E27FC236}">
                  <a16:creationId xmlns:a16="http://schemas.microsoft.com/office/drawing/2014/main" id="{8FE5A548-596E-3649-4F4D-1A82A5FD2D99}"/>
                </a:ext>
              </a:extLst>
            </p:cNvPr>
            <p:cNvSpPr/>
            <p:nvPr/>
          </p:nvSpPr>
          <p:spPr>
            <a:xfrm>
              <a:off x="3745690" y="2421744"/>
              <a:ext cx="32286" cy="36576"/>
            </a:xfrm>
            <a:custGeom>
              <a:avLst/>
              <a:gdLst/>
              <a:ahLst/>
              <a:cxnLst/>
              <a:rect l="l" t="t" r="r" b="b"/>
              <a:pathLst>
                <a:path w="301" h="341" extrusionOk="0">
                  <a:moveTo>
                    <a:pt x="76" y="1"/>
                  </a:moveTo>
                  <a:cubicBezTo>
                    <a:pt x="58" y="1"/>
                    <a:pt x="39" y="8"/>
                    <a:pt x="31" y="26"/>
                  </a:cubicBezTo>
                  <a:cubicBezTo>
                    <a:pt x="1" y="56"/>
                    <a:pt x="1" y="86"/>
                    <a:pt x="31" y="116"/>
                  </a:cubicBezTo>
                  <a:cubicBezTo>
                    <a:pt x="90" y="160"/>
                    <a:pt x="150" y="235"/>
                    <a:pt x="150" y="280"/>
                  </a:cubicBezTo>
                  <a:cubicBezTo>
                    <a:pt x="135" y="310"/>
                    <a:pt x="165" y="340"/>
                    <a:pt x="195" y="340"/>
                  </a:cubicBezTo>
                  <a:lnTo>
                    <a:pt x="210" y="340"/>
                  </a:lnTo>
                  <a:cubicBezTo>
                    <a:pt x="240" y="340"/>
                    <a:pt x="270" y="325"/>
                    <a:pt x="270" y="295"/>
                  </a:cubicBezTo>
                  <a:cubicBezTo>
                    <a:pt x="300" y="175"/>
                    <a:pt x="135" y="41"/>
                    <a:pt x="105" y="11"/>
                  </a:cubicBezTo>
                  <a:cubicBezTo>
                    <a:pt x="99" y="4"/>
                    <a:pt x="88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3" name="Google Shape;2844;p65">
              <a:extLst>
                <a:ext uri="{FF2B5EF4-FFF2-40B4-BE49-F238E27FC236}">
                  <a16:creationId xmlns:a16="http://schemas.microsoft.com/office/drawing/2014/main" id="{578C1AD3-D33A-82F2-08C6-5B6A95C8F281}"/>
                </a:ext>
              </a:extLst>
            </p:cNvPr>
            <p:cNvSpPr/>
            <p:nvPr/>
          </p:nvSpPr>
          <p:spPr>
            <a:xfrm>
              <a:off x="3747299" y="2475803"/>
              <a:ext cx="17806" cy="24241"/>
            </a:xfrm>
            <a:custGeom>
              <a:avLst/>
              <a:gdLst/>
              <a:ahLst/>
              <a:cxnLst/>
              <a:rect l="l" t="t" r="r" b="b"/>
              <a:pathLst>
                <a:path w="166" h="226" extrusionOk="0">
                  <a:moveTo>
                    <a:pt x="1" y="1"/>
                  </a:moveTo>
                  <a:lnTo>
                    <a:pt x="150" y="225"/>
                  </a:lnTo>
                  <a:cubicBezTo>
                    <a:pt x="165" y="1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4" name="Google Shape;2845;p65">
              <a:extLst>
                <a:ext uri="{FF2B5EF4-FFF2-40B4-BE49-F238E27FC236}">
                  <a16:creationId xmlns:a16="http://schemas.microsoft.com/office/drawing/2014/main" id="{9A54F6ED-1D24-5C24-6C45-96813416C825}"/>
                </a:ext>
              </a:extLst>
            </p:cNvPr>
            <p:cNvSpPr/>
            <p:nvPr/>
          </p:nvSpPr>
          <p:spPr>
            <a:xfrm>
              <a:off x="3739039" y="2469046"/>
              <a:ext cx="32501" cy="37434"/>
            </a:xfrm>
            <a:custGeom>
              <a:avLst/>
              <a:gdLst/>
              <a:ahLst/>
              <a:cxnLst/>
              <a:rect l="l" t="t" r="r" b="b"/>
              <a:pathLst>
                <a:path w="303" h="349" extrusionOk="0">
                  <a:moveTo>
                    <a:pt x="84" y="1"/>
                  </a:moveTo>
                  <a:cubicBezTo>
                    <a:pt x="37" y="1"/>
                    <a:pt x="0" y="73"/>
                    <a:pt x="48" y="109"/>
                  </a:cubicBezTo>
                  <a:cubicBezTo>
                    <a:pt x="108" y="154"/>
                    <a:pt x="167" y="228"/>
                    <a:pt x="167" y="273"/>
                  </a:cubicBezTo>
                  <a:cubicBezTo>
                    <a:pt x="152" y="303"/>
                    <a:pt x="182" y="333"/>
                    <a:pt x="212" y="348"/>
                  </a:cubicBezTo>
                  <a:lnTo>
                    <a:pt x="227" y="348"/>
                  </a:lnTo>
                  <a:cubicBezTo>
                    <a:pt x="257" y="348"/>
                    <a:pt x="272" y="318"/>
                    <a:pt x="287" y="288"/>
                  </a:cubicBezTo>
                  <a:cubicBezTo>
                    <a:pt x="302" y="169"/>
                    <a:pt x="152" y="34"/>
                    <a:pt x="122" y="19"/>
                  </a:cubicBezTo>
                  <a:cubicBezTo>
                    <a:pt x="110" y="6"/>
                    <a:pt x="96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5" name="Google Shape;2846;p65">
              <a:extLst>
                <a:ext uri="{FF2B5EF4-FFF2-40B4-BE49-F238E27FC236}">
                  <a16:creationId xmlns:a16="http://schemas.microsoft.com/office/drawing/2014/main" id="{34A94239-E941-DAD6-D308-D65489EA64DA}"/>
                </a:ext>
              </a:extLst>
            </p:cNvPr>
            <p:cNvSpPr/>
            <p:nvPr/>
          </p:nvSpPr>
          <p:spPr>
            <a:xfrm>
              <a:off x="3703965" y="2440514"/>
              <a:ext cx="17806" cy="24133"/>
            </a:xfrm>
            <a:custGeom>
              <a:avLst/>
              <a:gdLst/>
              <a:ahLst/>
              <a:cxnLst/>
              <a:rect l="l" t="t" r="r" b="b"/>
              <a:pathLst>
                <a:path w="166" h="225" extrusionOk="0">
                  <a:moveTo>
                    <a:pt x="0" y="0"/>
                  </a:moveTo>
                  <a:lnTo>
                    <a:pt x="135" y="225"/>
                  </a:lnTo>
                  <a:cubicBezTo>
                    <a:pt x="165" y="13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6" name="Google Shape;2847;p65">
              <a:extLst>
                <a:ext uri="{FF2B5EF4-FFF2-40B4-BE49-F238E27FC236}">
                  <a16:creationId xmlns:a16="http://schemas.microsoft.com/office/drawing/2014/main" id="{1E564E05-85B6-9D91-58F3-F5BF0C7691D7}"/>
                </a:ext>
              </a:extLst>
            </p:cNvPr>
            <p:cNvSpPr/>
            <p:nvPr/>
          </p:nvSpPr>
          <p:spPr>
            <a:xfrm>
              <a:off x="3697530" y="2434615"/>
              <a:ext cx="30570" cy="36468"/>
            </a:xfrm>
            <a:custGeom>
              <a:avLst/>
              <a:gdLst/>
              <a:ahLst/>
              <a:cxnLst/>
              <a:rect l="l" t="t" r="r" b="b"/>
              <a:pathLst>
                <a:path w="285" h="340" extrusionOk="0">
                  <a:moveTo>
                    <a:pt x="61" y="1"/>
                  </a:moveTo>
                  <a:cubicBezTo>
                    <a:pt x="43" y="1"/>
                    <a:pt x="24" y="8"/>
                    <a:pt x="15" y="25"/>
                  </a:cubicBezTo>
                  <a:cubicBezTo>
                    <a:pt x="0" y="55"/>
                    <a:pt x="0" y="85"/>
                    <a:pt x="30" y="100"/>
                  </a:cubicBezTo>
                  <a:cubicBezTo>
                    <a:pt x="75" y="145"/>
                    <a:pt x="150" y="235"/>
                    <a:pt x="150" y="280"/>
                  </a:cubicBezTo>
                  <a:cubicBezTo>
                    <a:pt x="135" y="310"/>
                    <a:pt x="165" y="340"/>
                    <a:pt x="195" y="340"/>
                  </a:cubicBezTo>
                  <a:cubicBezTo>
                    <a:pt x="225" y="340"/>
                    <a:pt x="255" y="325"/>
                    <a:pt x="255" y="295"/>
                  </a:cubicBezTo>
                  <a:cubicBezTo>
                    <a:pt x="285" y="175"/>
                    <a:pt x="120" y="40"/>
                    <a:pt x="90" y="10"/>
                  </a:cubicBezTo>
                  <a:cubicBezTo>
                    <a:pt x="84" y="4"/>
                    <a:pt x="73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7" name="Google Shape;2848;p65">
              <a:extLst>
                <a:ext uri="{FF2B5EF4-FFF2-40B4-BE49-F238E27FC236}">
                  <a16:creationId xmlns:a16="http://schemas.microsoft.com/office/drawing/2014/main" id="{D0BB2A41-45F2-7A82-AF0D-65295725C70B}"/>
                </a:ext>
              </a:extLst>
            </p:cNvPr>
            <p:cNvSpPr/>
            <p:nvPr/>
          </p:nvSpPr>
          <p:spPr>
            <a:xfrm>
              <a:off x="3697530" y="2397181"/>
              <a:ext cx="21023" cy="20916"/>
            </a:xfrm>
            <a:custGeom>
              <a:avLst/>
              <a:gdLst/>
              <a:ahLst/>
              <a:cxnLst/>
              <a:rect l="l" t="t" r="r" b="b"/>
              <a:pathLst>
                <a:path w="196" h="195" extrusionOk="0">
                  <a:moveTo>
                    <a:pt x="0" y="0"/>
                  </a:moveTo>
                  <a:lnTo>
                    <a:pt x="195" y="195"/>
                  </a:lnTo>
                  <a:cubicBezTo>
                    <a:pt x="195" y="9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8" name="Google Shape;2849;p65">
              <a:extLst>
                <a:ext uri="{FF2B5EF4-FFF2-40B4-BE49-F238E27FC236}">
                  <a16:creationId xmlns:a16="http://schemas.microsoft.com/office/drawing/2014/main" id="{DFAE9079-0BD6-2255-0577-EE4623140211}"/>
                </a:ext>
              </a:extLst>
            </p:cNvPr>
            <p:cNvSpPr/>
            <p:nvPr/>
          </p:nvSpPr>
          <p:spPr>
            <a:xfrm>
              <a:off x="3691094" y="2391711"/>
              <a:ext cx="33788" cy="32822"/>
            </a:xfrm>
            <a:custGeom>
              <a:avLst/>
              <a:gdLst/>
              <a:ahLst/>
              <a:cxnLst/>
              <a:rect l="l" t="t" r="r" b="b"/>
              <a:pathLst>
                <a:path w="315" h="306" extrusionOk="0">
                  <a:moveTo>
                    <a:pt x="67" y="0"/>
                  </a:moveTo>
                  <a:cubicBezTo>
                    <a:pt x="45" y="0"/>
                    <a:pt x="26" y="14"/>
                    <a:pt x="16" y="36"/>
                  </a:cubicBezTo>
                  <a:cubicBezTo>
                    <a:pt x="1" y="66"/>
                    <a:pt x="1" y="96"/>
                    <a:pt x="30" y="111"/>
                  </a:cubicBezTo>
                  <a:cubicBezTo>
                    <a:pt x="105" y="141"/>
                    <a:pt x="195" y="201"/>
                    <a:pt x="195" y="246"/>
                  </a:cubicBezTo>
                  <a:cubicBezTo>
                    <a:pt x="195" y="276"/>
                    <a:pt x="225" y="306"/>
                    <a:pt x="255" y="306"/>
                  </a:cubicBezTo>
                  <a:cubicBezTo>
                    <a:pt x="285" y="291"/>
                    <a:pt x="315" y="276"/>
                    <a:pt x="315" y="246"/>
                  </a:cubicBezTo>
                  <a:cubicBezTo>
                    <a:pt x="300" y="111"/>
                    <a:pt x="120" y="21"/>
                    <a:pt x="90" y="6"/>
                  </a:cubicBezTo>
                  <a:cubicBezTo>
                    <a:pt x="82" y="2"/>
                    <a:pt x="74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9" name="Google Shape;2850;p65">
              <a:extLst>
                <a:ext uri="{FF2B5EF4-FFF2-40B4-BE49-F238E27FC236}">
                  <a16:creationId xmlns:a16="http://schemas.microsoft.com/office/drawing/2014/main" id="{44125FE0-1A9F-CC3B-5C2C-F48E1343D309}"/>
                </a:ext>
              </a:extLst>
            </p:cNvPr>
            <p:cNvSpPr/>
            <p:nvPr/>
          </p:nvSpPr>
          <p:spPr>
            <a:xfrm>
              <a:off x="1610225" y="1999683"/>
              <a:ext cx="465841" cy="451350"/>
            </a:xfrm>
            <a:custGeom>
              <a:avLst/>
              <a:gdLst/>
              <a:ahLst/>
              <a:cxnLst/>
              <a:rect l="l" t="t" r="r" b="b"/>
              <a:pathLst>
                <a:path w="4343" h="4208" extrusionOk="0">
                  <a:moveTo>
                    <a:pt x="2351" y="135"/>
                  </a:moveTo>
                  <a:cubicBezTo>
                    <a:pt x="2411" y="300"/>
                    <a:pt x="2456" y="480"/>
                    <a:pt x="2486" y="659"/>
                  </a:cubicBezTo>
                  <a:cubicBezTo>
                    <a:pt x="2486" y="674"/>
                    <a:pt x="2501" y="689"/>
                    <a:pt x="2516" y="704"/>
                  </a:cubicBezTo>
                  <a:lnTo>
                    <a:pt x="2576" y="704"/>
                  </a:lnTo>
                  <a:cubicBezTo>
                    <a:pt x="2770" y="570"/>
                    <a:pt x="2980" y="450"/>
                    <a:pt x="3190" y="360"/>
                  </a:cubicBezTo>
                  <a:lnTo>
                    <a:pt x="3190" y="360"/>
                  </a:lnTo>
                  <a:cubicBezTo>
                    <a:pt x="3205" y="555"/>
                    <a:pt x="3190" y="749"/>
                    <a:pt x="3175" y="944"/>
                  </a:cubicBezTo>
                  <a:cubicBezTo>
                    <a:pt x="3175" y="974"/>
                    <a:pt x="3190" y="989"/>
                    <a:pt x="3205" y="989"/>
                  </a:cubicBezTo>
                  <a:cubicBezTo>
                    <a:pt x="3205" y="999"/>
                    <a:pt x="3220" y="1010"/>
                    <a:pt x="3234" y="1010"/>
                  </a:cubicBezTo>
                  <a:cubicBezTo>
                    <a:pt x="3239" y="1010"/>
                    <a:pt x="3245" y="1008"/>
                    <a:pt x="3250" y="1004"/>
                  </a:cubicBezTo>
                  <a:cubicBezTo>
                    <a:pt x="3429" y="989"/>
                    <a:pt x="3594" y="959"/>
                    <a:pt x="3774" y="959"/>
                  </a:cubicBezTo>
                  <a:lnTo>
                    <a:pt x="3863" y="959"/>
                  </a:lnTo>
                  <a:cubicBezTo>
                    <a:pt x="3789" y="1168"/>
                    <a:pt x="3684" y="1378"/>
                    <a:pt x="3564" y="1573"/>
                  </a:cubicBezTo>
                  <a:cubicBezTo>
                    <a:pt x="3549" y="1588"/>
                    <a:pt x="3549" y="1603"/>
                    <a:pt x="3564" y="1618"/>
                  </a:cubicBezTo>
                  <a:cubicBezTo>
                    <a:pt x="3579" y="1633"/>
                    <a:pt x="3594" y="1648"/>
                    <a:pt x="3609" y="1648"/>
                  </a:cubicBezTo>
                  <a:cubicBezTo>
                    <a:pt x="3818" y="1677"/>
                    <a:pt x="4028" y="1737"/>
                    <a:pt x="4223" y="1842"/>
                  </a:cubicBezTo>
                  <a:cubicBezTo>
                    <a:pt x="4208" y="1902"/>
                    <a:pt x="3953" y="2127"/>
                    <a:pt x="3654" y="2306"/>
                  </a:cubicBezTo>
                  <a:cubicBezTo>
                    <a:pt x="3639" y="2321"/>
                    <a:pt x="3624" y="2336"/>
                    <a:pt x="3624" y="2351"/>
                  </a:cubicBezTo>
                  <a:cubicBezTo>
                    <a:pt x="3624" y="2381"/>
                    <a:pt x="3639" y="2396"/>
                    <a:pt x="3654" y="2411"/>
                  </a:cubicBezTo>
                  <a:cubicBezTo>
                    <a:pt x="3818" y="2516"/>
                    <a:pt x="3953" y="2651"/>
                    <a:pt x="4088" y="2800"/>
                  </a:cubicBezTo>
                  <a:cubicBezTo>
                    <a:pt x="3893" y="2890"/>
                    <a:pt x="3684" y="2950"/>
                    <a:pt x="3474" y="2980"/>
                  </a:cubicBezTo>
                  <a:cubicBezTo>
                    <a:pt x="3444" y="2995"/>
                    <a:pt x="3414" y="3025"/>
                    <a:pt x="3429" y="3055"/>
                  </a:cubicBezTo>
                  <a:cubicBezTo>
                    <a:pt x="3444" y="3249"/>
                    <a:pt x="3459" y="3429"/>
                    <a:pt x="3459" y="3624"/>
                  </a:cubicBezTo>
                  <a:cubicBezTo>
                    <a:pt x="3250" y="3549"/>
                    <a:pt x="3055" y="3459"/>
                    <a:pt x="2875" y="3339"/>
                  </a:cubicBezTo>
                  <a:lnTo>
                    <a:pt x="2830" y="3339"/>
                  </a:lnTo>
                  <a:cubicBezTo>
                    <a:pt x="2815" y="3339"/>
                    <a:pt x="2800" y="3354"/>
                    <a:pt x="2785" y="3369"/>
                  </a:cubicBezTo>
                  <a:cubicBezTo>
                    <a:pt x="2711" y="3579"/>
                    <a:pt x="2621" y="3788"/>
                    <a:pt x="2516" y="3983"/>
                  </a:cubicBezTo>
                  <a:cubicBezTo>
                    <a:pt x="2456" y="3908"/>
                    <a:pt x="2336" y="3729"/>
                    <a:pt x="2216" y="3564"/>
                  </a:cubicBezTo>
                  <a:cubicBezTo>
                    <a:pt x="2216" y="3549"/>
                    <a:pt x="2202" y="3549"/>
                    <a:pt x="2187" y="3549"/>
                  </a:cubicBezTo>
                  <a:cubicBezTo>
                    <a:pt x="2157" y="3549"/>
                    <a:pt x="2142" y="3549"/>
                    <a:pt x="2127" y="3564"/>
                  </a:cubicBezTo>
                  <a:cubicBezTo>
                    <a:pt x="1962" y="3744"/>
                    <a:pt x="1767" y="3923"/>
                    <a:pt x="1573" y="4073"/>
                  </a:cubicBezTo>
                  <a:cubicBezTo>
                    <a:pt x="1543" y="3968"/>
                    <a:pt x="1498" y="3684"/>
                    <a:pt x="1468" y="3414"/>
                  </a:cubicBezTo>
                  <a:cubicBezTo>
                    <a:pt x="1468" y="3399"/>
                    <a:pt x="1453" y="3399"/>
                    <a:pt x="1438" y="3384"/>
                  </a:cubicBezTo>
                  <a:cubicBezTo>
                    <a:pt x="1423" y="3384"/>
                    <a:pt x="1423" y="3369"/>
                    <a:pt x="1408" y="3369"/>
                  </a:cubicBezTo>
                  <a:cubicBezTo>
                    <a:pt x="1183" y="3414"/>
                    <a:pt x="974" y="3444"/>
                    <a:pt x="749" y="3459"/>
                  </a:cubicBezTo>
                  <a:lnTo>
                    <a:pt x="719" y="3459"/>
                  </a:lnTo>
                  <a:cubicBezTo>
                    <a:pt x="794" y="3264"/>
                    <a:pt x="899" y="3070"/>
                    <a:pt x="1004" y="2890"/>
                  </a:cubicBezTo>
                  <a:cubicBezTo>
                    <a:pt x="1004" y="2875"/>
                    <a:pt x="1004" y="2860"/>
                    <a:pt x="1004" y="2845"/>
                  </a:cubicBezTo>
                  <a:cubicBezTo>
                    <a:pt x="989" y="2815"/>
                    <a:pt x="974" y="2815"/>
                    <a:pt x="959" y="2800"/>
                  </a:cubicBezTo>
                  <a:cubicBezTo>
                    <a:pt x="614" y="2770"/>
                    <a:pt x="285" y="2696"/>
                    <a:pt x="270" y="2636"/>
                  </a:cubicBezTo>
                  <a:cubicBezTo>
                    <a:pt x="270" y="2576"/>
                    <a:pt x="480" y="2366"/>
                    <a:pt x="734" y="2187"/>
                  </a:cubicBezTo>
                  <a:cubicBezTo>
                    <a:pt x="734" y="2172"/>
                    <a:pt x="749" y="2157"/>
                    <a:pt x="749" y="2142"/>
                  </a:cubicBezTo>
                  <a:cubicBezTo>
                    <a:pt x="749" y="2127"/>
                    <a:pt x="734" y="2112"/>
                    <a:pt x="734" y="2097"/>
                  </a:cubicBezTo>
                  <a:cubicBezTo>
                    <a:pt x="540" y="1947"/>
                    <a:pt x="360" y="1797"/>
                    <a:pt x="195" y="1648"/>
                  </a:cubicBezTo>
                  <a:cubicBezTo>
                    <a:pt x="300" y="1603"/>
                    <a:pt x="585" y="1543"/>
                    <a:pt x="824" y="1513"/>
                  </a:cubicBezTo>
                  <a:cubicBezTo>
                    <a:pt x="839" y="1513"/>
                    <a:pt x="854" y="1498"/>
                    <a:pt x="854" y="1483"/>
                  </a:cubicBezTo>
                  <a:cubicBezTo>
                    <a:pt x="869" y="1468"/>
                    <a:pt x="869" y="1453"/>
                    <a:pt x="854" y="1423"/>
                  </a:cubicBezTo>
                  <a:cubicBezTo>
                    <a:pt x="764" y="1183"/>
                    <a:pt x="659" y="914"/>
                    <a:pt x="629" y="794"/>
                  </a:cubicBezTo>
                  <a:lnTo>
                    <a:pt x="629" y="794"/>
                  </a:lnTo>
                  <a:cubicBezTo>
                    <a:pt x="809" y="809"/>
                    <a:pt x="1378" y="899"/>
                    <a:pt x="1378" y="899"/>
                  </a:cubicBezTo>
                  <a:cubicBezTo>
                    <a:pt x="1382" y="903"/>
                    <a:pt x="1387" y="905"/>
                    <a:pt x="1391" y="905"/>
                  </a:cubicBezTo>
                  <a:cubicBezTo>
                    <a:pt x="1402" y="905"/>
                    <a:pt x="1412" y="895"/>
                    <a:pt x="1423" y="884"/>
                  </a:cubicBezTo>
                  <a:cubicBezTo>
                    <a:pt x="1438" y="884"/>
                    <a:pt x="1453" y="854"/>
                    <a:pt x="1438" y="839"/>
                  </a:cubicBezTo>
                  <a:cubicBezTo>
                    <a:pt x="1408" y="644"/>
                    <a:pt x="1393" y="435"/>
                    <a:pt x="1393" y="240"/>
                  </a:cubicBezTo>
                  <a:lnTo>
                    <a:pt x="1393" y="240"/>
                  </a:lnTo>
                  <a:cubicBezTo>
                    <a:pt x="1543" y="360"/>
                    <a:pt x="1692" y="510"/>
                    <a:pt x="1842" y="644"/>
                  </a:cubicBezTo>
                  <a:cubicBezTo>
                    <a:pt x="1842" y="659"/>
                    <a:pt x="1872" y="659"/>
                    <a:pt x="1887" y="659"/>
                  </a:cubicBezTo>
                  <a:cubicBezTo>
                    <a:pt x="1902" y="659"/>
                    <a:pt x="1917" y="659"/>
                    <a:pt x="1917" y="644"/>
                  </a:cubicBezTo>
                  <a:cubicBezTo>
                    <a:pt x="2052" y="465"/>
                    <a:pt x="2202" y="300"/>
                    <a:pt x="2351" y="135"/>
                  </a:cubicBezTo>
                  <a:close/>
                  <a:moveTo>
                    <a:pt x="2366" y="1"/>
                  </a:moveTo>
                  <a:cubicBezTo>
                    <a:pt x="2336" y="1"/>
                    <a:pt x="2261" y="1"/>
                    <a:pt x="1872" y="510"/>
                  </a:cubicBezTo>
                  <a:cubicBezTo>
                    <a:pt x="1453" y="76"/>
                    <a:pt x="1378" y="76"/>
                    <a:pt x="1363" y="76"/>
                  </a:cubicBezTo>
                  <a:cubicBezTo>
                    <a:pt x="1333" y="76"/>
                    <a:pt x="1318" y="90"/>
                    <a:pt x="1303" y="105"/>
                  </a:cubicBezTo>
                  <a:cubicBezTo>
                    <a:pt x="1288" y="120"/>
                    <a:pt x="1243" y="180"/>
                    <a:pt x="1318" y="764"/>
                  </a:cubicBezTo>
                  <a:cubicBezTo>
                    <a:pt x="1139" y="734"/>
                    <a:pt x="719" y="674"/>
                    <a:pt x="600" y="674"/>
                  </a:cubicBezTo>
                  <a:cubicBezTo>
                    <a:pt x="591" y="670"/>
                    <a:pt x="583" y="668"/>
                    <a:pt x="576" y="668"/>
                  </a:cubicBezTo>
                  <a:cubicBezTo>
                    <a:pt x="560" y="668"/>
                    <a:pt x="546" y="679"/>
                    <a:pt x="525" y="689"/>
                  </a:cubicBezTo>
                  <a:cubicBezTo>
                    <a:pt x="495" y="719"/>
                    <a:pt x="450" y="734"/>
                    <a:pt x="719" y="1393"/>
                  </a:cubicBezTo>
                  <a:cubicBezTo>
                    <a:pt x="90" y="1513"/>
                    <a:pt x="90" y="1543"/>
                    <a:pt x="61" y="1588"/>
                  </a:cubicBezTo>
                  <a:cubicBezTo>
                    <a:pt x="31" y="1633"/>
                    <a:pt x="1" y="1677"/>
                    <a:pt x="585" y="2127"/>
                  </a:cubicBezTo>
                  <a:cubicBezTo>
                    <a:pt x="405" y="2276"/>
                    <a:pt x="120" y="2531"/>
                    <a:pt x="150" y="2666"/>
                  </a:cubicBezTo>
                  <a:cubicBezTo>
                    <a:pt x="195" y="2800"/>
                    <a:pt x="570" y="2875"/>
                    <a:pt x="839" y="2905"/>
                  </a:cubicBezTo>
                  <a:cubicBezTo>
                    <a:pt x="540" y="3444"/>
                    <a:pt x="570" y="3489"/>
                    <a:pt x="600" y="3534"/>
                  </a:cubicBezTo>
                  <a:cubicBezTo>
                    <a:pt x="629" y="3579"/>
                    <a:pt x="674" y="3579"/>
                    <a:pt x="734" y="3579"/>
                  </a:cubicBezTo>
                  <a:cubicBezTo>
                    <a:pt x="944" y="3564"/>
                    <a:pt x="1153" y="3534"/>
                    <a:pt x="1363" y="3504"/>
                  </a:cubicBezTo>
                  <a:cubicBezTo>
                    <a:pt x="1378" y="3729"/>
                    <a:pt x="1423" y="3953"/>
                    <a:pt x="1483" y="4178"/>
                  </a:cubicBezTo>
                  <a:cubicBezTo>
                    <a:pt x="1498" y="4193"/>
                    <a:pt x="1513" y="4208"/>
                    <a:pt x="1543" y="4208"/>
                  </a:cubicBezTo>
                  <a:cubicBezTo>
                    <a:pt x="1618" y="4208"/>
                    <a:pt x="1827" y="4028"/>
                    <a:pt x="2157" y="3684"/>
                  </a:cubicBezTo>
                  <a:cubicBezTo>
                    <a:pt x="2261" y="3848"/>
                    <a:pt x="2366" y="3983"/>
                    <a:pt x="2486" y="4118"/>
                  </a:cubicBezTo>
                  <a:lnTo>
                    <a:pt x="2516" y="4118"/>
                  </a:lnTo>
                  <a:cubicBezTo>
                    <a:pt x="2561" y="4118"/>
                    <a:pt x="2621" y="4118"/>
                    <a:pt x="2875" y="3474"/>
                  </a:cubicBezTo>
                  <a:cubicBezTo>
                    <a:pt x="3055" y="3594"/>
                    <a:pt x="3264" y="3684"/>
                    <a:pt x="3489" y="3744"/>
                  </a:cubicBezTo>
                  <a:cubicBezTo>
                    <a:pt x="3495" y="3746"/>
                    <a:pt x="3500" y="3748"/>
                    <a:pt x="3505" y="3748"/>
                  </a:cubicBezTo>
                  <a:cubicBezTo>
                    <a:pt x="3529" y="3748"/>
                    <a:pt x="3552" y="3723"/>
                    <a:pt x="3564" y="3699"/>
                  </a:cubicBezTo>
                  <a:cubicBezTo>
                    <a:pt x="3579" y="3489"/>
                    <a:pt x="3564" y="3294"/>
                    <a:pt x="3549" y="3085"/>
                  </a:cubicBezTo>
                  <a:cubicBezTo>
                    <a:pt x="4193" y="2950"/>
                    <a:pt x="4193" y="2845"/>
                    <a:pt x="4193" y="2800"/>
                  </a:cubicBezTo>
                  <a:cubicBezTo>
                    <a:pt x="4193" y="2711"/>
                    <a:pt x="3983" y="2516"/>
                    <a:pt x="3789" y="2351"/>
                  </a:cubicBezTo>
                  <a:cubicBezTo>
                    <a:pt x="4013" y="2187"/>
                    <a:pt x="4342" y="1947"/>
                    <a:pt x="4327" y="1812"/>
                  </a:cubicBezTo>
                  <a:cubicBezTo>
                    <a:pt x="4298" y="1677"/>
                    <a:pt x="3953" y="1588"/>
                    <a:pt x="3699" y="1543"/>
                  </a:cubicBezTo>
                  <a:cubicBezTo>
                    <a:pt x="4043" y="944"/>
                    <a:pt x="3968" y="884"/>
                    <a:pt x="3953" y="869"/>
                  </a:cubicBezTo>
                  <a:cubicBezTo>
                    <a:pt x="3893" y="824"/>
                    <a:pt x="3833" y="824"/>
                    <a:pt x="3774" y="824"/>
                  </a:cubicBezTo>
                  <a:cubicBezTo>
                    <a:pt x="3609" y="824"/>
                    <a:pt x="3459" y="839"/>
                    <a:pt x="3294" y="869"/>
                  </a:cubicBezTo>
                  <a:cubicBezTo>
                    <a:pt x="3324" y="674"/>
                    <a:pt x="3324" y="465"/>
                    <a:pt x="3294" y="255"/>
                  </a:cubicBezTo>
                  <a:cubicBezTo>
                    <a:pt x="3279" y="240"/>
                    <a:pt x="3250" y="210"/>
                    <a:pt x="3220" y="210"/>
                  </a:cubicBezTo>
                  <a:cubicBezTo>
                    <a:pt x="2995" y="300"/>
                    <a:pt x="2785" y="405"/>
                    <a:pt x="2591" y="540"/>
                  </a:cubicBezTo>
                  <a:cubicBezTo>
                    <a:pt x="2486" y="1"/>
                    <a:pt x="2396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0" name="Google Shape;2851;p65">
              <a:extLst>
                <a:ext uri="{FF2B5EF4-FFF2-40B4-BE49-F238E27FC236}">
                  <a16:creationId xmlns:a16="http://schemas.microsoft.com/office/drawing/2014/main" id="{298C31E5-EB99-3699-6E2D-DF2372B8CDB2}"/>
                </a:ext>
              </a:extLst>
            </p:cNvPr>
            <p:cNvSpPr/>
            <p:nvPr/>
          </p:nvSpPr>
          <p:spPr>
            <a:xfrm>
              <a:off x="1703435" y="2086457"/>
              <a:ext cx="284353" cy="282737"/>
            </a:xfrm>
            <a:custGeom>
              <a:avLst/>
              <a:gdLst/>
              <a:ahLst/>
              <a:cxnLst/>
              <a:rect l="l" t="t" r="r" b="b"/>
              <a:pathLst>
                <a:path w="2651" h="2636" extrusionOk="0">
                  <a:moveTo>
                    <a:pt x="1333" y="0"/>
                  </a:moveTo>
                  <a:cubicBezTo>
                    <a:pt x="599" y="0"/>
                    <a:pt x="0" y="584"/>
                    <a:pt x="0" y="1318"/>
                  </a:cubicBezTo>
                  <a:cubicBezTo>
                    <a:pt x="0" y="2051"/>
                    <a:pt x="599" y="2635"/>
                    <a:pt x="1333" y="2635"/>
                  </a:cubicBezTo>
                  <a:cubicBezTo>
                    <a:pt x="2066" y="2635"/>
                    <a:pt x="2650" y="2051"/>
                    <a:pt x="2650" y="1318"/>
                  </a:cubicBezTo>
                  <a:cubicBezTo>
                    <a:pt x="2650" y="584"/>
                    <a:pt x="2066" y="0"/>
                    <a:pt x="1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1" name="Google Shape;2852;p65">
              <a:extLst>
                <a:ext uri="{FF2B5EF4-FFF2-40B4-BE49-F238E27FC236}">
                  <a16:creationId xmlns:a16="http://schemas.microsoft.com/office/drawing/2014/main" id="{997426E1-321A-BDBA-E120-07877E0E44DA}"/>
                </a:ext>
              </a:extLst>
            </p:cNvPr>
            <p:cNvSpPr/>
            <p:nvPr/>
          </p:nvSpPr>
          <p:spPr>
            <a:xfrm>
              <a:off x="1815844" y="2133116"/>
              <a:ext cx="27352" cy="4827"/>
            </a:xfrm>
            <a:custGeom>
              <a:avLst/>
              <a:gdLst/>
              <a:ahLst/>
              <a:cxnLst/>
              <a:rect l="l" t="t" r="r" b="b"/>
              <a:pathLst>
                <a:path w="255" h="45" extrusionOk="0">
                  <a:moveTo>
                    <a:pt x="120" y="1"/>
                  </a:moveTo>
                  <a:cubicBezTo>
                    <a:pt x="58" y="1"/>
                    <a:pt x="0" y="14"/>
                    <a:pt x="0" y="14"/>
                  </a:cubicBezTo>
                  <a:lnTo>
                    <a:pt x="255" y="44"/>
                  </a:lnTo>
                  <a:cubicBezTo>
                    <a:pt x="227" y="10"/>
                    <a:pt x="172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2" name="Google Shape;2853;p65">
              <a:extLst>
                <a:ext uri="{FF2B5EF4-FFF2-40B4-BE49-F238E27FC236}">
                  <a16:creationId xmlns:a16="http://schemas.microsoft.com/office/drawing/2014/main" id="{8CD6F5B3-835A-EC41-30CF-81630D4273D3}"/>
                </a:ext>
              </a:extLst>
            </p:cNvPr>
            <p:cNvSpPr/>
            <p:nvPr/>
          </p:nvSpPr>
          <p:spPr>
            <a:xfrm>
              <a:off x="1811017" y="2125500"/>
              <a:ext cx="40223" cy="18878"/>
            </a:xfrm>
            <a:custGeom>
              <a:avLst/>
              <a:gdLst/>
              <a:ahLst/>
              <a:cxnLst/>
              <a:rect l="l" t="t" r="r" b="b"/>
              <a:pathLst>
                <a:path w="375" h="176" extrusionOk="0">
                  <a:moveTo>
                    <a:pt x="171" y="1"/>
                  </a:moveTo>
                  <a:cubicBezTo>
                    <a:pt x="115" y="1"/>
                    <a:pt x="66" y="10"/>
                    <a:pt x="45" y="10"/>
                  </a:cubicBezTo>
                  <a:cubicBezTo>
                    <a:pt x="15" y="25"/>
                    <a:pt x="0" y="55"/>
                    <a:pt x="0" y="85"/>
                  </a:cubicBezTo>
                  <a:cubicBezTo>
                    <a:pt x="0" y="115"/>
                    <a:pt x="30" y="130"/>
                    <a:pt x="60" y="130"/>
                  </a:cubicBezTo>
                  <a:cubicBezTo>
                    <a:pt x="85" y="124"/>
                    <a:pt x="120" y="120"/>
                    <a:pt x="154" y="120"/>
                  </a:cubicBezTo>
                  <a:cubicBezTo>
                    <a:pt x="201" y="120"/>
                    <a:pt x="246" y="128"/>
                    <a:pt x="255" y="145"/>
                  </a:cubicBezTo>
                  <a:cubicBezTo>
                    <a:pt x="270" y="160"/>
                    <a:pt x="285" y="160"/>
                    <a:pt x="300" y="175"/>
                  </a:cubicBezTo>
                  <a:cubicBezTo>
                    <a:pt x="330" y="175"/>
                    <a:pt x="344" y="160"/>
                    <a:pt x="359" y="145"/>
                  </a:cubicBezTo>
                  <a:cubicBezTo>
                    <a:pt x="374" y="130"/>
                    <a:pt x="374" y="85"/>
                    <a:pt x="359" y="70"/>
                  </a:cubicBezTo>
                  <a:cubicBezTo>
                    <a:pt x="311" y="14"/>
                    <a:pt x="237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3" name="Google Shape;2854;p65">
              <a:extLst>
                <a:ext uri="{FF2B5EF4-FFF2-40B4-BE49-F238E27FC236}">
                  <a16:creationId xmlns:a16="http://schemas.microsoft.com/office/drawing/2014/main" id="{8DB1D37E-1EC1-7D74-DE69-7AE843768FBD}"/>
                </a:ext>
              </a:extLst>
            </p:cNvPr>
            <p:cNvSpPr/>
            <p:nvPr/>
          </p:nvSpPr>
          <p:spPr>
            <a:xfrm>
              <a:off x="1849524" y="2165294"/>
              <a:ext cx="27352" cy="4719"/>
            </a:xfrm>
            <a:custGeom>
              <a:avLst/>
              <a:gdLst/>
              <a:ahLst/>
              <a:cxnLst/>
              <a:rect l="l" t="t" r="r" b="b"/>
              <a:pathLst>
                <a:path w="255" h="44" extrusionOk="0">
                  <a:moveTo>
                    <a:pt x="115" y="0"/>
                  </a:moveTo>
                  <a:cubicBezTo>
                    <a:pt x="54" y="0"/>
                    <a:pt x="0" y="14"/>
                    <a:pt x="0" y="14"/>
                  </a:cubicBezTo>
                  <a:lnTo>
                    <a:pt x="255" y="44"/>
                  </a:lnTo>
                  <a:cubicBezTo>
                    <a:pt x="221" y="10"/>
                    <a:pt x="165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4" name="Google Shape;2855;p65">
              <a:extLst>
                <a:ext uri="{FF2B5EF4-FFF2-40B4-BE49-F238E27FC236}">
                  <a16:creationId xmlns:a16="http://schemas.microsoft.com/office/drawing/2014/main" id="{B8336A02-0B82-5997-56BD-B05AE4D0ABF9}"/>
                </a:ext>
              </a:extLst>
            </p:cNvPr>
            <p:cNvSpPr/>
            <p:nvPr/>
          </p:nvSpPr>
          <p:spPr>
            <a:xfrm>
              <a:off x="1841479" y="2159824"/>
              <a:ext cx="41832" cy="16625"/>
            </a:xfrm>
            <a:custGeom>
              <a:avLst/>
              <a:gdLst/>
              <a:ahLst/>
              <a:cxnLst/>
              <a:rect l="l" t="t" r="r" b="b"/>
              <a:pathLst>
                <a:path w="390" h="155" extrusionOk="0">
                  <a:moveTo>
                    <a:pt x="157" y="0"/>
                  </a:moveTo>
                  <a:cubicBezTo>
                    <a:pt x="111" y="0"/>
                    <a:pt x="72" y="5"/>
                    <a:pt x="60" y="5"/>
                  </a:cubicBezTo>
                  <a:cubicBezTo>
                    <a:pt x="31" y="20"/>
                    <a:pt x="1" y="50"/>
                    <a:pt x="16" y="80"/>
                  </a:cubicBezTo>
                  <a:cubicBezTo>
                    <a:pt x="16" y="104"/>
                    <a:pt x="36" y="129"/>
                    <a:pt x="59" y="129"/>
                  </a:cubicBezTo>
                  <a:cubicBezTo>
                    <a:pt x="64" y="129"/>
                    <a:pt x="70" y="127"/>
                    <a:pt x="75" y="125"/>
                  </a:cubicBezTo>
                  <a:cubicBezTo>
                    <a:pt x="106" y="118"/>
                    <a:pt x="143" y="115"/>
                    <a:pt x="176" y="115"/>
                  </a:cubicBezTo>
                  <a:cubicBezTo>
                    <a:pt x="224" y="115"/>
                    <a:pt x="268" y="122"/>
                    <a:pt x="285" y="140"/>
                  </a:cubicBezTo>
                  <a:cubicBezTo>
                    <a:pt x="285" y="155"/>
                    <a:pt x="315" y="155"/>
                    <a:pt x="330" y="155"/>
                  </a:cubicBezTo>
                  <a:lnTo>
                    <a:pt x="360" y="155"/>
                  </a:lnTo>
                  <a:cubicBezTo>
                    <a:pt x="390" y="125"/>
                    <a:pt x="390" y="95"/>
                    <a:pt x="360" y="65"/>
                  </a:cubicBezTo>
                  <a:cubicBezTo>
                    <a:pt x="315" y="11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5" name="Google Shape;2856;p65">
              <a:extLst>
                <a:ext uri="{FF2B5EF4-FFF2-40B4-BE49-F238E27FC236}">
                  <a16:creationId xmlns:a16="http://schemas.microsoft.com/office/drawing/2014/main" id="{DA773FF1-8909-63F1-88DA-194029F8E767}"/>
                </a:ext>
              </a:extLst>
            </p:cNvPr>
            <p:cNvSpPr/>
            <p:nvPr/>
          </p:nvSpPr>
          <p:spPr>
            <a:xfrm>
              <a:off x="1891248" y="2147489"/>
              <a:ext cx="25850" cy="8044"/>
            </a:xfrm>
            <a:custGeom>
              <a:avLst/>
              <a:gdLst/>
              <a:ahLst/>
              <a:cxnLst/>
              <a:rect l="l" t="t" r="r" b="b"/>
              <a:pathLst>
                <a:path w="241" h="75" extrusionOk="0">
                  <a:moveTo>
                    <a:pt x="1" y="0"/>
                  </a:moveTo>
                  <a:lnTo>
                    <a:pt x="240" y="75"/>
                  </a:lnTo>
                  <a:cubicBezTo>
                    <a:pt x="195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6" name="Google Shape;2857;p65">
              <a:extLst>
                <a:ext uri="{FF2B5EF4-FFF2-40B4-BE49-F238E27FC236}">
                  <a16:creationId xmlns:a16="http://schemas.microsoft.com/office/drawing/2014/main" id="{7C444E31-7F1E-2BA2-0A3F-65E2FDF29F6E}"/>
                </a:ext>
              </a:extLst>
            </p:cNvPr>
            <p:cNvSpPr/>
            <p:nvPr/>
          </p:nvSpPr>
          <p:spPr>
            <a:xfrm>
              <a:off x="1886421" y="2141053"/>
              <a:ext cx="38722" cy="20916"/>
            </a:xfrm>
            <a:custGeom>
              <a:avLst/>
              <a:gdLst/>
              <a:ahLst/>
              <a:cxnLst/>
              <a:rect l="l" t="t" r="r" b="b"/>
              <a:pathLst>
                <a:path w="361" h="195" extrusionOk="0">
                  <a:moveTo>
                    <a:pt x="61" y="0"/>
                  </a:moveTo>
                  <a:cubicBezTo>
                    <a:pt x="16" y="0"/>
                    <a:pt x="1" y="30"/>
                    <a:pt x="1" y="60"/>
                  </a:cubicBezTo>
                  <a:cubicBezTo>
                    <a:pt x="1" y="90"/>
                    <a:pt x="31" y="120"/>
                    <a:pt x="61" y="120"/>
                  </a:cubicBezTo>
                  <a:cubicBezTo>
                    <a:pt x="121" y="120"/>
                    <a:pt x="225" y="135"/>
                    <a:pt x="240" y="165"/>
                  </a:cubicBezTo>
                  <a:cubicBezTo>
                    <a:pt x="255" y="180"/>
                    <a:pt x="270" y="195"/>
                    <a:pt x="300" y="195"/>
                  </a:cubicBezTo>
                  <a:lnTo>
                    <a:pt x="330" y="195"/>
                  </a:lnTo>
                  <a:cubicBezTo>
                    <a:pt x="360" y="165"/>
                    <a:pt x="360" y="135"/>
                    <a:pt x="360" y="105"/>
                  </a:cubicBezTo>
                  <a:cubicBezTo>
                    <a:pt x="285" y="0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7" name="Google Shape;2858;p65">
              <a:extLst>
                <a:ext uri="{FF2B5EF4-FFF2-40B4-BE49-F238E27FC236}">
                  <a16:creationId xmlns:a16="http://schemas.microsoft.com/office/drawing/2014/main" id="{4436140D-A8A4-991D-6E14-A62ABD0A5558}"/>
                </a:ext>
              </a:extLst>
            </p:cNvPr>
            <p:cNvSpPr/>
            <p:nvPr/>
          </p:nvSpPr>
          <p:spPr>
            <a:xfrm>
              <a:off x="1794928" y="2176556"/>
              <a:ext cx="28961" cy="4719"/>
            </a:xfrm>
            <a:custGeom>
              <a:avLst/>
              <a:gdLst/>
              <a:ahLst/>
              <a:cxnLst/>
              <a:rect l="l" t="t" r="r" b="b"/>
              <a:pathLst>
                <a:path w="270" h="44" extrusionOk="0">
                  <a:moveTo>
                    <a:pt x="123" y="0"/>
                  </a:moveTo>
                  <a:cubicBezTo>
                    <a:pt x="58" y="0"/>
                    <a:pt x="0" y="14"/>
                    <a:pt x="0" y="14"/>
                  </a:cubicBezTo>
                  <a:lnTo>
                    <a:pt x="270" y="43"/>
                  </a:lnTo>
                  <a:cubicBezTo>
                    <a:pt x="236" y="9"/>
                    <a:pt x="17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8" name="Google Shape;2859;p65">
              <a:extLst>
                <a:ext uri="{FF2B5EF4-FFF2-40B4-BE49-F238E27FC236}">
                  <a16:creationId xmlns:a16="http://schemas.microsoft.com/office/drawing/2014/main" id="{6A525117-4DC1-89E5-16D0-61D17CDF19F1}"/>
                </a:ext>
              </a:extLst>
            </p:cNvPr>
            <p:cNvSpPr/>
            <p:nvPr/>
          </p:nvSpPr>
          <p:spPr>
            <a:xfrm>
              <a:off x="1787312" y="2170550"/>
              <a:ext cx="43012" cy="17162"/>
            </a:xfrm>
            <a:custGeom>
              <a:avLst/>
              <a:gdLst/>
              <a:ahLst/>
              <a:cxnLst/>
              <a:rect l="l" t="t" r="r" b="b"/>
              <a:pathLst>
                <a:path w="401" h="160" extrusionOk="0">
                  <a:moveTo>
                    <a:pt x="190" y="0"/>
                  </a:moveTo>
                  <a:cubicBezTo>
                    <a:pt x="134" y="0"/>
                    <a:pt x="85" y="10"/>
                    <a:pt x="71" y="10"/>
                  </a:cubicBezTo>
                  <a:cubicBezTo>
                    <a:pt x="1" y="24"/>
                    <a:pt x="10" y="131"/>
                    <a:pt x="74" y="131"/>
                  </a:cubicBezTo>
                  <a:cubicBezTo>
                    <a:pt x="78" y="131"/>
                    <a:pt x="82" y="130"/>
                    <a:pt x="86" y="129"/>
                  </a:cubicBezTo>
                  <a:cubicBezTo>
                    <a:pt x="117" y="123"/>
                    <a:pt x="154" y="120"/>
                    <a:pt x="187" y="120"/>
                  </a:cubicBezTo>
                  <a:cubicBezTo>
                    <a:pt x="235" y="120"/>
                    <a:pt x="278" y="127"/>
                    <a:pt x="296" y="144"/>
                  </a:cubicBezTo>
                  <a:cubicBezTo>
                    <a:pt x="296" y="159"/>
                    <a:pt x="311" y="159"/>
                    <a:pt x="341" y="159"/>
                  </a:cubicBezTo>
                  <a:cubicBezTo>
                    <a:pt x="356" y="159"/>
                    <a:pt x="371" y="159"/>
                    <a:pt x="371" y="144"/>
                  </a:cubicBezTo>
                  <a:cubicBezTo>
                    <a:pt x="401" y="129"/>
                    <a:pt x="401" y="84"/>
                    <a:pt x="371" y="70"/>
                  </a:cubicBezTo>
                  <a:cubicBezTo>
                    <a:pt x="331" y="13"/>
                    <a:pt x="255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29" name="Google Shape;2860;p65">
              <a:extLst>
                <a:ext uri="{FF2B5EF4-FFF2-40B4-BE49-F238E27FC236}">
                  <a16:creationId xmlns:a16="http://schemas.microsoft.com/office/drawing/2014/main" id="{062E75C9-C49F-7951-0CC4-8F0C9DD6704C}"/>
                </a:ext>
              </a:extLst>
            </p:cNvPr>
            <p:cNvSpPr/>
            <p:nvPr/>
          </p:nvSpPr>
          <p:spPr>
            <a:xfrm>
              <a:off x="1759639" y="2151350"/>
              <a:ext cx="27352" cy="4183"/>
            </a:xfrm>
            <a:custGeom>
              <a:avLst/>
              <a:gdLst/>
              <a:ahLst/>
              <a:cxnLst/>
              <a:rect l="l" t="t" r="r" b="b"/>
              <a:pathLst>
                <a:path w="255" h="39" extrusionOk="0">
                  <a:moveTo>
                    <a:pt x="171" y="1"/>
                  </a:moveTo>
                  <a:cubicBezTo>
                    <a:pt x="92" y="1"/>
                    <a:pt x="0" y="39"/>
                    <a:pt x="0" y="39"/>
                  </a:cubicBezTo>
                  <a:lnTo>
                    <a:pt x="255" y="24"/>
                  </a:lnTo>
                  <a:cubicBezTo>
                    <a:pt x="233" y="7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0" name="Google Shape;2861;p65">
              <a:extLst>
                <a:ext uri="{FF2B5EF4-FFF2-40B4-BE49-F238E27FC236}">
                  <a16:creationId xmlns:a16="http://schemas.microsoft.com/office/drawing/2014/main" id="{3C8658BE-8038-B78B-A644-5489D40C2A58}"/>
                </a:ext>
              </a:extLst>
            </p:cNvPr>
            <p:cNvSpPr/>
            <p:nvPr/>
          </p:nvSpPr>
          <p:spPr>
            <a:xfrm>
              <a:off x="1751595" y="2145558"/>
              <a:ext cx="41832" cy="16411"/>
            </a:xfrm>
            <a:custGeom>
              <a:avLst/>
              <a:gdLst/>
              <a:ahLst/>
              <a:cxnLst/>
              <a:rect l="l" t="t" r="r" b="b"/>
              <a:pathLst>
                <a:path w="390" h="153" extrusionOk="0">
                  <a:moveTo>
                    <a:pt x="245" y="0"/>
                  </a:moveTo>
                  <a:cubicBezTo>
                    <a:pt x="161" y="0"/>
                    <a:pt x="75" y="38"/>
                    <a:pt x="45" y="48"/>
                  </a:cubicBezTo>
                  <a:cubicBezTo>
                    <a:pt x="15" y="63"/>
                    <a:pt x="0" y="93"/>
                    <a:pt x="15" y="123"/>
                  </a:cubicBezTo>
                  <a:cubicBezTo>
                    <a:pt x="30" y="138"/>
                    <a:pt x="45" y="153"/>
                    <a:pt x="75" y="153"/>
                  </a:cubicBezTo>
                  <a:lnTo>
                    <a:pt x="90" y="153"/>
                  </a:lnTo>
                  <a:cubicBezTo>
                    <a:pt x="132" y="132"/>
                    <a:pt x="197" y="110"/>
                    <a:pt x="247" y="110"/>
                  </a:cubicBezTo>
                  <a:cubicBezTo>
                    <a:pt x="268" y="110"/>
                    <a:pt x="286" y="114"/>
                    <a:pt x="300" y="123"/>
                  </a:cubicBezTo>
                  <a:cubicBezTo>
                    <a:pt x="306" y="129"/>
                    <a:pt x="317" y="133"/>
                    <a:pt x="329" y="133"/>
                  </a:cubicBezTo>
                  <a:cubicBezTo>
                    <a:pt x="347" y="133"/>
                    <a:pt x="366" y="125"/>
                    <a:pt x="374" y="108"/>
                  </a:cubicBezTo>
                  <a:cubicBezTo>
                    <a:pt x="389" y="78"/>
                    <a:pt x="389" y="48"/>
                    <a:pt x="359" y="33"/>
                  </a:cubicBezTo>
                  <a:cubicBezTo>
                    <a:pt x="326" y="9"/>
                    <a:pt x="286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1" name="Google Shape;2862;p65">
              <a:extLst>
                <a:ext uri="{FF2B5EF4-FFF2-40B4-BE49-F238E27FC236}">
                  <a16:creationId xmlns:a16="http://schemas.microsoft.com/office/drawing/2014/main" id="{6CAF6566-62F6-B9B7-E517-D69D38776E80}"/>
                </a:ext>
              </a:extLst>
            </p:cNvPr>
            <p:cNvSpPr/>
            <p:nvPr/>
          </p:nvSpPr>
          <p:spPr>
            <a:xfrm>
              <a:off x="1593828" y="2862801"/>
              <a:ext cx="825492" cy="571589"/>
            </a:xfrm>
            <a:custGeom>
              <a:avLst/>
              <a:gdLst/>
              <a:ahLst/>
              <a:cxnLst/>
              <a:rect l="l" t="t" r="r" b="b"/>
              <a:pathLst>
                <a:path w="7696" h="5329" extrusionOk="0">
                  <a:moveTo>
                    <a:pt x="4349" y="0"/>
                  </a:moveTo>
                  <a:cubicBezTo>
                    <a:pt x="4214" y="0"/>
                    <a:pt x="4076" y="10"/>
                    <a:pt x="3938" y="31"/>
                  </a:cubicBezTo>
                  <a:cubicBezTo>
                    <a:pt x="1108" y="450"/>
                    <a:pt x="1" y="4717"/>
                    <a:pt x="599" y="5241"/>
                  </a:cubicBezTo>
                  <a:cubicBezTo>
                    <a:pt x="667" y="5302"/>
                    <a:pt x="756" y="5329"/>
                    <a:pt x="861" y="5329"/>
                  </a:cubicBezTo>
                  <a:cubicBezTo>
                    <a:pt x="1587" y="5329"/>
                    <a:pt x="3105" y="4051"/>
                    <a:pt x="4149" y="4051"/>
                  </a:cubicBezTo>
                  <a:cubicBezTo>
                    <a:pt x="4248" y="4051"/>
                    <a:pt x="4343" y="4063"/>
                    <a:pt x="4432" y="4088"/>
                  </a:cubicBezTo>
                  <a:cubicBezTo>
                    <a:pt x="4499" y="4107"/>
                    <a:pt x="4569" y="4116"/>
                    <a:pt x="4641" y="4116"/>
                  </a:cubicBezTo>
                  <a:cubicBezTo>
                    <a:pt x="5822" y="4116"/>
                    <a:pt x="7696" y="1738"/>
                    <a:pt x="7696" y="1738"/>
                  </a:cubicBezTo>
                  <a:cubicBezTo>
                    <a:pt x="7696" y="1738"/>
                    <a:pt x="6166" y="0"/>
                    <a:pt x="4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2" name="Google Shape;2863;p65">
              <a:extLst>
                <a:ext uri="{FF2B5EF4-FFF2-40B4-BE49-F238E27FC236}">
                  <a16:creationId xmlns:a16="http://schemas.microsoft.com/office/drawing/2014/main" id="{0FB85920-20B2-01E0-06B7-E9E74D9E97A3}"/>
                </a:ext>
              </a:extLst>
            </p:cNvPr>
            <p:cNvSpPr/>
            <p:nvPr/>
          </p:nvSpPr>
          <p:spPr>
            <a:xfrm>
              <a:off x="1627508" y="2856472"/>
              <a:ext cx="798248" cy="583280"/>
            </a:xfrm>
            <a:custGeom>
              <a:avLst/>
              <a:gdLst/>
              <a:ahLst/>
              <a:cxnLst/>
              <a:rect l="l" t="t" r="r" b="b"/>
              <a:pathLst>
                <a:path w="7442" h="5438" extrusionOk="0">
                  <a:moveTo>
                    <a:pt x="4028" y="120"/>
                  </a:moveTo>
                  <a:cubicBezTo>
                    <a:pt x="5660" y="120"/>
                    <a:pt x="7068" y="1557"/>
                    <a:pt x="7292" y="1797"/>
                  </a:cubicBezTo>
                  <a:cubicBezTo>
                    <a:pt x="7038" y="2111"/>
                    <a:pt x="5376" y="4117"/>
                    <a:pt x="4313" y="4117"/>
                  </a:cubicBezTo>
                  <a:cubicBezTo>
                    <a:pt x="4253" y="4117"/>
                    <a:pt x="4193" y="4102"/>
                    <a:pt x="4133" y="4087"/>
                  </a:cubicBezTo>
                  <a:cubicBezTo>
                    <a:pt x="4028" y="4057"/>
                    <a:pt x="3923" y="4042"/>
                    <a:pt x="3834" y="4042"/>
                  </a:cubicBezTo>
                  <a:cubicBezTo>
                    <a:pt x="3250" y="4042"/>
                    <a:pt x="2531" y="4432"/>
                    <a:pt x="1887" y="4776"/>
                  </a:cubicBezTo>
                  <a:cubicBezTo>
                    <a:pt x="1363" y="5060"/>
                    <a:pt x="869" y="5330"/>
                    <a:pt x="540" y="5330"/>
                  </a:cubicBezTo>
                  <a:cubicBezTo>
                    <a:pt x="465" y="5330"/>
                    <a:pt x="375" y="5300"/>
                    <a:pt x="315" y="5255"/>
                  </a:cubicBezTo>
                  <a:cubicBezTo>
                    <a:pt x="151" y="5105"/>
                    <a:pt x="106" y="4477"/>
                    <a:pt x="375" y="3593"/>
                  </a:cubicBezTo>
                  <a:cubicBezTo>
                    <a:pt x="794" y="2156"/>
                    <a:pt x="1902" y="404"/>
                    <a:pt x="3639" y="150"/>
                  </a:cubicBezTo>
                  <a:cubicBezTo>
                    <a:pt x="3759" y="135"/>
                    <a:pt x="3894" y="120"/>
                    <a:pt x="4028" y="120"/>
                  </a:cubicBezTo>
                  <a:close/>
                  <a:moveTo>
                    <a:pt x="4028" y="0"/>
                  </a:moveTo>
                  <a:cubicBezTo>
                    <a:pt x="3894" y="0"/>
                    <a:pt x="3744" y="15"/>
                    <a:pt x="3609" y="30"/>
                  </a:cubicBezTo>
                  <a:cubicBezTo>
                    <a:pt x="1827" y="299"/>
                    <a:pt x="690" y="2096"/>
                    <a:pt x="255" y="3548"/>
                  </a:cubicBezTo>
                  <a:cubicBezTo>
                    <a:pt x="1" y="4402"/>
                    <a:pt x="1" y="5135"/>
                    <a:pt x="240" y="5345"/>
                  </a:cubicBezTo>
                  <a:cubicBezTo>
                    <a:pt x="318" y="5397"/>
                    <a:pt x="408" y="5438"/>
                    <a:pt x="499" y="5438"/>
                  </a:cubicBezTo>
                  <a:cubicBezTo>
                    <a:pt x="512" y="5438"/>
                    <a:pt x="526" y="5437"/>
                    <a:pt x="540" y="5435"/>
                  </a:cubicBezTo>
                  <a:cubicBezTo>
                    <a:pt x="899" y="5435"/>
                    <a:pt x="1393" y="5165"/>
                    <a:pt x="1947" y="4881"/>
                  </a:cubicBezTo>
                  <a:cubicBezTo>
                    <a:pt x="2561" y="4536"/>
                    <a:pt x="3280" y="4162"/>
                    <a:pt x="3819" y="4162"/>
                  </a:cubicBezTo>
                  <a:cubicBezTo>
                    <a:pt x="3909" y="4162"/>
                    <a:pt x="3998" y="4177"/>
                    <a:pt x="4088" y="4207"/>
                  </a:cubicBezTo>
                  <a:cubicBezTo>
                    <a:pt x="4163" y="4222"/>
                    <a:pt x="4238" y="4237"/>
                    <a:pt x="4328" y="4237"/>
                  </a:cubicBezTo>
                  <a:cubicBezTo>
                    <a:pt x="5525" y="4237"/>
                    <a:pt x="7337" y="1931"/>
                    <a:pt x="7412" y="1842"/>
                  </a:cubicBezTo>
                  <a:cubicBezTo>
                    <a:pt x="7442" y="1812"/>
                    <a:pt x="7442" y="1782"/>
                    <a:pt x="7412" y="1767"/>
                  </a:cubicBezTo>
                  <a:cubicBezTo>
                    <a:pt x="7397" y="1737"/>
                    <a:pt x="5855" y="0"/>
                    <a:pt x="4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3" name="Google Shape;2864;p65">
              <a:extLst>
                <a:ext uri="{FF2B5EF4-FFF2-40B4-BE49-F238E27FC236}">
                  <a16:creationId xmlns:a16="http://schemas.microsoft.com/office/drawing/2014/main" id="{7F08D020-C8A3-4DE6-0BCA-2C7BFB311F4E}"/>
                </a:ext>
              </a:extLst>
            </p:cNvPr>
            <p:cNvSpPr/>
            <p:nvPr/>
          </p:nvSpPr>
          <p:spPr>
            <a:xfrm>
              <a:off x="1335330" y="2507123"/>
              <a:ext cx="777331" cy="696761"/>
            </a:xfrm>
            <a:custGeom>
              <a:avLst/>
              <a:gdLst/>
              <a:ahLst/>
              <a:cxnLst/>
              <a:rect l="l" t="t" r="r" b="b"/>
              <a:pathLst>
                <a:path w="7247" h="6496" extrusionOk="0">
                  <a:moveTo>
                    <a:pt x="2664" y="0"/>
                  </a:moveTo>
                  <a:cubicBezTo>
                    <a:pt x="2616" y="0"/>
                    <a:pt x="2566" y="3"/>
                    <a:pt x="2515" y="8"/>
                  </a:cubicBezTo>
                  <a:cubicBezTo>
                    <a:pt x="105" y="263"/>
                    <a:pt x="0" y="3347"/>
                    <a:pt x="1452" y="4949"/>
                  </a:cubicBezTo>
                  <a:cubicBezTo>
                    <a:pt x="2601" y="6228"/>
                    <a:pt x="4224" y="6495"/>
                    <a:pt x="5383" y="6495"/>
                  </a:cubicBezTo>
                  <a:cubicBezTo>
                    <a:pt x="6218" y="6495"/>
                    <a:pt x="6812" y="6356"/>
                    <a:pt x="6812" y="6356"/>
                  </a:cubicBezTo>
                  <a:cubicBezTo>
                    <a:pt x="6812" y="6356"/>
                    <a:pt x="7246" y="5263"/>
                    <a:pt x="7037" y="4829"/>
                  </a:cubicBezTo>
                  <a:cubicBezTo>
                    <a:pt x="7010" y="4770"/>
                    <a:pt x="6940" y="4747"/>
                    <a:pt x="6834" y="4747"/>
                  </a:cubicBezTo>
                  <a:cubicBezTo>
                    <a:pt x="6480" y="4747"/>
                    <a:pt x="5725" y="5002"/>
                    <a:pt x="4859" y="5002"/>
                  </a:cubicBezTo>
                  <a:cubicBezTo>
                    <a:pt x="4082" y="5002"/>
                    <a:pt x="3216" y="4797"/>
                    <a:pt x="2470" y="4021"/>
                  </a:cubicBezTo>
                  <a:cubicBezTo>
                    <a:pt x="838" y="2314"/>
                    <a:pt x="1737" y="1356"/>
                    <a:pt x="1737" y="1356"/>
                  </a:cubicBezTo>
                  <a:cubicBezTo>
                    <a:pt x="1737" y="1356"/>
                    <a:pt x="1956" y="1103"/>
                    <a:pt x="2362" y="1103"/>
                  </a:cubicBezTo>
                  <a:cubicBezTo>
                    <a:pt x="2498" y="1103"/>
                    <a:pt x="2654" y="1131"/>
                    <a:pt x="2830" y="1206"/>
                  </a:cubicBezTo>
                  <a:cubicBezTo>
                    <a:pt x="3533" y="1520"/>
                    <a:pt x="2425" y="2149"/>
                    <a:pt x="3264" y="2359"/>
                  </a:cubicBezTo>
                  <a:cubicBezTo>
                    <a:pt x="3336" y="2377"/>
                    <a:pt x="3403" y="2385"/>
                    <a:pt x="3464" y="2385"/>
                  </a:cubicBezTo>
                  <a:cubicBezTo>
                    <a:pt x="4499" y="2385"/>
                    <a:pt x="4114" y="0"/>
                    <a:pt x="2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4" name="Google Shape;2865;p65">
              <a:extLst>
                <a:ext uri="{FF2B5EF4-FFF2-40B4-BE49-F238E27FC236}">
                  <a16:creationId xmlns:a16="http://schemas.microsoft.com/office/drawing/2014/main" id="{3E7CA760-00F4-251E-7AA8-96F7D58E72EF}"/>
                </a:ext>
              </a:extLst>
            </p:cNvPr>
            <p:cNvSpPr/>
            <p:nvPr/>
          </p:nvSpPr>
          <p:spPr>
            <a:xfrm>
              <a:off x="2305180" y="3617596"/>
              <a:ext cx="705144" cy="674880"/>
            </a:xfrm>
            <a:custGeom>
              <a:avLst/>
              <a:gdLst/>
              <a:ahLst/>
              <a:cxnLst/>
              <a:rect l="l" t="t" r="r" b="b"/>
              <a:pathLst>
                <a:path w="6574" h="6292" extrusionOk="0">
                  <a:moveTo>
                    <a:pt x="6379" y="1"/>
                  </a:moveTo>
                  <a:cubicBezTo>
                    <a:pt x="6379" y="1"/>
                    <a:pt x="1947" y="2486"/>
                    <a:pt x="1977" y="3055"/>
                  </a:cubicBezTo>
                  <a:cubicBezTo>
                    <a:pt x="2007" y="3624"/>
                    <a:pt x="1" y="5540"/>
                    <a:pt x="450" y="6079"/>
                  </a:cubicBezTo>
                  <a:cubicBezTo>
                    <a:pt x="566" y="6218"/>
                    <a:pt x="893" y="6291"/>
                    <a:pt x="1333" y="6291"/>
                  </a:cubicBezTo>
                  <a:cubicBezTo>
                    <a:pt x="2596" y="6291"/>
                    <a:pt x="4785" y="5686"/>
                    <a:pt x="5541" y="4297"/>
                  </a:cubicBezTo>
                  <a:cubicBezTo>
                    <a:pt x="6574" y="2426"/>
                    <a:pt x="6379" y="1"/>
                    <a:pt x="6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5" name="Google Shape;2866;p65">
              <a:extLst>
                <a:ext uri="{FF2B5EF4-FFF2-40B4-BE49-F238E27FC236}">
                  <a16:creationId xmlns:a16="http://schemas.microsoft.com/office/drawing/2014/main" id="{164F9B5D-00C4-F588-B48A-AA5047EC4880}"/>
                </a:ext>
              </a:extLst>
            </p:cNvPr>
            <p:cNvSpPr/>
            <p:nvPr/>
          </p:nvSpPr>
          <p:spPr>
            <a:xfrm>
              <a:off x="2318052" y="3611590"/>
              <a:ext cx="697099" cy="687000"/>
            </a:xfrm>
            <a:custGeom>
              <a:avLst/>
              <a:gdLst/>
              <a:ahLst/>
              <a:cxnLst/>
              <a:rect l="l" t="t" r="r" b="b"/>
              <a:pathLst>
                <a:path w="6499" h="6405" extrusionOk="0">
                  <a:moveTo>
                    <a:pt x="6214" y="161"/>
                  </a:moveTo>
                  <a:cubicBezTo>
                    <a:pt x="6229" y="611"/>
                    <a:pt x="6259" y="2692"/>
                    <a:pt x="5376" y="4324"/>
                  </a:cubicBezTo>
                  <a:cubicBezTo>
                    <a:pt x="4926" y="5132"/>
                    <a:pt x="3339" y="6285"/>
                    <a:pt x="1198" y="6285"/>
                  </a:cubicBezTo>
                  <a:cubicBezTo>
                    <a:pt x="779" y="6285"/>
                    <a:pt x="465" y="6225"/>
                    <a:pt x="375" y="6105"/>
                  </a:cubicBezTo>
                  <a:cubicBezTo>
                    <a:pt x="150" y="5821"/>
                    <a:pt x="734" y="5027"/>
                    <a:pt x="1198" y="4368"/>
                  </a:cubicBezTo>
                  <a:cubicBezTo>
                    <a:pt x="1588" y="3829"/>
                    <a:pt x="1932" y="3365"/>
                    <a:pt x="1917" y="3111"/>
                  </a:cubicBezTo>
                  <a:cubicBezTo>
                    <a:pt x="1902" y="2722"/>
                    <a:pt x="4507" y="1120"/>
                    <a:pt x="6214" y="161"/>
                  </a:cubicBezTo>
                  <a:close/>
                  <a:moveTo>
                    <a:pt x="6265" y="0"/>
                  </a:moveTo>
                  <a:cubicBezTo>
                    <a:pt x="6255" y="0"/>
                    <a:pt x="6244" y="4"/>
                    <a:pt x="6229" y="12"/>
                  </a:cubicBezTo>
                  <a:cubicBezTo>
                    <a:pt x="5780" y="266"/>
                    <a:pt x="1782" y="2527"/>
                    <a:pt x="1812" y="3111"/>
                  </a:cubicBezTo>
                  <a:cubicBezTo>
                    <a:pt x="1812" y="3320"/>
                    <a:pt x="1453" y="3829"/>
                    <a:pt x="1109" y="4309"/>
                  </a:cubicBezTo>
                  <a:cubicBezTo>
                    <a:pt x="570" y="5057"/>
                    <a:pt x="1" y="5836"/>
                    <a:pt x="285" y="6180"/>
                  </a:cubicBezTo>
                  <a:cubicBezTo>
                    <a:pt x="450" y="6375"/>
                    <a:pt x="929" y="6405"/>
                    <a:pt x="1198" y="6405"/>
                  </a:cubicBezTo>
                  <a:cubicBezTo>
                    <a:pt x="2516" y="6405"/>
                    <a:pt x="4717" y="5791"/>
                    <a:pt x="5480" y="4368"/>
                  </a:cubicBezTo>
                  <a:cubicBezTo>
                    <a:pt x="6498" y="2512"/>
                    <a:pt x="6319" y="72"/>
                    <a:pt x="6319" y="57"/>
                  </a:cubicBezTo>
                  <a:cubicBezTo>
                    <a:pt x="6319" y="27"/>
                    <a:pt x="6304" y="12"/>
                    <a:pt x="6289" y="12"/>
                  </a:cubicBezTo>
                  <a:cubicBezTo>
                    <a:pt x="6281" y="4"/>
                    <a:pt x="6274" y="0"/>
                    <a:pt x="6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6" name="Google Shape;2867;p65">
              <a:extLst>
                <a:ext uri="{FF2B5EF4-FFF2-40B4-BE49-F238E27FC236}">
                  <a16:creationId xmlns:a16="http://schemas.microsoft.com/office/drawing/2014/main" id="{4F96A455-544D-7426-067F-819E3BEAB2C4}"/>
                </a:ext>
              </a:extLst>
            </p:cNvPr>
            <p:cNvSpPr/>
            <p:nvPr/>
          </p:nvSpPr>
          <p:spPr>
            <a:xfrm>
              <a:off x="1622681" y="3678628"/>
              <a:ext cx="843298" cy="646778"/>
            </a:xfrm>
            <a:custGeom>
              <a:avLst/>
              <a:gdLst/>
              <a:ahLst/>
              <a:cxnLst/>
              <a:rect l="l" t="t" r="r" b="b"/>
              <a:pathLst>
                <a:path w="7862" h="6030" extrusionOk="0">
                  <a:moveTo>
                    <a:pt x="7217" y="1"/>
                  </a:moveTo>
                  <a:cubicBezTo>
                    <a:pt x="5166" y="1423"/>
                    <a:pt x="1229" y="3848"/>
                    <a:pt x="1" y="4597"/>
                  </a:cubicBezTo>
                  <a:cubicBezTo>
                    <a:pt x="405" y="5330"/>
                    <a:pt x="720" y="5884"/>
                    <a:pt x="809" y="6004"/>
                  </a:cubicBezTo>
                  <a:cubicBezTo>
                    <a:pt x="822" y="6021"/>
                    <a:pt x="844" y="6029"/>
                    <a:pt x="874" y="6029"/>
                  </a:cubicBezTo>
                  <a:cubicBezTo>
                    <a:pt x="1637" y="6029"/>
                    <a:pt x="7861" y="1064"/>
                    <a:pt x="7861" y="1064"/>
                  </a:cubicBezTo>
                  <a:lnTo>
                    <a:pt x="72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7" name="Google Shape;2868;p65">
              <a:extLst>
                <a:ext uri="{FF2B5EF4-FFF2-40B4-BE49-F238E27FC236}">
                  <a16:creationId xmlns:a16="http://schemas.microsoft.com/office/drawing/2014/main" id="{D03C7DA4-3F45-EBB5-81A3-9AB1DBB14CE0}"/>
                </a:ext>
              </a:extLst>
            </p:cNvPr>
            <p:cNvSpPr/>
            <p:nvPr/>
          </p:nvSpPr>
          <p:spPr>
            <a:xfrm>
              <a:off x="1303152" y="3408866"/>
              <a:ext cx="960428" cy="388710"/>
            </a:xfrm>
            <a:custGeom>
              <a:avLst/>
              <a:gdLst/>
              <a:ahLst/>
              <a:cxnLst/>
              <a:rect l="l" t="t" r="r" b="b"/>
              <a:pathLst>
                <a:path w="8954" h="3624" extrusionOk="0">
                  <a:moveTo>
                    <a:pt x="8624" y="0"/>
                  </a:moveTo>
                  <a:cubicBezTo>
                    <a:pt x="8624" y="0"/>
                    <a:pt x="1" y="1992"/>
                    <a:pt x="420" y="2321"/>
                  </a:cubicBezTo>
                  <a:cubicBezTo>
                    <a:pt x="420" y="2321"/>
                    <a:pt x="704" y="2860"/>
                    <a:pt x="1109" y="3623"/>
                  </a:cubicBezTo>
                  <a:cubicBezTo>
                    <a:pt x="2276" y="3159"/>
                    <a:pt x="7037" y="1243"/>
                    <a:pt x="8954" y="509"/>
                  </a:cubicBezTo>
                  <a:lnTo>
                    <a:pt x="86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8" name="Google Shape;2869;p65">
              <a:extLst>
                <a:ext uri="{FF2B5EF4-FFF2-40B4-BE49-F238E27FC236}">
                  <a16:creationId xmlns:a16="http://schemas.microsoft.com/office/drawing/2014/main" id="{DD2DCC93-CA6B-3108-126B-81C86D5FF1FC}"/>
                </a:ext>
              </a:extLst>
            </p:cNvPr>
            <p:cNvSpPr/>
            <p:nvPr/>
          </p:nvSpPr>
          <p:spPr>
            <a:xfrm>
              <a:off x="1421997" y="3463462"/>
              <a:ext cx="904223" cy="531581"/>
            </a:xfrm>
            <a:custGeom>
              <a:avLst/>
              <a:gdLst/>
              <a:ahLst/>
              <a:cxnLst/>
              <a:rect l="l" t="t" r="r" b="b"/>
              <a:pathLst>
                <a:path w="8430" h="4956" extrusionOk="0">
                  <a:moveTo>
                    <a:pt x="7831" y="0"/>
                  </a:moveTo>
                  <a:cubicBezTo>
                    <a:pt x="5929" y="734"/>
                    <a:pt x="1168" y="2635"/>
                    <a:pt x="1" y="3114"/>
                  </a:cubicBezTo>
                  <a:cubicBezTo>
                    <a:pt x="285" y="3653"/>
                    <a:pt x="629" y="4312"/>
                    <a:pt x="989" y="4956"/>
                  </a:cubicBezTo>
                  <a:cubicBezTo>
                    <a:pt x="2067" y="4372"/>
                    <a:pt x="6214" y="2081"/>
                    <a:pt x="8430" y="944"/>
                  </a:cubicBezTo>
                  <a:lnTo>
                    <a:pt x="78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39" name="Google Shape;2870;p65">
              <a:extLst>
                <a:ext uri="{FF2B5EF4-FFF2-40B4-BE49-F238E27FC236}">
                  <a16:creationId xmlns:a16="http://schemas.microsoft.com/office/drawing/2014/main" id="{3F0F6677-38D1-8A0E-B227-E97F569A1642}"/>
                </a:ext>
              </a:extLst>
            </p:cNvPr>
            <p:cNvSpPr/>
            <p:nvPr/>
          </p:nvSpPr>
          <p:spPr>
            <a:xfrm>
              <a:off x="1527970" y="3564609"/>
              <a:ext cx="867325" cy="607092"/>
            </a:xfrm>
            <a:custGeom>
              <a:avLst/>
              <a:gdLst/>
              <a:ahLst/>
              <a:cxnLst/>
              <a:rect l="l" t="t" r="r" b="b"/>
              <a:pathLst>
                <a:path w="8086" h="5660" extrusionOk="0">
                  <a:moveTo>
                    <a:pt x="7442" y="1"/>
                  </a:moveTo>
                  <a:cubicBezTo>
                    <a:pt x="5226" y="1138"/>
                    <a:pt x="1079" y="3414"/>
                    <a:pt x="1" y="4013"/>
                  </a:cubicBezTo>
                  <a:cubicBezTo>
                    <a:pt x="300" y="4597"/>
                    <a:pt x="615" y="5166"/>
                    <a:pt x="884" y="5660"/>
                  </a:cubicBezTo>
                  <a:cubicBezTo>
                    <a:pt x="2112" y="4911"/>
                    <a:pt x="6049" y="2486"/>
                    <a:pt x="8085" y="1064"/>
                  </a:cubicBezTo>
                  <a:lnTo>
                    <a:pt x="74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0" name="Google Shape;2871;p65">
              <a:extLst>
                <a:ext uri="{FF2B5EF4-FFF2-40B4-BE49-F238E27FC236}">
                  <a16:creationId xmlns:a16="http://schemas.microsoft.com/office/drawing/2014/main" id="{E3FB9EED-E2BB-BEA1-4CB2-029B4F98B37E}"/>
                </a:ext>
              </a:extLst>
            </p:cNvPr>
            <p:cNvSpPr/>
            <p:nvPr/>
          </p:nvSpPr>
          <p:spPr>
            <a:xfrm>
              <a:off x="1401081" y="3478908"/>
              <a:ext cx="815946" cy="313843"/>
            </a:xfrm>
            <a:custGeom>
              <a:avLst/>
              <a:gdLst/>
              <a:ahLst/>
              <a:cxnLst/>
              <a:rect l="l" t="t" r="r" b="b"/>
              <a:pathLst>
                <a:path w="7607" h="2926" extrusionOk="0">
                  <a:moveTo>
                    <a:pt x="7555" y="0"/>
                  </a:moveTo>
                  <a:cubicBezTo>
                    <a:pt x="7548" y="0"/>
                    <a:pt x="7540" y="2"/>
                    <a:pt x="7532" y="6"/>
                  </a:cubicBezTo>
                  <a:cubicBezTo>
                    <a:pt x="7038" y="96"/>
                    <a:pt x="330" y="2701"/>
                    <a:pt x="46" y="2806"/>
                  </a:cubicBezTo>
                  <a:cubicBezTo>
                    <a:pt x="16" y="2821"/>
                    <a:pt x="1" y="2851"/>
                    <a:pt x="16" y="2881"/>
                  </a:cubicBezTo>
                  <a:cubicBezTo>
                    <a:pt x="16" y="2896"/>
                    <a:pt x="46" y="2911"/>
                    <a:pt x="76" y="2911"/>
                  </a:cubicBezTo>
                  <a:cubicBezTo>
                    <a:pt x="76" y="2926"/>
                    <a:pt x="76" y="2926"/>
                    <a:pt x="91" y="2926"/>
                  </a:cubicBezTo>
                  <a:cubicBezTo>
                    <a:pt x="166" y="2896"/>
                    <a:pt x="7083" y="216"/>
                    <a:pt x="7562" y="111"/>
                  </a:cubicBezTo>
                  <a:cubicBezTo>
                    <a:pt x="7592" y="111"/>
                    <a:pt x="7607" y="66"/>
                    <a:pt x="7607" y="36"/>
                  </a:cubicBezTo>
                  <a:cubicBezTo>
                    <a:pt x="7596" y="14"/>
                    <a:pt x="7577" y="0"/>
                    <a:pt x="7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1" name="Google Shape;2872;p65">
              <a:extLst>
                <a:ext uri="{FF2B5EF4-FFF2-40B4-BE49-F238E27FC236}">
                  <a16:creationId xmlns:a16="http://schemas.microsoft.com/office/drawing/2014/main" id="{086A2A3C-D53E-C8B9-521F-11B0BF7B3D98}"/>
                </a:ext>
              </a:extLst>
            </p:cNvPr>
            <p:cNvSpPr/>
            <p:nvPr/>
          </p:nvSpPr>
          <p:spPr>
            <a:xfrm>
              <a:off x="1519926" y="3597860"/>
              <a:ext cx="745903" cy="403619"/>
            </a:xfrm>
            <a:custGeom>
              <a:avLst/>
              <a:gdLst/>
              <a:ahLst/>
              <a:cxnLst/>
              <a:rect l="l" t="t" r="r" b="b"/>
              <a:pathLst>
                <a:path w="6954" h="3763" extrusionOk="0">
                  <a:moveTo>
                    <a:pt x="6864" y="1"/>
                  </a:moveTo>
                  <a:cubicBezTo>
                    <a:pt x="6857" y="1"/>
                    <a:pt x="6850" y="2"/>
                    <a:pt x="6843" y="5"/>
                  </a:cubicBezTo>
                  <a:cubicBezTo>
                    <a:pt x="6499" y="110"/>
                    <a:pt x="315" y="3508"/>
                    <a:pt x="46" y="3658"/>
                  </a:cubicBezTo>
                  <a:cubicBezTo>
                    <a:pt x="16" y="3673"/>
                    <a:pt x="1" y="3703"/>
                    <a:pt x="16" y="3733"/>
                  </a:cubicBezTo>
                  <a:cubicBezTo>
                    <a:pt x="31" y="3748"/>
                    <a:pt x="46" y="3763"/>
                    <a:pt x="76" y="3763"/>
                  </a:cubicBezTo>
                  <a:lnTo>
                    <a:pt x="106" y="3763"/>
                  </a:lnTo>
                  <a:cubicBezTo>
                    <a:pt x="2321" y="2535"/>
                    <a:pt x="6603" y="200"/>
                    <a:pt x="6873" y="125"/>
                  </a:cubicBezTo>
                  <a:cubicBezTo>
                    <a:pt x="6954" y="111"/>
                    <a:pt x="6925" y="1"/>
                    <a:pt x="6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2" name="Google Shape;2873;p65">
              <a:extLst>
                <a:ext uri="{FF2B5EF4-FFF2-40B4-BE49-F238E27FC236}">
                  <a16:creationId xmlns:a16="http://schemas.microsoft.com/office/drawing/2014/main" id="{8360B8CC-C618-02E2-4DE7-33ABC94164C7}"/>
                </a:ext>
              </a:extLst>
            </p:cNvPr>
            <p:cNvSpPr/>
            <p:nvPr/>
          </p:nvSpPr>
          <p:spPr>
            <a:xfrm>
              <a:off x="1614744" y="3715096"/>
              <a:ext cx="772505" cy="463041"/>
            </a:xfrm>
            <a:custGeom>
              <a:avLst/>
              <a:gdLst/>
              <a:ahLst/>
              <a:cxnLst/>
              <a:rect l="l" t="t" r="r" b="b"/>
              <a:pathLst>
                <a:path w="7202" h="4317" extrusionOk="0">
                  <a:moveTo>
                    <a:pt x="7143" y="1"/>
                  </a:moveTo>
                  <a:cubicBezTo>
                    <a:pt x="7138" y="1"/>
                    <a:pt x="7132" y="2"/>
                    <a:pt x="7127" y="5"/>
                  </a:cubicBezTo>
                  <a:cubicBezTo>
                    <a:pt x="6663" y="110"/>
                    <a:pt x="315" y="4032"/>
                    <a:pt x="45" y="4197"/>
                  </a:cubicBezTo>
                  <a:cubicBezTo>
                    <a:pt x="0" y="4242"/>
                    <a:pt x="15" y="4317"/>
                    <a:pt x="75" y="4317"/>
                  </a:cubicBezTo>
                  <a:cubicBezTo>
                    <a:pt x="90" y="4317"/>
                    <a:pt x="90" y="4302"/>
                    <a:pt x="105" y="4302"/>
                  </a:cubicBezTo>
                  <a:cubicBezTo>
                    <a:pt x="2381" y="2894"/>
                    <a:pt x="6797" y="200"/>
                    <a:pt x="7157" y="110"/>
                  </a:cubicBezTo>
                  <a:cubicBezTo>
                    <a:pt x="7187" y="110"/>
                    <a:pt x="7202" y="80"/>
                    <a:pt x="7187" y="50"/>
                  </a:cubicBezTo>
                  <a:cubicBezTo>
                    <a:pt x="7187" y="25"/>
                    <a:pt x="7167" y="1"/>
                    <a:pt x="7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3" name="Google Shape;2874;p65">
              <a:extLst>
                <a:ext uri="{FF2B5EF4-FFF2-40B4-BE49-F238E27FC236}">
                  <a16:creationId xmlns:a16="http://schemas.microsoft.com/office/drawing/2014/main" id="{D5EBDCC2-75B3-7EE1-5062-BFE05D40617E}"/>
                </a:ext>
              </a:extLst>
            </p:cNvPr>
            <p:cNvSpPr/>
            <p:nvPr/>
          </p:nvSpPr>
          <p:spPr>
            <a:xfrm>
              <a:off x="2887820" y="2654071"/>
              <a:ext cx="607428" cy="399114"/>
            </a:xfrm>
            <a:custGeom>
              <a:avLst/>
              <a:gdLst/>
              <a:ahLst/>
              <a:cxnLst/>
              <a:rect l="l" t="t" r="r" b="b"/>
              <a:pathLst>
                <a:path w="5663" h="3721" extrusionOk="0">
                  <a:moveTo>
                    <a:pt x="1171" y="1"/>
                  </a:moveTo>
                  <a:cubicBezTo>
                    <a:pt x="1171" y="1"/>
                    <a:pt x="0" y="1500"/>
                    <a:pt x="476" y="1500"/>
                  </a:cubicBezTo>
                  <a:cubicBezTo>
                    <a:pt x="487" y="1500"/>
                    <a:pt x="500" y="1500"/>
                    <a:pt x="513" y="1498"/>
                  </a:cubicBezTo>
                  <a:cubicBezTo>
                    <a:pt x="519" y="1497"/>
                    <a:pt x="526" y="1496"/>
                    <a:pt x="533" y="1496"/>
                  </a:cubicBezTo>
                  <a:cubicBezTo>
                    <a:pt x="1049" y="1496"/>
                    <a:pt x="3501" y="3720"/>
                    <a:pt x="4473" y="3720"/>
                  </a:cubicBezTo>
                  <a:cubicBezTo>
                    <a:pt x="4654" y="3720"/>
                    <a:pt x="4784" y="3643"/>
                    <a:pt x="4840" y="3459"/>
                  </a:cubicBezTo>
                  <a:cubicBezTo>
                    <a:pt x="5663" y="749"/>
                    <a:pt x="1171" y="1"/>
                    <a:pt x="1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4" name="Google Shape;2875;p65">
              <a:extLst>
                <a:ext uri="{FF2B5EF4-FFF2-40B4-BE49-F238E27FC236}">
                  <a16:creationId xmlns:a16="http://schemas.microsoft.com/office/drawing/2014/main" id="{88592869-56BB-E03E-15E2-6CC576A0543D}"/>
                </a:ext>
              </a:extLst>
            </p:cNvPr>
            <p:cNvSpPr/>
            <p:nvPr/>
          </p:nvSpPr>
          <p:spPr>
            <a:xfrm>
              <a:off x="1963770" y="2823007"/>
              <a:ext cx="1907342" cy="1148004"/>
            </a:xfrm>
            <a:custGeom>
              <a:avLst/>
              <a:gdLst/>
              <a:ahLst/>
              <a:cxnLst/>
              <a:rect l="l" t="t" r="r" b="b"/>
              <a:pathLst>
                <a:path w="17782" h="10703" extrusionOk="0">
                  <a:moveTo>
                    <a:pt x="11244" y="0"/>
                  </a:moveTo>
                  <a:cubicBezTo>
                    <a:pt x="6515" y="0"/>
                    <a:pt x="1" y="3316"/>
                    <a:pt x="893" y="5148"/>
                  </a:cubicBezTo>
                  <a:cubicBezTo>
                    <a:pt x="2016" y="7468"/>
                    <a:pt x="4217" y="10702"/>
                    <a:pt x="4217" y="10702"/>
                  </a:cubicBezTo>
                  <a:cubicBezTo>
                    <a:pt x="10325" y="10553"/>
                    <a:pt x="17781" y="3157"/>
                    <a:pt x="14547" y="851"/>
                  </a:cubicBezTo>
                  <a:cubicBezTo>
                    <a:pt x="13708" y="251"/>
                    <a:pt x="12544" y="0"/>
                    <a:pt x="1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5" name="Google Shape;2876;p65">
              <a:extLst>
                <a:ext uri="{FF2B5EF4-FFF2-40B4-BE49-F238E27FC236}">
                  <a16:creationId xmlns:a16="http://schemas.microsoft.com/office/drawing/2014/main" id="{5F9C67D8-29C1-F231-3A2C-8EA5EF0C2F08}"/>
                </a:ext>
              </a:extLst>
            </p:cNvPr>
            <p:cNvSpPr/>
            <p:nvPr/>
          </p:nvSpPr>
          <p:spPr>
            <a:xfrm>
              <a:off x="2037029" y="2817858"/>
              <a:ext cx="1597997" cy="1159588"/>
            </a:xfrm>
            <a:custGeom>
              <a:avLst/>
              <a:gdLst/>
              <a:ahLst/>
              <a:cxnLst/>
              <a:rect l="l" t="t" r="r" b="b"/>
              <a:pathLst>
                <a:path w="14898" h="10811" extrusionOk="0">
                  <a:moveTo>
                    <a:pt x="10571" y="120"/>
                  </a:moveTo>
                  <a:cubicBezTo>
                    <a:pt x="11948" y="120"/>
                    <a:pt x="13056" y="390"/>
                    <a:pt x="13835" y="959"/>
                  </a:cubicBezTo>
                  <a:cubicBezTo>
                    <a:pt x="14553" y="1468"/>
                    <a:pt x="14763" y="2261"/>
                    <a:pt x="14448" y="3280"/>
                  </a:cubicBezTo>
                  <a:cubicBezTo>
                    <a:pt x="13490" y="6424"/>
                    <a:pt x="8041" y="10571"/>
                    <a:pt x="3564" y="10705"/>
                  </a:cubicBezTo>
                  <a:cubicBezTo>
                    <a:pt x="3354" y="10391"/>
                    <a:pt x="1318" y="7367"/>
                    <a:pt x="255" y="5166"/>
                  </a:cubicBezTo>
                  <a:cubicBezTo>
                    <a:pt x="120" y="4896"/>
                    <a:pt x="165" y="4567"/>
                    <a:pt x="405" y="4193"/>
                  </a:cubicBezTo>
                  <a:cubicBezTo>
                    <a:pt x="944" y="3309"/>
                    <a:pt x="2456" y="2306"/>
                    <a:pt x="4432" y="1483"/>
                  </a:cubicBezTo>
                  <a:cubicBezTo>
                    <a:pt x="6513" y="615"/>
                    <a:pt x="8759" y="120"/>
                    <a:pt x="10571" y="120"/>
                  </a:cubicBezTo>
                  <a:close/>
                  <a:moveTo>
                    <a:pt x="10571" y="1"/>
                  </a:moveTo>
                  <a:cubicBezTo>
                    <a:pt x="8744" y="1"/>
                    <a:pt x="6483" y="495"/>
                    <a:pt x="4387" y="1378"/>
                  </a:cubicBezTo>
                  <a:cubicBezTo>
                    <a:pt x="2396" y="2202"/>
                    <a:pt x="869" y="3235"/>
                    <a:pt x="300" y="4118"/>
                  </a:cubicBezTo>
                  <a:cubicBezTo>
                    <a:pt x="46" y="4537"/>
                    <a:pt x="1" y="4896"/>
                    <a:pt x="150" y="5226"/>
                  </a:cubicBezTo>
                  <a:cubicBezTo>
                    <a:pt x="1273" y="7531"/>
                    <a:pt x="3459" y="10765"/>
                    <a:pt x="3489" y="10795"/>
                  </a:cubicBezTo>
                  <a:cubicBezTo>
                    <a:pt x="3504" y="10810"/>
                    <a:pt x="3519" y="10810"/>
                    <a:pt x="3534" y="10810"/>
                  </a:cubicBezTo>
                  <a:lnTo>
                    <a:pt x="3549" y="10810"/>
                  </a:lnTo>
                  <a:cubicBezTo>
                    <a:pt x="8070" y="10705"/>
                    <a:pt x="13595" y="6498"/>
                    <a:pt x="14568" y="3309"/>
                  </a:cubicBezTo>
                  <a:cubicBezTo>
                    <a:pt x="14898" y="2246"/>
                    <a:pt x="14658" y="1408"/>
                    <a:pt x="13909" y="854"/>
                  </a:cubicBezTo>
                  <a:cubicBezTo>
                    <a:pt x="13101" y="285"/>
                    <a:pt x="11978" y="1"/>
                    <a:pt x="10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6" name="Google Shape;2877;p65">
              <a:extLst>
                <a:ext uri="{FF2B5EF4-FFF2-40B4-BE49-F238E27FC236}">
                  <a16:creationId xmlns:a16="http://schemas.microsoft.com/office/drawing/2014/main" id="{F0AE97A5-442E-A6FB-E0F9-7CBD54D2C800}"/>
                </a:ext>
              </a:extLst>
            </p:cNvPr>
            <p:cNvSpPr/>
            <p:nvPr/>
          </p:nvSpPr>
          <p:spPr>
            <a:xfrm>
              <a:off x="1834736" y="3410153"/>
              <a:ext cx="709863" cy="516135"/>
            </a:xfrm>
            <a:custGeom>
              <a:avLst/>
              <a:gdLst/>
              <a:ahLst/>
              <a:cxnLst/>
              <a:rect l="l" t="t" r="r" b="b"/>
              <a:pathLst>
                <a:path w="6618" h="4812" extrusionOk="0">
                  <a:moveTo>
                    <a:pt x="4082" y="0"/>
                  </a:moveTo>
                  <a:cubicBezTo>
                    <a:pt x="3465" y="0"/>
                    <a:pt x="2879" y="176"/>
                    <a:pt x="2516" y="707"/>
                  </a:cubicBezTo>
                  <a:cubicBezTo>
                    <a:pt x="1438" y="2279"/>
                    <a:pt x="0" y="3926"/>
                    <a:pt x="659" y="4600"/>
                  </a:cubicBezTo>
                  <a:cubicBezTo>
                    <a:pt x="808" y="4749"/>
                    <a:pt x="1121" y="4811"/>
                    <a:pt x="1521" y="4811"/>
                  </a:cubicBezTo>
                  <a:cubicBezTo>
                    <a:pt x="2885" y="4811"/>
                    <a:pt x="5266" y="4086"/>
                    <a:pt x="5660" y="3611"/>
                  </a:cubicBezTo>
                  <a:cubicBezTo>
                    <a:pt x="6184" y="2983"/>
                    <a:pt x="6618" y="677"/>
                    <a:pt x="6618" y="677"/>
                  </a:cubicBezTo>
                  <a:cubicBezTo>
                    <a:pt x="6618" y="677"/>
                    <a:pt x="5291" y="0"/>
                    <a:pt x="4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7" name="Google Shape;2878;p65">
              <a:extLst>
                <a:ext uri="{FF2B5EF4-FFF2-40B4-BE49-F238E27FC236}">
                  <a16:creationId xmlns:a16="http://schemas.microsoft.com/office/drawing/2014/main" id="{97A027B1-6DAD-9DEE-0C26-7ECBF93E0C9F}"/>
                </a:ext>
              </a:extLst>
            </p:cNvPr>
            <p:cNvSpPr/>
            <p:nvPr/>
          </p:nvSpPr>
          <p:spPr>
            <a:xfrm>
              <a:off x="1839562" y="3404040"/>
              <a:ext cx="711472" cy="528470"/>
            </a:xfrm>
            <a:custGeom>
              <a:avLst/>
              <a:gdLst/>
              <a:ahLst/>
              <a:cxnLst/>
              <a:rect l="l" t="t" r="r" b="b"/>
              <a:pathLst>
                <a:path w="6633" h="4927" extrusionOk="0">
                  <a:moveTo>
                    <a:pt x="4043" y="120"/>
                  </a:moveTo>
                  <a:cubicBezTo>
                    <a:pt x="5106" y="120"/>
                    <a:pt x="6288" y="644"/>
                    <a:pt x="6513" y="764"/>
                  </a:cubicBezTo>
                  <a:cubicBezTo>
                    <a:pt x="6453" y="1078"/>
                    <a:pt x="6034" y="3070"/>
                    <a:pt x="5570" y="3624"/>
                  </a:cubicBezTo>
                  <a:cubicBezTo>
                    <a:pt x="5210" y="4073"/>
                    <a:pt x="2860" y="4821"/>
                    <a:pt x="1482" y="4821"/>
                  </a:cubicBezTo>
                  <a:cubicBezTo>
                    <a:pt x="1063" y="4821"/>
                    <a:pt x="779" y="4746"/>
                    <a:pt x="659" y="4612"/>
                  </a:cubicBezTo>
                  <a:cubicBezTo>
                    <a:pt x="150" y="4103"/>
                    <a:pt x="1018" y="2905"/>
                    <a:pt x="1932" y="1632"/>
                  </a:cubicBezTo>
                  <a:cubicBezTo>
                    <a:pt x="2126" y="1363"/>
                    <a:pt x="2336" y="1078"/>
                    <a:pt x="2515" y="794"/>
                  </a:cubicBezTo>
                  <a:cubicBezTo>
                    <a:pt x="2830" y="345"/>
                    <a:pt x="3339" y="120"/>
                    <a:pt x="4043" y="120"/>
                  </a:cubicBezTo>
                  <a:close/>
                  <a:moveTo>
                    <a:pt x="4043" y="0"/>
                  </a:moveTo>
                  <a:cubicBezTo>
                    <a:pt x="3309" y="0"/>
                    <a:pt x="2755" y="240"/>
                    <a:pt x="2426" y="734"/>
                  </a:cubicBezTo>
                  <a:cubicBezTo>
                    <a:pt x="2231" y="1003"/>
                    <a:pt x="2036" y="1288"/>
                    <a:pt x="1827" y="1557"/>
                  </a:cubicBezTo>
                  <a:cubicBezTo>
                    <a:pt x="884" y="2875"/>
                    <a:pt x="0" y="4118"/>
                    <a:pt x="569" y="4701"/>
                  </a:cubicBezTo>
                  <a:cubicBezTo>
                    <a:pt x="719" y="4851"/>
                    <a:pt x="1033" y="4926"/>
                    <a:pt x="1482" y="4926"/>
                  </a:cubicBezTo>
                  <a:cubicBezTo>
                    <a:pt x="2815" y="4926"/>
                    <a:pt x="5240" y="4222"/>
                    <a:pt x="5659" y="3698"/>
                  </a:cubicBezTo>
                  <a:cubicBezTo>
                    <a:pt x="6183" y="3070"/>
                    <a:pt x="6618" y="839"/>
                    <a:pt x="6633" y="734"/>
                  </a:cubicBezTo>
                  <a:cubicBezTo>
                    <a:pt x="6633" y="704"/>
                    <a:pt x="6618" y="689"/>
                    <a:pt x="6603" y="674"/>
                  </a:cubicBezTo>
                  <a:cubicBezTo>
                    <a:pt x="6588" y="674"/>
                    <a:pt x="5255" y="0"/>
                    <a:pt x="4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8" name="Google Shape;2879;p65">
              <a:extLst>
                <a:ext uri="{FF2B5EF4-FFF2-40B4-BE49-F238E27FC236}">
                  <a16:creationId xmlns:a16="http://schemas.microsoft.com/office/drawing/2014/main" id="{88920BEF-04BF-562D-59EB-E16BBAA991F4}"/>
                </a:ext>
              </a:extLst>
            </p:cNvPr>
            <p:cNvSpPr/>
            <p:nvPr/>
          </p:nvSpPr>
          <p:spPr>
            <a:xfrm>
              <a:off x="3106524" y="2804344"/>
              <a:ext cx="697099" cy="678420"/>
            </a:xfrm>
            <a:custGeom>
              <a:avLst/>
              <a:gdLst/>
              <a:ahLst/>
              <a:cxnLst/>
              <a:rect l="l" t="t" r="r" b="b"/>
              <a:pathLst>
                <a:path w="6499" h="6325" extrusionOk="0">
                  <a:moveTo>
                    <a:pt x="1261" y="1"/>
                  </a:moveTo>
                  <a:cubicBezTo>
                    <a:pt x="730" y="1"/>
                    <a:pt x="278" y="53"/>
                    <a:pt x="1" y="172"/>
                  </a:cubicBezTo>
                  <a:lnTo>
                    <a:pt x="2831" y="6325"/>
                  </a:lnTo>
                  <a:cubicBezTo>
                    <a:pt x="3130" y="6100"/>
                    <a:pt x="6499" y="2822"/>
                    <a:pt x="5675" y="1100"/>
                  </a:cubicBezTo>
                  <a:cubicBezTo>
                    <a:pt x="5402" y="520"/>
                    <a:pt x="2936" y="1"/>
                    <a:pt x="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49" name="Google Shape;2880;p65">
              <a:extLst>
                <a:ext uri="{FF2B5EF4-FFF2-40B4-BE49-F238E27FC236}">
                  <a16:creationId xmlns:a16="http://schemas.microsoft.com/office/drawing/2014/main" id="{80195258-5D66-0464-2CD5-9FA7EE8F523F}"/>
                </a:ext>
              </a:extLst>
            </p:cNvPr>
            <p:cNvSpPr/>
            <p:nvPr/>
          </p:nvSpPr>
          <p:spPr>
            <a:xfrm>
              <a:off x="2496319" y="3097273"/>
              <a:ext cx="648080" cy="513990"/>
            </a:xfrm>
            <a:custGeom>
              <a:avLst/>
              <a:gdLst/>
              <a:ahLst/>
              <a:cxnLst/>
              <a:rect l="l" t="t" r="r" b="b"/>
              <a:pathLst>
                <a:path w="6042" h="4792" extrusionOk="0">
                  <a:moveTo>
                    <a:pt x="3145" y="121"/>
                  </a:moveTo>
                  <a:cubicBezTo>
                    <a:pt x="3968" y="121"/>
                    <a:pt x="4732" y="570"/>
                    <a:pt x="5136" y="1288"/>
                  </a:cubicBezTo>
                  <a:cubicBezTo>
                    <a:pt x="6041" y="2918"/>
                    <a:pt x="4747" y="4673"/>
                    <a:pt x="3161" y="4673"/>
                  </a:cubicBezTo>
                  <a:cubicBezTo>
                    <a:pt x="2779" y="4673"/>
                    <a:pt x="2381" y="4572"/>
                    <a:pt x="1992" y="4343"/>
                  </a:cubicBezTo>
                  <a:cubicBezTo>
                    <a:pt x="1" y="3175"/>
                    <a:pt x="824" y="121"/>
                    <a:pt x="3145" y="121"/>
                  </a:cubicBezTo>
                  <a:close/>
                  <a:moveTo>
                    <a:pt x="3142" y="0"/>
                  </a:moveTo>
                  <a:cubicBezTo>
                    <a:pt x="2945" y="0"/>
                    <a:pt x="2745" y="25"/>
                    <a:pt x="2546" y="76"/>
                  </a:cubicBezTo>
                  <a:cubicBezTo>
                    <a:pt x="1378" y="390"/>
                    <a:pt x="614" y="1513"/>
                    <a:pt x="764" y="2696"/>
                  </a:cubicBezTo>
                  <a:cubicBezTo>
                    <a:pt x="914" y="3893"/>
                    <a:pt x="1932" y="4792"/>
                    <a:pt x="3145" y="4792"/>
                  </a:cubicBezTo>
                  <a:cubicBezTo>
                    <a:pt x="3549" y="4792"/>
                    <a:pt x="3953" y="4687"/>
                    <a:pt x="4297" y="4492"/>
                  </a:cubicBezTo>
                  <a:cubicBezTo>
                    <a:pt x="5360" y="3908"/>
                    <a:pt x="5810" y="2636"/>
                    <a:pt x="5360" y="1513"/>
                  </a:cubicBezTo>
                  <a:cubicBezTo>
                    <a:pt x="5000" y="581"/>
                    <a:pt x="4104" y="0"/>
                    <a:pt x="3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0" name="Google Shape;2881;p65">
              <a:extLst>
                <a:ext uri="{FF2B5EF4-FFF2-40B4-BE49-F238E27FC236}">
                  <a16:creationId xmlns:a16="http://schemas.microsoft.com/office/drawing/2014/main" id="{58100000-05C6-A8C6-8838-DC934115C3C6}"/>
                </a:ext>
              </a:extLst>
            </p:cNvPr>
            <p:cNvSpPr/>
            <p:nvPr/>
          </p:nvSpPr>
          <p:spPr>
            <a:xfrm>
              <a:off x="2640906" y="3163131"/>
              <a:ext cx="393546" cy="395146"/>
            </a:xfrm>
            <a:custGeom>
              <a:avLst/>
              <a:gdLst/>
              <a:ahLst/>
              <a:cxnLst/>
              <a:rect l="l" t="t" r="r" b="b"/>
              <a:pathLst>
                <a:path w="3669" h="3684" extrusionOk="0">
                  <a:moveTo>
                    <a:pt x="1842" y="1"/>
                  </a:moveTo>
                  <a:cubicBezTo>
                    <a:pt x="824" y="1"/>
                    <a:pt x="0" y="824"/>
                    <a:pt x="0" y="1842"/>
                  </a:cubicBezTo>
                  <a:cubicBezTo>
                    <a:pt x="0" y="2860"/>
                    <a:pt x="824" y="3684"/>
                    <a:pt x="1842" y="3684"/>
                  </a:cubicBezTo>
                  <a:cubicBezTo>
                    <a:pt x="2845" y="3684"/>
                    <a:pt x="3668" y="2860"/>
                    <a:pt x="3668" y="1842"/>
                  </a:cubicBezTo>
                  <a:cubicBezTo>
                    <a:pt x="3668" y="824"/>
                    <a:pt x="2845" y="1"/>
                    <a:pt x="1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1" name="Google Shape;2882;p65">
              <a:extLst>
                <a:ext uri="{FF2B5EF4-FFF2-40B4-BE49-F238E27FC236}">
                  <a16:creationId xmlns:a16="http://schemas.microsoft.com/office/drawing/2014/main" id="{7614BB95-69F9-F606-618A-CC827E8161B8}"/>
                </a:ext>
              </a:extLst>
            </p:cNvPr>
            <p:cNvSpPr/>
            <p:nvPr/>
          </p:nvSpPr>
          <p:spPr>
            <a:xfrm>
              <a:off x="1894158" y="2488460"/>
              <a:ext cx="1292191" cy="785358"/>
            </a:xfrm>
            <a:custGeom>
              <a:avLst/>
              <a:gdLst/>
              <a:ahLst/>
              <a:cxnLst/>
              <a:rect l="l" t="t" r="r" b="b"/>
              <a:pathLst>
                <a:path w="12047" h="7322" extrusionOk="0">
                  <a:moveTo>
                    <a:pt x="6444" y="0"/>
                  </a:moveTo>
                  <a:cubicBezTo>
                    <a:pt x="4948" y="0"/>
                    <a:pt x="3264" y="350"/>
                    <a:pt x="1991" y="1590"/>
                  </a:cubicBezTo>
                  <a:cubicBezTo>
                    <a:pt x="0" y="3536"/>
                    <a:pt x="629" y="7039"/>
                    <a:pt x="1662" y="7309"/>
                  </a:cubicBezTo>
                  <a:cubicBezTo>
                    <a:pt x="1699" y="7318"/>
                    <a:pt x="1740" y="7322"/>
                    <a:pt x="1786" y="7322"/>
                  </a:cubicBezTo>
                  <a:cubicBezTo>
                    <a:pt x="2978" y="7322"/>
                    <a:pt x="7066" y="4354"/>
                    <a:pt x="9885" y="4354"/>
                  </a:cubicBezTo>
                  <a:cubicBezTo>
                    <a:pt x="10016" y="4354"/>
                    <a:pt x="10145" y="4361"/>
                    <a:pt x="10271" y="4374"/>
                  </a:cubicBezTo>
                  <a:cubicBezTo>
                    <a:pt x="10295" y="4377"/>
                    <a:pt x="10320" y="4378"/>
                    <a:pt x="10344" y="4378"/>
                  </a:cubicBezTo>
                  <a:cubicBezTo>
                    <a:pt x="11655" y="4378"/>
                    <a:pt x="12047" y="568"/>
                    <a:pt x="10226" y="568"/>
                  </a:cubicBezTo>
                  <a:cubicBezTo>
                    <a:pt x="10155" y="568"/>
                    <a:pt x="10080" y="574"/>
                    <a:pt x="10001" y="586"/>
                  </a:cubicBezTo>
                  <a:cubicBezTo>
                    <a:pt x="10001" y="586"/>
                    <a:pt x="8381" y="0"/>
                    <a:pt x="6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2" name="Google Shape;2883;p65">
              <a:extLst>
                <a:ext uri="{FF2B5EF4-FFF2-40B4-BE49-F238E27FC236}">
                  <a16:creationId xmlns:a16="http://schemas.microsoft.com/office/drawing/2014/main" id="{4C9873D9-077C-3B22-C0B2-546CC1823DE0}"/>
                </a:ext>
              </a:extLst>
            </p:cNvPr>
            <p:cNvSpPr/>
            <p:nvPr/>
          </p:nvSpPr>
          <p:spPr>
            <a:xfrm>
              <a:off x="2729181" y="2728403"/>
              <a:ext cx="687982" cy="386565"/>
            </a:xfrm>
            <a:custGeom>
              <a:avLst/>
              <a:gdLst/>
              <a:ahLst/>
              <a:cxnLst/>
              <a:rect l="l" t="t" r="r" b="b"/>
              <a:pathLst>
                <a:path w="6414" h="3604" extrusionOk="0">
                  <a:moveTo>
                    <a:pt x="1783" y="0"/>
                  </a:moveTo>
                  <a:cubicBezTo>
                    <a:pt x="1696" y="0"/>
                    <a:pt x="1624" y="18"/>
                    <a:pt x="1573" y="56"/>
                  </a:cubicBezTo>
                  <a:cubicBezTo>
                    <a:pt x="884" y="565"/>
                    <a:pt x="1" y="2182"/>
                    <a:pt x="1" y="2182"/>
                  </a:cubicBezTo>
                  <a:cubicBezTo>
                    <a:pt x="1" y="2182"/>
                    <a:pt x="2958" y="3603"/>
                    <a:pt x="4593" y="3603"/>
                  </a:cubicBezTo>
                  <a:cubicBezTo>
                    <a:pt x="4908" y="3603"/>
                    <a:pt x="5174" y="3551"/>
                    <a:pt x="5360" y="3425"/>
                  </a:cubicBezTo>
                  <a:cubicBezTo>
                    <a:pt x="6413" y="2718"/>
                    <a:pt x="2866" y="0"/>
                    <a:pt x="1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3" name="Google Shape;2884;p65">
              <a:extLst>
                <a:ext uri="{FF2B5EF4-FFF2-40B4-BE49-F238E27FC236}">
                  <a16:creationId xmlns:a16="http://schemas.microsoft.com/office/drawing/2014/main" id="{24FF1FB5-27BB-A237-C336-FDB859856166}"/>
                </a:ext>
              </a:extLst>
            </p:cNvPr>
            <p:cNvSpPr/>
            <p:nvPr/>
          </p:nvSpPr>
          <p:spPr>
            <a:xfrm>
              <a:off x="1993696" y="3023692"/>
              <a:ext cx="723915" cy="424642"/>
            </a:xfrm>
            <a:custGeom>
              <a:avLst/>
              <a:gdLst/>
              <a:ahLst/>
              <a:cxnLst/>
              <a:rect l="l" t="t" r="r" b="b"/>
              <a:pathLst>
                <a:path w="6749" h="3959" extrusionOk="0">
                  <a:moveTo>
                    <a:pt x="2296" y="0"/>
                  </a:moveTo>
                  <a:cubicBezTo>
                    <a:pt x="2248" y="0"/>
                    <a:pt x="2206" y="9"/>
                    <a:pt x="2171" y="28"/>
                  </a:cubicBezTo>
                  <a:cubicBezTo>
                    <a:pt x="1423" y="432"/>
                    <a:pt x="0" y="1271"/>
                    <a:pt x="0" y="1271"/>
                  </a:cubicBezTo>
                  <a:cubicBezTo>
                    <a:pt x="0" y="1271"/>
                    <a:pt x="1158" y="3959"/>
                    <a:pt x="4581" y="3959"/>
                  </a:cubicBezTo>
                  <a:cubicBezTo>
                    <a:pt x="4852" y="3959"/>
                    <a:pt x="5136" y="3942"/>
                    <a:pt x="5435" y="3906"/>
                  </a:cubicBezTo>
                  <a:cubicBezTo>
                    <a:pt x="6748" y="3749"/>
                    <a:pt x="3272" y="0"/>
                    <a:pt x="2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4" name="Google Shape;2885;p65">
              <a:extLst>
                <a:ext uri="{FF2B5EF4-FFF2-40B4-BE49-F238E27FC236}">
                  <a16:creationId xmlns:a16="http://schemas.microsoft.com/office/drawing/2014/main" id="{C9999948-76DA-6ABE-7BEF-E922F692EA23}"/>
                </a:ext>
              </a:extLst>
            </p:cNvPr>
            <p:cNvSpPr/>
            <p:nvPr/>
          </p:nvSpPr>
          <p:spPr>
            <a:xfrm>
              <a:off x="2334462" y="1847898"/>
              <a:ext cx="1152857" cy="806381"/>
            </a:xfrm>
            <a:custGeom>
              <a:avLst/>
              <a:gdLst/>
              <a:ahLst/>
              <a:cxnLst/>
              <a:rect l="l" t="t" r="r" b="b"/>
              <a:pathLst>
                <a:path w="10748" h="7518" extrusionOk="0">
                  <a:moveTo>
                    <a:pt x="8232" y="1"/>
                  </a:moveTo>
                  <a:cubicBezTo>
                    <a:pt x="8232" y="1"/>
                    <a:pt x="5268" y="480"/>
                    <a:pt x="4908" y="510"/>
                  </a:cubicBezTo>
                  <a:cubicBezTo>
                    <a:pt x="4803" y="510"/>
                    <a:pt x="2528" y="1333"/>
                    <a:pt x="1884" y="1738"/>
                  </a:cubicBezTo>
                  <a:cubicBezTo>
                    <a:pt x="911" y="2351"/>
                    <a:pt x="761" y="2890"/>
                    <a:pt x="701" y="3160"/>
                  </a:cubicBezTo>
                  <a:cubicBezTo>
                    <a:pt x="1" y="5904"/>
                    <a:pt x="2585" y="7517"/>
                    <a:pt x="5083" y="7517"/>
                  </a:cubicBezTo>
                  <a:cubicBezTo>
                    <a:pt x="6482" y="7517"/>
                    <a:pt x="7854" y="7011"/>
                    <a:pt x="8606" y="5915"/>
                  </a:cubicBezTo>
                  <a:cubicBezTo>
                    <a:pt x="10747" y="2816"/>
                    <a:pt x="8232" y="1"/>
                    <a:pt x="8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5" name="Google Shape;2886;p65">
              <a:extLst>
                <a:ext uri="{FF2B5EF4-FFF2-40B4-BE49-F238E27FC236}">
                  <a16:creationId xmlns:a16="http://schemas.microsoft.com/office/drawing/2014/main" id="{63F3A5DD-9E6D-36AC-0BF7-B3238260D2F5}"/>
                </a:ext>
              </a:extLst>
            </p:cNvPr>
            <p:cNvSpPr/>
            <p:nvPr/>
          </p:nvSpPr>
          <p:spPr>
            <a:xfrm>
              <a:off x="2335750" y="1929738"/>
              <a:ext cx="597452" cy="509378"/>
            </a:xfrm>
            <a:custGeom>
              <a:avLst/>
              <a:gdLst/>
              <a:ahLst/>
              <a:cxnLst/>
              <a:rect l="l" t="t" r="r" b="b"/>
              <a:pathLst>
                <a:path w="5570" h="4749" extrusionOk="0">
                  <a:moveTo>
                    <a:pt x="410" y="0"/>
                  </a:moveTo>
                  <a:cubicBezTo>
                    <a:pt x="373" y="0"/>
                    <a:pt x="340" y="5"/>
                    <a:pt x="315" y="16"/>
                  </a:cubicBezTo>
                  <a:cubicBezTo>
                    <a:pt x="0" y="166"/>
                    <a:pt x="360" y="2232"/>
                    <a:pt x="360" y="2232"/>
                  </a:cubicBezTo>
                  <a:cubicBezTo>
                    <a:pt x="360" y="2232"/>
                    <a:pt x="554" y="4253"/>
                    <a:pt x="869" y="4628"/>
                  </a:cubicBezTo>
                  <a:cubicBezTo>
                    <a:pt x="934" y="4710"/>
                    <a:pt x="1094" y="4749"/>
                    <a:pt x="1315" y="4749"/>
                  </a:cubicBezTo>
                  <a:cubicBezTo>
                    <a:pt x="2102" y="4749"/>
                    <a:pt x="3665" y="4255"/>
                    <a:pt x="4507" y="3460"/>
                  </a:cubicBezTo>
                  <a:cubicBezTo>
                    <a:pt x="5570" y="2457"/>
                    <a:pt x="3669" y="106"/>
                    <a:pt x="3669" y="106"/>
                  </a:cubicBezTo>
                  <a:cubicBezTo>
                    <a:pt x="2755" y="361"/>
                    <a:pt x="1977" y="645"/>
                    <a:pt x="1977" y="645"/>
                  </a:cubicBezTo>
                  <a:cubicBezTo>
                    <a:pt x="1977" y="645"/>
                    <a:pt x="839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6" name="Google Shape;2887;p65">
              <a:extLst>
                <a:ext uri="{FF2B5EF4-FFF2-40B4-BE49-F238E27FC236}">
                  <a16:creationId xmlns:a16="http://schemas.microsoft.com/office/drawing/2014/main" id="{7CDC3D63-6AE0-9E01-B429-C80EFC479CDB}"/>
                </a:ext>
              </a:extLst>
            </p:cNvPr>
            <p:cNvSpPr/>
            <p:nvPr/>
          </p:nvSpPr>
          <p:spPr>
            <a:xfrm>
              <a:off x="2830328" y="1675851"/>
              <a:ext cx="545215" cy="536407"/>
            </a:xfrm>
            <a:custGeom>
              <a:avLst/>
              <a:gdLst/>
              <a:ahLst/>
              <a:cxnLst/>
              <a:rect l="l" t="t" r="r" b="b"/>
              <a:pathLst>
                <a:path w="5083" h="5001" extrusionOk="0">
                  <a:moveTo>
                    <a:pt x="1456" y="1"/>
                  </a:moveTo>
                  <a:cubicBezTo>
                    <a:pt x="1444" y="1"/>
                    <a:pt x="1433" y="1"/>
                    <a:pt x="1423" y="3"/>
                  </a:cubicBezTo>
                  <a:cubicBezTo>
                    <a:pt x="1094" y="48"/>
                    <a:pt x="1258" y="1695"/>
                    <a:pt x="1258" y="1695"/>
                  </a:cubicBezTo>
                  <a:cubicBezTo>
                    <a:pt x="1258" y="1695"/>
                    <a:pt x="869" y="1829"/>
                    <a:pt x="1" y="2189"/>
                  </a:cubicBezTo>
                  <a:cubicBezTo>
                    <a:pt x="1" y="2189"/>
                    <a:pt x="749" y="4554"/>
                    <a:pt x="2187" y="4929"/>
                  </a:cubicBezTo>
                  <a:cubicBezTo>
                    <a:pt x="2369" y="4979"/>
                    <a:pt x="2561" y="5001"/>
                    <a:pt x="2754" y="5001"/>
                  </a:cubicBezTo>
                  <a:cubicBezTo>
                    <a:pt x="3656" y="5001"/>
                    <a:pt x="4583" y="4517"/>
                    <a:pt x="4657" y="4135"/>
                  </a:cubicBezTo>
                  <a:cubicBezTo>
                    <a:pt x="5083" y="1888"/>
                    <a:pt x="2079" y="1"/>
                    <a:pt x="1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7" name="Google Shape;2888;p65">
              <a:extLst>
                <a:ext uri="{FF2B5EF4-FFF2-40B4-BE49-F238E27FC236}">
                  <a16:creationId xmlns:a16="http://schemas.microsoft.com/office/drawing/2014/main" id="{85319610-9B93-F0EF-788D-5FA9AD9AA686}"/>
                </a:ext>
              </a:extLst>
            </p:cNvPr>
            <p:cNvSpPr/>
            <p:nvPr/>
          </p:nvSpPr>
          <p:spPr>
            <a:xfrm>
              <a:off x="2597465" y="2125703"/>
              <a:ext cx="200903" cy="200898"/>
            </a:xfrm>
            <a:custGeom>
              <a:avLst/>
              <a:gdLst/>
              <a:ahLst/>
              <a:cxnLst/>
              <a:rect l="l" t="t" r="r" b="b"/>
              <a:pathLst>
                <a:path w="1873" h="1873" extrusionOk="0">
                  <a:moveTo>
                    <a:pt x="929" y="1"/>
                  </a:moveTo>
                  <a:cubicBezTo>
                    <a:pt x="405" y="1"/>
                    <a:pt x="1" y="420"/>
                    <a:pt x="1" y="944"/>
                  </a:cubicBezTo>
                  <a:cubicBezTo>
                    <a:pt x="1" y="1453"/>
                    <a:pt x="405" y="1872"/>
                    <a:pt x="929" y="1872"/>
                  </a:cubicBezTo>
                  <a:cubicBezTo>
                    <a:pt x="1453" y="1872"/>
                    <a:pt x="1872" y="1453"/>
                    <a:pt x="1872" y="944"/>
                  </a:cubicBezTo>
                  <a:cubicBezTo>
                    <a:pt x="1872" y="420"/>
                    <a:pt x="1453" y="1"/>
                    <a:pt x="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8" name="Google Shape;2889;p65">
              <a:extLst>
                <a:ext uri="{FF2B5EF4-FFF2-40B4-BE49-F238E27FC236}">
                  <a16:creationId xmlns:a16="http://schemas.microsoft.com/office/drawing/2014/main" id="{AE7FD1CA-33CB-307F-1FED-BF5A2ACEFEF4}"/>
                </a:ext>
              </a:extLst>
            </p:cNvPr>
            <p:cNvSpPr/>
            <p:nvPr/>
          </p:nvSpPr>
          <p:spPr>
            <a:xfrm>
              <a:off x="2640906" y="2157774"/>
              <a:ext cx="120456" cy="124529"/>
            </a:xfrm>
            <a:custGeom>
              <a:avLst/>
              <a:gdLst/>
              <a:ahLst/>
              <a:cxnLst/>
              <a:rect l="l" t="t" r="r" b="b"/>
              <a:pathLst>
                <a:path w="1123" h="1161" extrusionOk="0">
                  <a:moveTo>
                    <a:pt x="217" y="1"/>
                  </a:moveTo>
                  <a:cubicBezTo>
                    <a:pt x="83" y="1"/>
                    <a:pt x="300" y="408"/>
                    <a:pt x="314" y="525"/>
                  </a:cubicBezTo>
                  <a:cubicBezTo>
                    <a:pt x="314" y="645"/>
                    <a:pt x="0" y="750"/>
                    <a:pt x="0" y="840"/>
                  </a:cubicBezTo>
                  <a:cubicBezTo>
                    <a:pt x="0" y="892"/>
                    <a:pt x="139" y="914"/>
                    <a:pt x="272" y="914"/>
                  </a:cubicBezTo>
                  <a:cubicBezTo>
                    <a:pt x="366" y="914"/>
                    <a:pt x="457" y="903"/>
                    <a:pt x="494" y="885"/>
                  </a:cubicBezTo>
                  <a:cubicBezTo>
                    <a:pt x="499" y="882"/>
                    <a:pt x="505" y="881"/>
                    <a:pt x="512" y="881"/>
                  </a:cubicBezTo>
                  <a:cubicBezTo>
                    <a:pt x="615" y="881"/>
                    <a:pt x="897" y="1161"/>
                    <a:pt x="985" y="1161"/>
                  </a:cubicBezTo>
                  <a:cubicBezTo>
                    <a:pt x="993" y="1161"/>
                    <a:pt x="999" y="1159"/>
                    <a:pt x="1003" y="1154"/>
                  </a:cubicBezTo>
                  <a:cubicBezTo>
                    <a:pt x="1048" y="1094"/>
                    <a:pt x="898" y="630"/>
                    <a:pt x="898" y="630"/>
                  </a:cubicBezTo>
                  <a:cubicBezTo>
                    <a:pt x="898" y="630"/>
                    <a:pt x="1123" y="346"/>
                    <a:pt x="1093" y="241"/>
                  </a:cubicBezTo>
                  <a:cubicBezTo>
                    <a:pt x="1086" y="217"/>
                    <a:pt x="1065" y="208"/>
                    <a:pt x="1034" y="208"/>
                  </a:cubicBezTo>
                  <a:cubicBezTo>
                    <a:pt x="938" y="208"/>
                    <a:pt x="752" y="302"/>
                    <a:pt x="684" y="302"/>
                  </a:cubicBezTo>
                  <a:cubicBezTo>
                    <a:pt x="680" y="302"/>
                    <a:pt x="677" y="301"/>
                    <a:pt x="674" y="301"/>
                  </a:cubicBezTo>
                  <a:cubicBezTo>
                    <a:pt x="509" y="211"/>
                    <a:pt x="359" y="106"/>
                    <a:pt x="225" y="1"/>
                  </a:cubicBezTo>
                  <a:cubicBezTo>
                    <a:pt x="222" y="1"/>
                    <a:pt x="220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59" name="Google Shape;2890;p65">
              <a:extLst>
                <a:ext uri="{FF2B5EF4-FFF2-40B4-BE49-F238E27FC236}">
                  <a16:creationId xmlns:a16="http://schemas.microsoft.com/office/drawing/2014/main" id="{9BE5FBFE-34FF-65E9-5F0D-0F36B508D5CE}"/>
                </a:ext>
              </a:extLst>
            </p:cNvPr>
            <p:cNvSpPr/>
            <p:nvPr/>
          </p:nvSpPr>
          <p:spPr>
            <a:xfrm>
              <a:off x="3035947" y="1941107"/>
              <a:ext cx="200795" cy="200791"/>
            </a:xfrm>
            <a:custGeom>
              <a:avLst/>
              <a:gdLst/>
              <a:ahLst/>
              <a:cxnLst/>
              <a:rect l="l" t="t" r="r" b="b"/>
              <a:pathLst>
                <a:path w="1872" h="1872" extrusionOk="0">
                  <a:moveTo>
                    <a:pt x="943" y="0"/>
                  </a:moveTo>
                  <a:cubicBezTo>
                    <a:pt x="419" y="0"/>
                    <a:pt x="0" y="419"/>
                    <a:pt x="0" y="943"/>
                  </a:cubicBezTo>
                  <a:cubicBezTo>
                    <a:pt x="0" y="1452"/>
                    <a:pt x="419" y="1872"/>
                    <a:pt x="943" y="1872"/>
                  </a:cubicBezTo>
                  <a:cubicBezTo>
                    <a:pt x="1452" y="1872"/>
                    <a:pt x="1872" y="1452"/>
                    <a:pt x="1872" y="943"/>
                  </a:cubicBezTo>
                  <a:cubicBezTo>
                    <a:pt x="1872" y="419"/>
                    <a:pt x="1452" y="0"/>
                    <a:pt x="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0" name="Google Shape;2891;p65">
              <a:extLst>
                <a:ext uri="{FF2B5EF4-FFF2-40B4-BE49-F238E27FC236}">
                  <a16:creationId xmlns:a16="http://schemas.microsoft.com/office/drawing/2014/main" id="{091E11A0-66A4-D29F-1274-50089F1F1C64}"/>
                </a:ext>
              </a:extLst>
            </p:cNvPr>
            <p:cNvSpPr/>
            <p:nvPr/>
          </p:nvSpPr>
          <p:spPr>
            <a:xfrm>
              <a:off x="3063191" y="1963525"/>
              <a:ext cx="123781" cy="127639"/>
            </a:xfrm>
            <a:custGeom>
              <a:avLst/>
              <a:gdLst/>
              <a:ahLst/>
              <a:cxnLst/>
              <a:rect l="l" t="t" r="r" b="b"/>
              <a:pathLst>
                <a:path w="1154" h="1190" extrusionOk="0">
                  <a:moveTo>
                    <a:pt x="278" y="0"/>
                  </a:moveTo>
                  <a:cubicBezTo>
                    <a:pt x="143" y="0"/>
                    <a:pt x="345" y="407"/>
                    <a:pt x="345" y="525"/>
                  </a:cubicBezTo>
                  <a:cubicBezTo>
                    <a:pt x="345" y="660"/>
                    <a:pt x="1" y="719"/>
                    <a:pt x="1" y="809"/>
                  </a:cubicBezTo>
                  <a:cubicBezTo>
                    <a:pt x="10" y="878"/>
                    <a:pt x="181" y="908"/>
                    <a:pt x="322" y="908"/>
                  </a:cubicBezTo>
                  <a:cubicBezTo>
                    <a:pt x="397" y="908"/>
                    <a:pt x="464" y="900"/>
                    <a:pt x="495" y="884"/>
                  </a:cubicBezTo>
                  <a:cubicBezTo>
                    <a:pt x="498" y="883"/>
                    <a:pt x="502" y="882"/>
                    <a:pt x="506" y="882"/>
                  </a:cubicBezTo>
                  <a:cubicBezTo>
                    <a:pt x="602" y="882"/>
                    <a:pt x="884" y="1190"/>
                    <a:pt x="972" y="1190"/>
                  </a:cubicBezTo>
                  <a:cubicBezTo>
                    <a:pt x="979" y="1190"/>
                    <a:pt x="984" y="1188"/>
                    <a:pt x="989" y="1184"/>
                  </a:cubicBezTo>
                  <a:cubicBezTo>
                    <a:pt x="1049" y="1139"/>
                    <a:pt x="914" y="675"/>
                    <a:pt x="914" y="675"/>
                  </a:cubicBezTo>
                  <a:cubicBezTo>
                    <a:pt x="914" y="675"/>
                    <a:pt x="1153" y="405"/>
                    <a:pt x="1138" y="300"/>
                  </a:cubicBezTo>
                  <a:cubicBezTo>
                    <a:pt x="1134" y="268"/>
                    <a:pt x="1107" y="256"/>
                    <a:pt x="1069" y="256"/>
                  </a:cubicBezTo>
                  <a:cubicBezTo>
                    <a:pt x="971" y="256"/>
                    <a:pt x="797" y="331"/>
                    <a:pt x="731" y="331"/>
                  </a:cubicBezTo>
                  <a:cubicBezTo>
                    <a:pt x="726" y="331"/>
                    <a:pt x="723" y="331"/>
                    <a:pt x="719" y="330"/>
                  </a:cubicBezTo>
                  <a:cubicBezTo>
                    <a:pt x="555" y="240"/>
                    <a:pt x="420" y="121"/>
                    <a:pt x="285" y="1"/>
                  </a:cubicBezTo>
                  <a:cubicBezTo>
                    <a:pt x="282" y="1"/>
                    <a:pt x="280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1" name="Google Shape;2892;p65">
              <a:extLst>
                <a:ext uri="{FF2B5EF4-FFF2-40B4-BE49-F238E27FC236}">
                  <a16:creationId xmlns:a16="http://schemas.microsoft.com/office/drawing/2014/main" id="{1395BD1B-0806-EBE3-9BF9-100C8D85DFE6}"/>
                </a:ext>
              </a:extLst>
            </p:cNvPr>
            <p:cNvSpPr/>
            <p:nvPr/>
          </p:nvSpPr>
          <p:spPr>
            <a:xfrm>
              <a:off x="2406434" y="1973178"/>
              <a:ext cx="119490" cy="125387"/>
            </a:xfrm>
            <a:custGeom>
              <a:avLst/>
              <a:gdLst/>
              <a:ahLst/>
              <a:cxnLst/>
              <a:rect l="l" t="t" r="r" b="b"/>
              <a:pathLst>
                <a:path w="1114" h="1169" extrusionOk="0">
                  <a:moveTo>
                    <a:pt x="225" y="1"/>
                  </a:moveTo>
                  <a:cubicBezTo>
                    <a:pt x="180" y="1"/>
                    <a:pt x="150" y="16"/>
                    <a:pt x="120" y="46"/>
                  </a:cubicBezTo>
                  <a:cubicBezTo>
                    <a:pt x="0" y="210"/>
                    <a:pt x="225" y="929"/>
                    <a:pt x="285" y="1138"/>
                  </a:cubicBezTo>
                  <a:cubicBezTo>
                    <a:pt x="300" y="1153"/>
                    <a:pt x="315" y="1168"/>
                    <a:pt x="345" y="1168"/>
                  </a:cubicBezTo>
                  <a:lnTo>
                    <a:pt x="374" y="1168"/>
                  </a:lnTo>
                  <a:cubicBezTo>
                    <a:pt x="404" y="1153"/>
                    <a:pt x="419" y="1124"/>
                    <a:pt x="404" y="1094"/>
                  </a:cubicBezTo>
                  <a:cubicBezTo>
                    <a:pt x="240" y="629"/>
                    <a:pt x="150" y="165"/>
                    <a:pt x="225" y="120"/>
                  </a:cubicBezTo>
                  <a:cubicBezTo>
                    <a:pt x="389" y="120"/>
                    <a:pt x="839" y="495"/>
                    <a:pt x="1003" y="629"/>
                  </a:cubicBezTo>
                  <a:cubicBezTo>
                    <a:pt x="1016" y="639"/>
                    <a:pt x="1029" y="643"/>
                    <a:pt x="1041" y="643"/>
                  </a:cubicBezTo>
                  <a:cubicBezTo>
                    <a:pt x="1084" y="643"/>
                    <a:pt x="1113" y="587"/>
                    <a:pt x="1078" y="540"/>
                  </a:cubicBezTo>
                  <a:cubicBezTo>
                    <a:pt x="1018" y="495"/>
                    <a:pt x="479" y="16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2" name="Google Shape;2893;p65">
              <a:extLst>
                <a:ext uri="{FF2B5EF4-FFF2-40B4-BE49-F238E27FC236}">
                  <a16:creationId xmlns:a16="http://schemas.microsoft.com/office/drawing/2014/main" id="{82FA6A34-1C4C-C114-6F5E-068E7086ACF8}"/>
                </a:ext>
              </a:extLst>
            </p:cNvPr>
            <p:cNvSpPr/>
            <p:nvPr/>
          </p:nvSpPr>
          <p:spPr>
            <a:xfrm>
              <a:off x="2998942" y="1738706"/>
              <a:ext cx="111231" cy="110907"/>
            </a:xfrm>
            <a:custGeom>
              <a:avLst/>
              <a:gdLst/>
              <a:ahLst/>
              <a:cxnLst/>
              <a:rect l="l" t="t" r="r" b="b"/>
              <a:pathLst>
                <a:path w="1037" h="1034" extrusionOk="0">
                  <a:moveTo>
                    <a:pt x="180" y="1"/>
                  </a:moveTo>
                  <a:cubicBezTo>
                    <a:pt x="150" y="1"/>
                    <a:pt x="135" y="16"/>
                    <a:pt x="106" y="31"/>
                  </a:cubicBezTo>
                  <a:cubicBezTo>
                    <a:pt x="1" y="136"/>
                    <a:pt x="106" y="734"/>
                    <a:pt x="165" y="989"/>
                  </a:cubicBezTo>
                  <a:cubicBezTo>
                    <a:pt x="165" y="1019"/>
                    <a:pt x="195" y="1034"/>
                    <a:pt x="210" y="1034"/>
                  </a:cubicBezTo>
                  <a:lnTo>
                    <a:pt x="225" y="1034"/>
                  </a:lnTo>
                  <a:cubicBezTo>
                    <a:pt x="255" y="1034"/>
                    <a:pt x="285" y="1004"/>
                    <a:pt x="270" y="974"/>
                  </a:cubicBezTo>
                  <a:cubicBezTo>
                    <a:pt x="210" y="689"/>
                    <a:pt x="180" y="405"/>
                    <a:pt x="180" y="121"/>
                  </a:cubicBezTo>
                  <a:lnTo>
                    <a:pt x="180" y="121"/>
                  </a:lnTo>
                  <a:cubicBezTo>
                    <a:pt x="450" y="285"/>
                    <a:pt x="689" y="480"/>
                    <a:pt x="914" y="704"/>
                  </a:cubicBezTo>
                  <a:cubicBezTo>
                    <a:pt x="927" y="714"/>
                    <a:pt x="940" y="718"/>
                    <a:pt x="953" y="718"/>
                  </a:cubicBezTo>
                  <a:cubicBezTo>
                    <a:pt x="1000" y="718"/>
                    <a:pt x="1036" y="662"/>
                    <a:pt x="989" y="615"/>
                  </a:cubicBezTo>
                  <a:cubicBezTo>
                    <a:pt x="839" y="480"/>
                    <a:pt x="330" y="16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3" name="Google Shape;2894;p65">
              <a:extLst>
                <a:ext uri="{FF2B5EF4-FFF2-40B4-BE49-F238E27FC236}">
                  <a16:creationId xmlns:a16="http://schemas.microsoft.com/office/drawing/2014/main" id="{F1402E28-06B9-E784-A583-E0DE430E18AB}"/>
                </a:ext>
              </a:extLst>
            </p:cNvPr>
            <p:cNvSpPr/>
            <p:nvPr/>
          </p:nvSpPr>
          <p:spPr>
            <a:xfrm>
              <a:off x="3180426" y="2155200"/>
              <a:ext cx="168724" cy="103935"/>
            </a:xfrm>
            <a:custGeom>
              <a:avLst/>
              <a:gdLst/>
              <a:ahLst/>
              <a:cxnLst/>
              <a:rect l="l" t="t" r="r" b="b"/>
              <a:pathLst>
                <a:path w="1573" h="969" extrusionOk="0">
                  <a:moveTo>
                    <a:pt x="1504" y="1"/>
                  </a:moveTo>
                  <a:cubicBezTo>
                    <a:pt x="1493" y="1"/>
                    <a:pt x="1480" y="4"/>
                    <a:pt x="1468" y="10"/>
                  </a:cubicBezTo>
                  <a:lnTo>
                    <a:pt x="30" y="864"/>
                  </a:lnTo>
                  <a:cubicBezTo>
                    <a:pt x="1" y="879"/>
                    <a:pt x="1" y="909"/>
                    <a:pt x="16" y="939"/>
                  </a:cubicBezTo>
                  <a:cubicBezTo>
                    <a:pt x="16" y="954"/>
                    <a:pt x="45" y="969"/>
                    <a:pt x="60" y="969"/>
                  </a:cubicBezTo>
                  <a:lnTo>
                    <a:pt x="90" y="969"/>
                  </a:lnTo>
                  <a:lnTo>
                    <a:pt x="1528" y="100"/>
                  </a:lnTo>
                  <a:cubicBezTo>
                    <a:pt x="1558" y="85"/>
                    <a:pt x="1573" y="55"/>
                    <a:pt x="1543" y="25"/>
                  </a:cubicBezTo>
                  <a:cubicBezTo>
                    <a:pt x="1534" y="8"/>
                    <a:pt x="1520" y="1"/>
                    <a:pt x="1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4" name="Google Shape;2895;p65">
              <a:extLst>
                <a:ext uri="{FF2B5EF4-FFF2-40B4-BE49-F238E27FC236}">
                  <a16:creationId xmlns:a16="http://schemas.microsoft.com/office/drawing/2014/main" id="{2262B105-45AF-96B1-9CE6-B5DF19CF934B}"/>
                </a:ext>
              </a:extLst>
            </p:cNvPr>
            <p:cNvSpPr/>
            <p:nvPr/>
          </p:nvSpPr>
          <p:spPr>
            <a:xfrm>
              <a:off x="3199733" y="2270291"/>
              <a:ext cx="202404" cy="28960"/>
            </a:xfrm>
            <a:custGeom>
              <a:avLst/>
              <a:gdLst/>
              <a:ahLst/>
              <a:cxnLst/>
              <a:rect l="l" t="t" r="r" b="b"/>
              <a:pathLst>
                <a:path w="1887" h="270" extrusionOk="0">
                  <a:moveTo>
                    <a:pt x="1827" y="0"/>
                  </a:moveTo>
                  <a:lnTo>
                    <a:pt x="60" y="150"/>
                  </a:lnTo>
                  <a:cubicBezTo>
                    <a:pt x="30" y="150"/>
                    <a:pt x="0" y="180"/>
                    <a:pt x="0" y="210"/>
                  </a:cubicBezTo>
                  <a:cubicBezTo>
                    <a:pt x="15" y="240"/>
                    <a:pt x="30" y="270"/>
                    <a:pt x="60" y="270"/>
                  </a:cubicBezTo>
                  <a:lnTo>
                    <a:pt x="75" y="270"/>
                  </a:lnTo>
                  <a:lnTo>
                    <a:pt x="1827" y="120"/>
                  </a:lnTo>
                  <a:cubicBezTo>
                    <a:pt x="1872" y="120"/>
                    <a:pt x="1887" y="90"/>
                    <a:pt x="1887" y="60"/>
                  </a:cubicBezTo>
                  <a:cubicBezTo>
                    <a:pt x="1887" y="30"/>
                    <a:pt x="1857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5" name="Google Shape;2896;p65">
              <a:extLst>
                <a:ext uri="{FF2B5EF4-FFF2-40B4-BE49-F238E27FC236}">
                  <a16:creationId xmlns:a16="http://schemas.microsoft.com/office/drawing/2014/main" id="{DC3A79D6-1103-3123-82B0-C797502F9094}"/>
                </a:ext>
              </a:extLst>
            </p:cNvPr>
            <p:cNvSpPr/>
            <p:nvPr/>
          </p:nvSpPr>
          <p:spPr>
            <a:xfrm>
              <a:off x="2618381" y="2438047"/>
              <a:ext cx="146199" cy="134290"/>
            </a:xfrm>
            <a:custGeom>
              <a:avLst/>
              <a:gdLst/>
              <a:ahLst/>
              <a:cxnLst/>
              <a:rect l="l" t="t" r="r" b="b"/>
              <a:pathLst>
                <a:path w="1363" h="1252" extrusionOk="0">
                  <a:moveTo>
                    <a:pt x="1296" y="1"/>
                  </a:moveTo>
                  <a:cubicBezTo>
                    <a:pt x="1281" y="1"/>
                    <a:pt x="1266" y="8"/>
                    <a:pt x="1258" y="23"/>
                  </a:cubicBezTo>
                  <a:lnTo>
                    <a:pt x="15" y="1146"/>
                  </a:lnTo>
                  <a:cubicBezTo>
                    <a:pt x="0" y="1161"/>
                    <a:pt x="0" y="1206"/>
                    <a:pt x="15" y="1221"/>
                  </a:cubicBezTo>
                  <a:cubicBezTo>
                    <a:pt x="30" y="1236"/>
                    <a:pt x="45" y="1251"/>
                    <a:pt x="60" y="1251"/>
                  </a:cubicBezTo>
                  <a:cubicBezTo>
                    <a:pt x="75" y="1251"/>
                    <a:pt x="90" y="1236"/>
                    <a:pt x="90" y="1221"/>
                  </a:cubicBezTo>
                  <a:lnTo>
                    <a:pt x="1333" y="98"/>
                  </a:lnTo>
                  <a:cubicBezTo>
                    <a:pt x="1363" y="83"/>
                    <a:pt x="1363" y="38"/>
                    <a:pt x="1333" y="23"/>
                  </a:cubicBezTo>
                  <a:cubicBezTo>
                    <a:pt x="1325" y="8"/>
                    <a:pt x="1310" y="1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6" name="Google Shape;2897;p65">
              <a:extLst>
                <a:ext uri="{FF2B5EF4-FFF2-40B4-BE49-F238E27FC236}">
                  <a16:creationId xmlns:a16="http://schemas.microsoft.com/office/drawing/2014/main" id="{6C65E30C-49BE-1C62-CBD4-416CC52CFDC8}"/>
                </a:ext>
              </a:extLst>
            </p:cNvPr>
            <p:cNvSpPr/>
            <p:nvPr/>
          </p:nvSpPr>
          <p:spPr>
            <a:xfrm>
              <a:off x="2538043" y="2403188"/>
              <a:ext cx="199294" cy="66287"/>
            </a:xfrm>
            <a:custGeom>
              <a:avLst/>
              <a:gdLst/>
              <a:ahLst/>
              <a:cxnLst/>
              <a:rect l="l" t="t" r="r" b="b"/>
              <a:pathLst>
                <a:path w="1858" h="618" extrusionOk="0">
                  <a:moveTo>
                    <a:pt x="1799" y="0"/>
                  </a:moveTo>
                  <a:cubicBezTo>
                    <a:pt x="1793" y="0"/>
                    <a:pt x="1788" y="1"/>
                    <a:pt x="1783" y="4"/>
                  </a:cubicBezTo>
                  <a:lnTo>
                    <a:pt x="76" y="498"/>
                  </a:lnTo>
                  <a:cubicBezTo>
                    <a:pt x="1" y="513"/>
                    <a:pt x="16" y="618"/>
                    <a:pt x="91" y="618"/>
                  </a:cubicBezTo>
                  <a:lnTo>
                    <a:pt x="106" y="618"/>
                  </a:lnTo>
                  <a:lnTo>
                    <a:pt x="1812" y="124"/>
                  </a:lnTo>
                  <a:cubicBezTo>
                    <a:pt x="1842" y="109"/>
                    <a:pt x="1857" y="79"/>
                    <a:pt x="1842" y="49"/>
                  </a:cubicBezTo>
                  <a:cubicBezTo>
                    <a:pt x="1842" y="25"/>
                    <a:pt x="1822" y="0"/>
                    <a:pt x="1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7" name="Google Shape;2898;p65">
              <a:extLst>
                <a:ext uri="{FF2B5EF4-FFF2-40B4-BE49-F238E27FC236}">
                  <a16:creationId xmlns:a16="http://schemas.microsoft.com/office/drawing/2014/main" id="{D35916F8-A3E9-FD72-D298-0462C10B40F9}"/>
                </a:ext>
              </a:extLst>
            </p:cNvPr>
            <p:cNvSpPr/>
            <p:nvPr/>
          </p:nvSpPr>
          <p:spPr>
            <a:xfrm>
              <a:off x="2897795" y="2286380"/>
              <a:ext cx="252710" cy="226640"/>
            </a:xfrm>
            <a:custGeom>
              <a:avLst/>
              <a:gdLst/>
              <a:ahLst/>
              <a:cxnLst/>
              <a:rect l="l" t="t" r="r" b="b"/>
              <a:pathLst>
                <a:path w="2356" h="2113" extrusionOk="0">
                  <a:moveTo>
                    <a:pt x="1108" y="0"/>
                  </a:moveTo>
                  <a:cubicBezTo>
                    <a:pt x="1108" y="0"/>
                    <a:pt x="1093" y="764"/>
                    <a:pt x="450" y="853"/>
                  </a:cubicBezTo>
                  <a:cubicBezTo>
                    <a:pt x="450" y="853"/>
                    <a:pt x="1" y="1782"/>
                    <a:pt x="659" y="2066"/>
                  </a:cubicBezTo>
                  <a:cubicBezTo>
                    <a:pt x="737" y="2098"/>
                    <a:pt x="820" y="2113"/>
                    <a:pt x="906" y="2113"/>
                  </a:cubicBezTo>
                  <a:cubicBezTo>
                    <a:pt x="1555" y="2113"/>
                    <a:pt x="2356" y="1269"/>
                    <a:pt x="1827" y="344"/>
                  </a:cubicBezTo>
                  <a:cubicBezTo>
                    <a:pt x="1558" y="315"/>
                    <a:pt x="1303" y="195"/>
                    <a:pt x="1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8" name="Google Shape;2899;p65">
              <a:extLst>
                <a:ext uri="{FF2B5EF4-FFF2-40B4-BE49-F238E27FC236}">
                  <a16:creationId xmlns:a16="http://schemas.microsoft.com/office/drawing/2014/main" id="{EF2745DD-914E-8984-D591-9CD50F96BFB7}"/>
                </a:ext>
              </a:extLst>
            </p:cNvPr>
            <p:cNvSpPr/>
            <p:nvPr/>
          </p:nvSpPr>
          <p:spPr>
            <a:xfrm>
              <a:off x="2918711" y="2205935"/>
              <a:ext cx="133113" cy="88597"/>
            </a:xfrm>
            <a:custGeom>
              <a:avLst/>
              <a:gdLst/>
              <a:ahLst/>
              <a:cxnLst/>
              <a:rect l="l" t="t" r="r" b="b"/>
              <a:pathLst>
                <a:path w="1241" h="826" extrusionOk="0">
                  <a:moveTo>
                    <a:pt x="923" y="1"/>
                  </a:moveTo>
                  <a:cubicBezTo>
                    <a:pt x="661" y="1"/>
                    <a:pt x="225" y="241"/>
                    <a:pt x="225" y="241"/>
                  </a:cubicBezTo>
                  <a:cubicBezTo>
                    <a:pt x="0" y="466"/>
                    <a:pt x="509" y="810"/>
                    <a:pt x="809" y="825"/>
                  </a:cubicBezTo>
                  <a:cubicBezTo>
                    <a:pt x="813" y="825"/>
                    <a:pt x="818" y="825"/>
                    <a:pt x="822" y="825"/>
                  </a:cubicBezTo>
                  <a:cubicBezTo>
                    <a:pt x="1126" y="825"/>
                    <a:pt x="1241" y="327"/>
                    <a:pt x="1093" y="76"/>
                  </a:cubicBezTo>
                  <a:cubicBezTo>
                    <a:pt x="1062" y="22"/>
                    <a:pt x="1000" y="1"/>
                    <a:pt x="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69" name="Google Shape;2900;p65">
              <a:extLst>
                <a:ext uri="{FF2B5EF4-FFF2-40B4-BE49-F238E27FC236}">
                  <a16:creationId xmlns:a16="http://schemas.microsoft.com/office/drawing/2014/main" id="{50C1E7C9-A95A-AF0A-5890-EAAE1341D511}"/>
                </a:ext>
              </a:extLst>
            </p:cNvPr>
            <p:cNvSpPr/>
            <p:nvPr/>
          </p:nvSpPr>
          <p:spPr>
            <a:xfrm>
              <a:off x="2883315" y="2235539"/>
              <a:ext cx="237801" cy="153704"/>
            </a:xfrm>
            <a:custGeom>
              <a:avLst/>
              <a:gdLst/>
              <a:ahLst/>
              <a:cxnLst/>
              <a:rect l="l" t="t" r="r" b="b"/>
              <a:pathLst>
                <a:path w="2217" h="1433" extrusionOk="0">
                  <a:moveTo>
                    <a:pt x="1923" y="0"/>
                  </a:moveTo>
                  <a:cubicBezTo>
                    <a:pt x="1912" y="0"/>
                    <a:pt x="1900" y="4"/>
                    <a:pt x="1887" y="10"/>
                  </a:cubicBezTo>
                  <a:cubicBezTo>
                    <a:pt x="1857" y="40"/>
                    <a:pt x="1857" y="70"/>
                    <a:pt x="1872" y="100"/>
                  </a:cubicBezTo>
                  <a:cubicBezTo>
                    <a:pt x="1992" y="235"/>
                    <a:pt x="2052" y="414"/>
                    <a:pt x="2067" y="609"/>
                  </a:cubicBezTo>
                  <a:cubicBezTo>
                    <a:pt x="2052" y="654"/>
                    <a:pt x="2022" y="699"/>
                    <a:pt x="1992" y="729"/>
                  </a:cubicBezTo>
                  <a:cubicBezTo>
                    <a:pt x="1959" y="754"/>
                    <a:pt x="1920" y="764"/>
                    <a:pt x="1876" y="764"/>
                  </a:cubicBezTo>
                  <a:cubicBezTo>
                    <a:pt x="1656" y="764"/>
                    <a:pt x="1323" y="496"/>
                    <a:pt x="1199" y="384"/>
                  </a:cubicBezTo>
                  <a:cubicBezTo>
                    <a:pt x="1184" y="377"/>
                    <a:pt x="1169" y="373"/>
                    <a:pt x="1155" y="373"/>
                  </a:cubicBezTo>
                  <a:cubicBezTo>
                    <a:pt x="1142" y="373"/>
                    <a:pt x="1131" y="377"/>
                    <a:pt x="1124" y="384"/>
                  </a:cubicBezTo>
                  <a:cubicBezTo>
                    <a:pt x="1109" y="384"/>
                    <a:pt x="1094" y="414"/>
                    <a:pt x="1094" y="444"/>
                  </a:cubicBezTo>
                  <a:cubicBezTo>
                    <a:pt x="1109" y="459"/>
                    <a:pt x="1213" y="1073"/>
                    <a:pt x="689" y="1298"/>
                  </a:cubicBezTo>
                  <a:cubicBezTo>
                    <a:pt x="645" y="1320"/>
                    <a:pt x="592" y="1331"/>
                    <a:pt x="540" y="1331"/>
                  </a:cubicBezTo>
                  <a:cubicBezTo>
                    <a:pt x="487" y="1331"/>
                    <a:pt x="435" y="1320"/>
                    <a:pt x="390" y="1298"/>
                  </a:cubicBezTo>
                  <a:cubicBezTo>
                    <a:pt x="165" y="1148"/>
                    <a:pt x="121" y="729"/>
                    <a:pt x="121" y="729"/>
                  </a:cubicBezTo>
                  <a:cubicBezTo>
                    <a:pt x="113" y="700"/>
                    <a:pt x="86" y="685"/>
                    <a:pt x="60" y="685"/>
                  </a:cubicBezTo>
                  <a:cubicBezTo>
                    <a:pt x="30" y="685"/>
                    <a:pt x="1" y="704"/>
                    <a:pt x="1" y="744"/>
                  </a:cubicBezTo>
                  <a:cubicBezTo>
                    <a:pt x="1" y="759"/>
                    <a:pt x="61" y="1223"/>
                    <a:pt x="330" y="1387"/>
                  </a:cubicBezTo>
                  <a:cubicBezTo>
                    <a:pt x="390" y="1417"/>
                    <a:pt x="450" y="1432"/>
                    <a:pt x="525" y="1432"/>
                  </a:cubicBezTo>
                  <a:cubicBezTo>
                    <a:pt x="600" y="1432"/>
                    <a:pt x="660" y="1417"/>
                    <a:pt x="734" y="1402"/>
                  </a:cubicBezTo>
                  <a:cubicBezTo>
                    <a:pt x="1064" y="1253"/>
                    <a:pt x="1258" y="908"/>
                    <a:pt x="1228" y="564"/>
                  </a:cubicBezTo>
                  <a:lnTo>
                    <a:pt x="1228" y="564"/>
                  </a:lnTo>
                  <a:cubicBezTo>
                    <a:pt x="1379" y="680"/>
                    <a:pt x="1655" y="876"/>
                    <a:pt x="1883" y="876"/>
                  </a:cubicBezTo>
                  <a:cubicBezTo>
                    <a:pt x="1950" y="876"/>
                    <a:pt x="2013" y="859"/>
                    <a:pt x="2067" y="818"/>
                  </a:cubicBezTo>
                  <a:cubicBezTo>
                    <a:pt x="2127" y="774"/>
                    <a:pt x="2172" y="699"/>
                    <a:pt x="2187" y="624"/>
                  </a:cubicBezTo>
                  <a:cubicBezTo>
                    <a:pt x="2217" y="369"/>
                    <a:pt x="1977" y="40"/>
                    <a:pt x="1962" y="25"/>
                  </a:cubicBezTo>
                  <a:cubicBezTo>
                    <a:pt x="1953" y="7"/>
                    <a:pt x="1939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0" name="Google Shape;2901;p65">
              <a:extLst>
                <a:ext uri="{FF2B5EF4-FFF2-40B4-BE49-F238E27FC236}">
                  <a16:creationId xmlns:a16="http://schemas.microsoft.com/office/drawing/2014/main" id="{BA8084B3-07DE-B82A-F628-8E531C116D28}"/>
                </a:ext>
              </a:extLst>
            </p:cNvPr>
            <p:cNvSpPr/>
            <p:nvPr/>
          </p:nvSpPr>
          <p:spPr>
            <a:xfrm>
              <a:off x="2653670" y="2611703"/>
              <a:ext cx="436987" cy="56955"/>
            </a:xfrm>
            <a:custGeom>
              <a:avLst/>
              <a:gdLst/>
              <a:ahLst/>
              <a:cxnLst/>
              <a:rect l="l" t="t" r="r" b="b"/>
              <a:pathLst>
                <a:path w="4074" h="531" extrusionOk="0">
                  <a:moveTo>
                    <a:pt x="67" y="0"/>
                  </a:moveTo>
                  <a:cubicBezTo>
                    <a:pt x="46" y="0"/>
                    <a:pt x="27" y="14"/>
                    <a:pt x="16" y="36"/>
                  </a:cubicBezTo>
                  <a:cubicBezTo>
                    <a:pt x="1" y="66"/>
                    <a:pt x="16" y="96"/>
                    <a:pt x="31" y="111"/>
                  </a:cubicBezTo>
                  <a:cubicBezTo>
                    <a:pt x="705" y="396"/>
                    <a:pt x="1423" y="530"/>
                    <a:pt x="2157" y="530"/>
                  </a:cubicBezTo>
                  <a:cubicBezTo>
                    <a:pt x="2801" y="530"/>
                    <a:pt x="3429" y="411"/>
                    <a:pt x="4028" y="186"/>
                  </a:cubicBezTo>
                  <a:cubicBezTo>
                    <a:pt x="4058" y="171"/>
                    <a:pt x="4073" y="141"/>
                    <a:pt x="4058" y="111"/>
                  </a:cubicBezTo>
                  <a:cubicBezTo>
                    <a:pt x="4058" y="89"/>
                    <a:pt x="4034" y="75"/>
                    <a:pt x="4009" y="75"/>
                  </a:cubicBezTo>
                  <a:cubicBezTo>
                    <a:pt x="4000" y="75"/>
                    <a:pt x="3991" y="77"/>
                    <a:pt x="3983" y="81"/>
                  </a:cubicBezTo>
                  <a:cubicBezTo>
                    <a:pt x="3388" y="301"/>
                    <a:pt x="2763" y="410"/>
                    <a:pt x="2138" y="410"/>
                  </a:cubicBezTo>
                  <a:cubicBezTo>
                    <a:pt x="1442" y="410"/>
                    <a:pt x="745" y="275"/>
                    <a:pt x="91" y="6"/>
                  </a:cubicBezTo>
                  <a:cubicBezTo>
                    <a:pt x="83" y="2"/>
                    <a:pt x="75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1" name="Google Shape;2902;p65">
              <a:extLst>
                <a:ext uri="{FF2B5EF4-FFF2-40B4-BE49-F238E27FC236}">
                  <a16:creationId xmlns:a16="http://schemas.microsoft.com/office/drawing/2014/main" id="{D9F24F69-E886-CF6A-9D4C-591A0B0A51A0}"/>
                </a:ext>
              </a:extLst>
            </p:cNvPr>
            <p:cNvSpPr/>
            <p:nvPr/>
          </p:nvSpPr>
          <p:spPr>
            <a:xfrm>
              <a:off x="3226978" y="3006959"/>
              <a:ext cx="94927" cy="79158"/>
            </a:xfrm>
            <a:custGeom>
              <a:avLst/>
              <a:gdLst/>
              <a:ahLst/>
              <a:cxnLst/>
              <a:rect l="l" t="t" r="r" b="b"/>
              <a:pathLst>
                <a:path w="885" h="738" extrusionOk="0">
                  <a:moveTo>
                    <a:pt x="58" y="0"/>
                  </a:moveTo>
                  <a:cubicBezTo>
                    <a:pt x="31" y="0"/>
                    <a:pt x="1" y="25"/>
                    <a:pt x="1" y="49"/>
                  </a:cubicBezTo>
                  <a:cubicBezTo>
                    <a:pt x="1" y="79"/>
                    <a:pt x="16" y="109"/>
                    <a:pt x="46" y="124"/>
                  </a:cubicBezTo>
                  <a:cubicBezTo>
                    <a:pt x="345" y="229"/>
                    <a:pt x="600" y="439"/>
                    <a:pt x="764" y="708"/>
                  </a:cubicBezTo>
                  <a:cubicBezTo>
                    <a:pt x="779" y="723"/>
                    <a:pt x="794" y="738"/>
                    <a:pt x="809" y="738"/>
                  </a:cubicBezTo>
                  <a:cubicBezTo>
                    <a:pt x="824" y="738"/>
                    <a:pt x="839" y="723"/>
                    <a:pt x="854" y="723"/>
                  </a:cubicBezTo>
                  <a:cubicBezTo>
                    <a:pt x="869" y="693"/>
                    <a:pt x="884" y="663"/>
                    <a:pt x="869" y="633"/>
                  </a:cubicBezTo>
                  <a:cubicBezTo>
                    <a:pt x="689" y="334"/>
                    <a:pt x="405" y="109"/>
                    <a:pt x="76" y="4"/>
                  </a:cubicBezTo>
                  <a:cubicBezTo>
                    <a:pt x="70" y="2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2" name="Google Shape;2903;p65">
              <a:extLst>
                <a:ext uri="{FF2B5EF4-FFF2-40B4-BE49-F238E27FC236}">
                  <a16:creationId xmlns:a16="http://schemas.microsoft.com/office/drawing/2014/main" id="{C66EE6B0-77C6-D91D-8131-6DDB7EE1C4CA}"/>
                </a:ext>
              </a:extLst>
            </p:cNvPr>
            <p:cNvSpPr/>
            <p:nvPr/>
          </p:nvSpPr>
          <p:spPr>
            <a:xfrm>
              <a:off x="3197159" y="3055012"/>
              <a:ext cx="108657" cy="58457"/>
            </a:xfrm>
            <a:custGeom>
              <a:avLst/>
              <a:gdLst/>
              <a:ahLst/>
              <a:cxnLst/>
              <a:rect l="l" t="t" r="r" b="b"/>
              <a:pathLst>
                <a:path w="1013" h="545" extrusionOk="0">
                  <a:moveTo>
                    <a:pt x="65" y="1"/>
                  </a:moveTo>
                  <a:cubicBezTo>
                    <a:pt x="19" y="1"/>
                    <a:pt x="1" y="97"/>
                    <a:pt x="54" y="110"/>
                  </a:cubicBezTo>
                  <a:cubicBezTo>
                    <a:pt x="339" y="185"/>
                    <a:pt x="818" y="365"/>
                    <a:pt x="893" y="515"/>
                  </a:cubicBezTo>
                  <a:cubicBezTo>
                    <a:pt x="908" y="530"/>
                    <a:pt x="923" y="545"/>
                    <a:pt x="937" y="545"/>
                  </a:cubicBezTo>
                  <a:lnTo>
                    <a:pt x="967" y="545"/>
                  </a:lnTo>
                  <a:cubicBezTo>
                    <a:pt x="997" y="530"/>
                    <a:pt x="1012" y="485"/>
                    <a:pt x="997" y="470"/>
                  </a:cubicBezTo>
                  <a:cubicBezTo>
                    <a:pt x="878" y="215"/>
                    <a:pt x="174" y="20"/>
                    <a:pt x="84" y="6"/>
                  </a:cubicBezTo>
                  <a:cubicBezTo>
                    <a:pt x="77" y="2"/>
                    <a:pt x="71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3" name="Google Shape;2904;p65">
              <a:extLst>
                <a:ext uri="{FF2B5EF4-FFF2-40B4-BE49-F238E27FC236}">
                  <a16:creationId xmlns:a16="http://schemas.microsoft.com/office/drawing/2014/main" id="{C6D0D56C-78CA-F824-5439-79B43365F790}"/>
                </a:ext>
              </a:extLst>
            </p:cNvPr>
            <p:cNvSpPr/>
            <p:nvPr/>
          </p:nvSpPr>
          <p:spPr>
            <a:xfrm>
              <a:off x="3101697" y="2652569"/>
              <a:ext cx="41940" cy="167004"/>
            </a:xfrm>
            <a:custGeom>
              <a:avLst/>
              <a:gdLst/>
              <a:ahLst/>
              <a:cxnLst/>
              <a:rect l="l" t="t" r="r" b="b"/>
              <a:pathLst>
                <a:path w="391" h="1557" extrusionOk="0">
                  <a:moveTo>
                    <a:pt x="100" y="0"/>
                  </a:moveTo>
                  <a:cubicBezTo>
                    <a:pt x="69" y="0"/>
                    <a:pt x="37" y="25"/>
                    <a:pt x="46" y="60"/>
                  </a:cubicBezTo>
                  <a:cubicBezTo>
                    <a:pt x="46" y="75"/>
                    <a:pt x="270" y="988"/>
                    <a:pt x="16" y="1467"/>
                  </a:cubicBezTo>
                  <a:cubicBezTo>
                    <a:pt x="1" y="1497"/>
                    <a:pt x="16" y="1542"/>
                    <a:pt x="46" y="1557"/>
                  </a:cubicBezTo>
                  <a:lnTo>
                    <a:pt x="61" y="1557"/>
                  </a:lnTo>
                  <a:cubicBezTo>
                    <a:pt x="91" y="1557"/>
                    <a:pt x="106" y="1542"/>
                    <a:pt x="121" y="1542"/>
                  </a:cubicBezTo>
                  <a:cubicBezTo>
                    <a:pt x="390" y="1003"/>
                    <a:pt x="151" y="75"/>
                    <a:pt x="151" y="45"/>
                  </a:cubicBezTo>
                  <a:cubicBezTo>
                    <a:pt x="144" y="13"/>
                    <a:pt x="12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4" name="Google Shape;2905;p65">
              <a:extLst>
                <a:ext uri="{FF2B5EF4-FFF2-40B4-BE49-F238E27FC236}">
                  <a16:creationId xmlns:a16="http://schemas.microsoft.com/office/drawing/2014/main" id="{1D0F7B8C-210C-B907-1421-D995F349921E}"/>
                </a:ext>
              </a:extLst>
            </p:cNvPr>
            <p:cNvSpPr/>
            <p:nvPr/>
          </p:nvSpPr>
          <p:spPr>
            <a:xfrm>
              <a:off x="2484413" y="3390632"/>
              <a:ext cx="100398" cy="58457"/>
            </a:xfrm>
            <a:custGeom>
              <a:avLst/>
              <a:gdLst/>
              <a:ahLst/>
              <a:cxnLst/>
              <a:rect l="l" t="t" r="r" b="b"/>
              <a:pathLst>
                <a:path w="936" h="545" extrusionOk="0">
                  <a:moveTo>
                    <a:pt x="74" y="1"/>
                  </a:moveTo>
                  <a:cubicBezTo>
                    <a:pt x="16" y="1"/>
                    <a:pt x="0" y="97"/>
                    <a:pt x="67" y="110"/>
                  </a:cubicBezTo>
                  <a:cubicBezTo>
                    <a:pt x="67" y="110"/>
                    <a:pt x="591" y="245"/>
                    <a:pt x="815" y="530"/>
                  </a:cubicBezTo>
                  <a:cubicBezTo>
                    <a:pt x="830" y="530"/>
                    <a:pt x="845" y="545"/>
                    <a:pt x="860" y="545"/>
                  </a:cubicBezTo>
                  <a:cubicBezTo>
                    <a:pt x="875" y="545"/>
                    <a:pt x="890" y="545"/>
                    <a:pt x="905" y="530"/>
                  </a:cubicBezTo>
                  <a:cubicBezTo>
                    <a:pt x="935" y="515"/>
                    <a:pt x="935" y="470"/>
                    <a:pt x="905" y="455"/>
                  </a:cubicBezTo>
                  <a:cubicBezTo>
                    <a:pt x="681" y="230"/>
                    <a:pt x="396" y="80"/>
                    <a:pt x="97" y="6"/>
                  </a:cubicBezTo>
                  <a:cubicBezTo>
                    <a:pt x="88" y="2"/>
                    <a:pt x="81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5" name="Google Shape;2906;p65">
              <a:extLst>
                <a:ext uri="{FF2B5EF4-FFF2-40B4-BE49-F238E27FC236}">
                  <a16:creationId xmlns:a16="http://schemas.microsoft.com/office/drawing/2014/main" id="{74DCB10A-EEBA-73B1-D59B-FC2A2B32C169}"/>
                </a:ext>
              </a:extLst>
            </p:cNvPr>
            <p:cNvSpPr/>
            <p:nvPr/>
          </p:nvSpPr>
          <p:spPr>
            <a:xfrm>
              <a:off x="2533216" y="3347191"/>
              <a:ext cx="72402" cy="77764"/>
            </a:xfrm>
            <a:custGeom>
              <a:avLst/>
              <a:gdLst/>
              <a:ahLst/>
              <a:cxnLst/>
              <a:rect l="l" t="t" r="r" b="b"/>
              <a:pathLst>
                <a:path w="675" h="725" extrusionOk="0">
                  <a:moveTo>
                    <a:pt x="71" y="0"/>
                  </a:moveTo>
                  <a:cubicBezTo>
                    <a:pt x="52" y="0"/>
                    <a:pt x="27" y="11"/>
                    <a:pt x="16" y="21"/>
                  </a:cubicBezTo>
                  <a:cubicBezTo>
                    <a:pt x="1" y="51"/>
                    <a:pt x="16" y="96"/>
                    <a:pt x="31" y="111"/>
                  </a:cubicBezTo>
                  <a:cubicBezTo>
                    <a:pt x="46" y="111"/>
                    <a:pt x="510" y="381"/>
                    <a:pt x="555" y="665"/>
                  </a:cubicBezTo>
                  <a:cubicBezTo>
                    <a:pt x="570" y="695"/>
                    <a:pt x="585" y="710"/>
                    <a:pt x="615" y="725"/>
                  </a:cubicBezTo>
                  <a:lnTo>
                    <a:pt x="630" y="725"/>
                  </a:lnTo>
                  <a:cubicBezTo>
                    <a:pt x="660" y="710"/>
                    <a:pt x="675" y="680"/>
                    <a:pt x="675" y="650"/>
                  </a:cubicBezTo>
                  <a:cubicBezTo>
                    <a:pt x="615" y="321"/>
                    <a:pt x="121" y="21"/>
                    <a:pt x="91" y="6"/>
                  </a:cubicBezTo>
                  <a:cubicBezTo>
                    <a:pt x="86" y="2"/>
                    <a:pt x="79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6" name="Google Shape;2907;p65">
              <a:extLst>
                <a:ext uri="{FF2B5EF4-FFF2-40B4-BE49-F238E27FC236}">
                  <a16:creationId xmlns:a16="http://schemas.microsoft.com/office/drawing/2014/main" id="{58146256-D5D0-145A-69BF-1602A79DA8D9}"/>
                </a:ext>
              </a:extLst>
            </p:cNvPr>
            <p:cNvSpPr/>
            <p:nvPr/>
          </p:nvSpPr>
          <p:spPr>
            <a:xfrm>
              <a:off x="1964735" y="2489962"/>
              <a:ext cx="518829" cy="511845"/>
            </a:xfrm>
            <a:custGeom>
              <a:avLst/>
              <a:gdLst/>
              <a:ahLst/>
              <a:cxnLst/>
              <a:rect l="l" t="t" r="r" b="b"/>
              <a:pathLst>
                <a:path w="4837" h="4772" extrusionOk="0">
                  <a:moveTo>
                    <a:pt x="4006" y="1"/>
                  </a:moveTo>
                  <a:cubicBezTo>
                    <a:pt x="161" y="1"/>
                    <a:pt x="1" y="4178"/>
                    <a:pt x="1" y="4390"/>
                  </a:cubicBezTo>
                  <a:cubicBezTo>
                    <a:pt x="1" y="4565"/>
                    <a:pt x="408" y="4772"/>
                    <a:pt x="1012" y="4772"/>
                  </a:cubicBezTo>
                  <a:cubicBezTo>
                    <a:pt x="1235" y="4772"/>
                    <a:pt x="1486" y="4743"/>
                    <a:pt x="1753" y="4675"/>
                  </a:cubicBezTo>
                  <a:cubicBezTo>
                    <a:pt x="2726" y="4405"/>
                    <a:pt x="2022" y="2758"/>
                    <a:pt x="2426" y="2219"/>
                  </a:cubicBezTo>
                  <a:cubicBezTo>
                    <a:pt x="2601" y="1988"/>
                    <a:pt x="2899" y="1953"/>
                    <a:pt x="3218" y="1953"/>
                  </a:cubicBezTo>
                  <a:cubicBezTo>
                    <a:pt x="3360" y="1953"/>
                    <a:pt x="3506" y="1960"/>
                    <a:pt x="3647" y="1960"/>
                  </a:cubicBezTo>
                  <a:cubicBezTo>
                    <a:pt x="3949" y="1960"/>
                    <a:pt x="4230" y="1927"/>
                    <a:pt x="4403" y="1725"/>
                  </a:cubicBezTo>
                  <a:cubicBezTo>
                    <a:pt x="4837" y="1201"/>
                    <a:pt x="4747" y="48"/>
                    <a:pt x="4747" y="48"/>
                  </a:cubicBezTo>
                  <a:cubicBezTo>
                    <a:pt x="4486" y="16"/>
                    <a:pt x="4239" y="1"/>
                    <a:pt x="4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7" name="Google Shape;2908;p65">
              <a:extLst>
                <a:ext uri="{FF2B5EF4-FFF2-40B4-BE49-F238E27FC236}">
                  <a16:creationId xmlns:a16="http://schemas.microsoft.com/office/drawing/2014/main" id="{442E17E7-9730-5540-1328-507037DD9F41}"/>
                </a:ext>
              </a:extLst>
            </p:cNvPr>
            <p:cNvSpPr/>
            <p:nvPr/>
          </p:nvSpPr>
          <p:spPr>
            <a:xfrm>
              <a:off x="2352697" y="2899269"/>
              <a:ext cx="137296" cy="271153"/>
            </a:xfrm>
            <a:custGeom>
              <a:avLst/>
              <a:gdLst/>
              <a:ahLst/>
              <a:cxnLst/>
              <a:rect l="l" t="t" r="r" b="b"/>
              <a:pathLst>
                <a:path w="1280" h="2528" extrusionOk="0">
                  <a:moveTo>
                    <a:pt x="89" y="1"/>
                  </a:moveTo>
                  <a:cubicBezTo>
                    <a:pt x="29" y="1"/>
                    <a:pt x="0" y="98"/>
                    <a:pt x="67" y="125"/>
                  </a:cubicBezTo>
                  <a:cubicBezTo>
                    <a:pt x="82" y="125"/>
                    <a:pt x="935" y="484"/>
                    <a:pt x="1070" y="1143"/>
                  </a:cubicBezTo>
                  <a:cubicBezTo>
                    <a:pt x="1160" y="1547"/>
                    <a:pt x="965" y="1982"/>
                    <a:pt x="531" y="2431"/>
                  </a:cubicBezTo>
                  <a:cubicBezTo>
                    <a:pt x="501" y="2446"/>
                    <a:pt x="501" y="2491"/>
                    <a:pt x="531" y="2506"/>
                  </a:cubicBezTo>
                  <a:cubicBezTo>
                    <a:pt x="531" y="2521"/>
                    <a:pt x="546" y="2521"/>
                    <a:pt x="576" y="2521"/>
                  </a:cubicBezTo>
                  <a:cubicBezTo>
                    <a:pt x="576" y="2526"/>
                    <a:pt x="579" y="2527"/>
                    <a:pt x="584" y="2527"/>
                  </a:cubicBezTo>
                  <a:cubicBezTo>
                    <a:pt x="593" y="2527"/>
                    <a:pt x="606" y="2521"/>
                    <a:pt x="606" y="2521"/>
                  </a:cubicBezTo>
                  <a:cubicBezTo>
                    <a:pt x="1085" y="2041"/>
                    <a:pt x="1280" y="1562"/>
                    <a:pt x="1190" y="1128"/>
                  </a:cubicBezTo>
                  <a:cubicBezTo>
                    <a:pt x="1040" y="395"/>
                    <a:pt x="142" y="20"/>
                    <a:pt x="112" y="5"/>
                  </a:cubicBezTo>
                  <a:cubicBezTo>
                    <a:pt x="104" y="2"/>
                    <a:pt x="96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8" name="Google Shape;2909;p65">
              <a:extLst>
                <a:ext uri="{FF2B5EF4-FFF2-40B4-BE49-F238E27FC236}">
                  <a16:creationId xmlns:a16="http://schemas.microsoft.com/office/drawing/2014/main" id="{312034F2-D8D8-535F-6907-C0C6290E62D6}"/>
                </a:ext>
              </a:extLst>
            </p:cNvPr>
            <p:cNvSpPr/>
            <p:nvPr/>
          </p:nvSpPr>
          <p:spPr>
            <a:xfrm>
              <a:off x="2648843" y="2907529"/>
              <a:ext cx="188031" cy="111229"/>
            </a:xfrm>
            <a:custGeom>
              <a:avLst/>
              <a:gdLst/>
              <a:ahLst/>
              <a:cxnLst/>
              <a:rect l="l" t="t" r="r" b="b"/>
              <a:pathLst>
                <a:path w="1753" h="1037" extrusionOk="0">
                  <a:moveTo>
                    <a:pt x="76" y="1"/>
                  </a:moveTo>
                  <a:cubicBezTo>
                    <a:pt x="64" y="1"/>
                    <a:pt x="52" y="5"/>
                    <a:pt x="46" y="18"/>
                  </a:cubicBezTo>
                  <a:cubicBezTo>
                    <a:pt x="16" y="33"/>
                    <a:pt x="1" y="63"/>
                    <a:pt x="31" y="93"/>
                  </a:cubicBezTo>
                  <a:cubicBezTo>
                    <a:pt x="46" y="123"/>
                    <a:pt x="465" y="692"/>
                    <a:pt x="1678" y="1036"/>
                  </a:cubicBezTo>
                  <a:lnTo>
                    <a:pt x="1693" y="1036"/>
                  </a:lnTo>
                  <a:cubicBezTo>
                    <a:pt x="1708" y="1036"/>
                    <a:pt x="1738" y="1021"/>
                    <a:pt x="1738" y="1006"/>
                  </a:cubicBezTo>
                  <a:cubicBezTo>
                    <a:pt x="1753" y="976"/>
                    <a:pt x="1738" y="931"/>
                    <a:pt x="1708" y="931"/>
                  </a:cubicBezTo>
                  <a:cubicBezTo>
                    <a:pt x="540" y="602"/>
                    <a:pt x="121" y="18"/>
                    <a:pt x="121" y="18"/>
                  </a:cubicBezTo>
                  <a:cubicBezTo>
                    <a:pt x="112" y="9"/>
                    <a:pt x="93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79" name="Google Shape;2910;p65">
              <a:extLst>
                <a:ext uri="{FF2B5EF4-FFF2-40B4-BE49-F238E27FC236}">
                  <a16:creationId xmlns:a16="http://schemas.microsoft.com/office/drawing/2014/main" id="{5763B927-1312-CD0F-3375-1A4F2262E069}"/>
                </a:ext>
              </a:extLst>
            </p:cNvPr>
            <p:cNvSpPr/>
            <p:nvPr/>
          </p:nvSpPr>
          <p:spPr>
            <a:xfrm>
              <a:off x="2766079" y="3229633"/>
              <a:ext cx="213774" cy="99001"/>
            </a:xfrm>
            <a:custGeom>
              <a:avLst/>
              <a:gdLst/>
              <a:ahLst/>
              <a:cxnLst/>
              <a:rect l="l" t="t" r="r" b="b"/>
              <a:pathLst>
                <a:path w="1993" h="923" extrusionOk="0">
                  <a:moveTo>
                    <a:pt x="478" y="0"/>
                  </a:moveTo>
                  <a:cubicBezTo>
                    <a:pt x="324" y="0"/>
                    <a:pt x="173" y="43"/>
                    <a:pt x="31" y="114"/>
                  </a:cubicBezTo>
                  <a:cubicBezTo>
                    <a:pt x="16" y="144"/>
                    <a:pt x="1" y="174"/>
                    <a:pt x="16" y="204"/>
                  </a:cubicBezTo>
                  <a:cubicBezTo>
                    <a:pt x="25" y="222"/>
                    <a:pt x="44" y="229"/>
                    <a:pt x="61" y="229"/>
                  </a:cubicBezTo>
                  <a:cubicBezTo>
                    <a:pt x="73" y="229"/>
                    <a:pt x="84" y="225"/>
                    <a:pt x="91" y="219"/>
                  </a:cubicBezTo>
                  <a:cubicBezTo>
                    <a:pt x="111" y="212"/>
                    <a:pt x="272" y="116"/>
                    <a:pt x="533" y="116"/>
                  </a:cubicBezTo>
                  <a:cubicBezTo>
                    <a:pt x="854" y="116"/>
                    <a:pt x="1327" y="263"/>
                    <a:pt x="1872" y="908"/>
                  </a:cubicBezTo>
                  <a:cubicBezTo>
                    <a:pt x="1887" y="908"/>
                    <a:pt x="1902" y="923"/>
                    <a:pt x="1917" y="923"/>
                  </a:cubicBezTo>
                  <a:cubicBezTo>
                    <a:pt x="1932" y="923"/>
                    <a:pt x="1947" y="923"/>
                    <a:pt x="1962" y="908"/>
                  </a:cubicBezTo>
                  <a:cubicBezTo>
                    <a:pt x="1992" y="893"/>
                    <a:pt x="1992" y="848"/>
                    <a:pt x="1962" y="833"/>
                  </a:cubicBezTo>
                  <a:cubicBezTo>
                    <a:pt x="1408" y="189"/>
                    <a:pt x="914" y="24"/>
                    <a:pt x="600" y="9"/>
                  </a:cubicBezTo>
                  <a:cubicBezTo>
                    <a:pt x="559" y="3"/>
                    <a:pt x="518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0" name="Google Shape;2911;p65">
              <a:extLst>
                <a:ext uri="{FF2B5EF4-FFF2-40B4-BE49-F238E27FC236}">
                  <a16:creationId xmlns:a16="http://schemas.microsoft.com/office/drawing/2014/main" id="{44431D92-2C21-EDF2-D1C9-3F3A344C3102}"/>
                </a:ext>
              </a:extLst>
            </p:cNvPr>
            <p:cNvSpPr/>
            <p:nvPr/>
          </p:nvSpPr>
          <p:spPr>
            <a:xfrm>
              <a:off x="3017712" y="2294532"/>
              <a:ext cx="48804" cy="147697"/>
            </a:xfrm>
            <a:custGeom>
              <a:avLst/>
              <a:gdLst/>
              <a:ahLst/>
              <a:cxnLst/>
              <a:rect l="l" t="t" r="r" b="b"/>
              <a:pathLst>
                <a:path w="455" h="1377" extrusionOk="0">
                  <a:moveTo>
                    <a:pt x="71" y="1"/>
                  </a:moveTo>
                  <a:cubicBezTo>
                    <a:pt x="34" y="1"/>
                    <a:pt x="0" y="34"/>
                    <a:pt x="20" y="74"/>
                  </a:cubicBezTo>
                  <a:cubicBezTo>
                    <a:pt x="320" y="867"/>
                    <a:pt x="35" y="1287"/>
                    <a:pt x="35" y="1287"/>
                  </a:cubicBezTo>
                  <a:cubicBezTo>
                    <a:pt x="20" y="1302"/>
                    <a:pt x="20" y="1346"/>
                    <a:pt x="50" y="1361"/>
                  </a:cubicBezTo>
                  <a:cubicBezTo>
                    <a:pt x="65" y="1361"/>
                    <a:pt x="65" y="1376"/>
                    <a:pt x="80" y="1376"/>
                  </a:cubicBezTo>
                  <a:cubicBezTo>
                    <a:pt x="95" y="1376"/>
                    <a:pt x="125" y="1361"/>
                    <a:pt x="125" y="1346"/>
                  </a:cubicBezTo>
                  <a:cubicBezTo>
                    <a:pt x="140" y="1331"/>
                    <a:pt x="455" y="882"/>
                    <a:pt x="125" y="29"/>
                  </a:cubicBezTo>
                  <a:cubicBezTo>
                    <a:pt x="110" y="9"/>
                    <a:pt x="90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1" name="Google Shape;2912;p65">
              <a:extLst>
                <a:ext uri="{FF2B5EF4-FFF2-40B4-BE49-F238E27FC236}">
                  <a16:creationId xmlns:a16="http://schemas.microsoft.com/office/drawing/2014/main" id="{23CF952E-7697-9843-DB91-91E2E6B27665}"/>
                </a:ext>
              </a:extLst>
            </p:cNvPr>
            <p:cNvSpPr/>
            <p:nvPr/>
          </p:nvSpPr>
          <p:spPr>
            <a:xfrm>
              <a:off x="2984569" y="2753609"/>
              <a:ext cx="142981" cy="77227"/>
            </a:xfrm>
            <a:custGeom>
              <a:avLst/>
              <a:gdLst/>
              <a:ahLst/>
              <a:cxnLst/>
              <a:rect l="l" t="t" r="r" b="b"/>
              <a:pathLst>
                <a:path w="1333" h="720" extrusionOk="0">
                  <a:moveTo>
                    <a:pt x="0" y="1"/>
                  </a:moveTo>
                  <a:lnTo>
                    <a:pt x="1332" y="719"/>
                  </a:lnTo>
                  <a:cubicBezTo>
                    <a:pt x="1093" y="46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2" name="Google Shape;2913;p65">
              <a:extLst>
                <a:ext uri="{FF2B5EF4-FFF2-40B4-BE49-F238E27FC236}">
                  <a16:creationId xmlns:a16="http://schemas.microsoft.com/office/drawing/2014/main" id="{E94F3E0E-88D7-0E33-A394-4883BDD61BF1}"/>
                </a:ext>
              </a:extLst>
            </p:cNvPr>
            <p:cNvSpPr/>
            <p:nvPr/>
          </p:nvSpPr>
          <p:spPr>
            <a:xfrm>
              <a:off x="2978133" y="2748246"/>
              <a:ext cx="155852" cy="89026"/>
            </a:xfrm>
            <a:custGeom>
              <a:avLst/>
              <a:gdLst/>
              <a:ahLst/>
              <a:cxnLst/>
              <a:rect l="l" t="t" r="r" b="b"/>
              <a:pathLst>
                <a:path w="1453" h="830" extrusionOk="0">
                  <a:moveTo>
                    <a:pt x="64" y="0"/>
                  </a:moveTo>
                  <a:cubicBezTo>
                    <a:pt x="38" y="0"/>
                    <a:pt x="11" y="14"/>
                    <a:pt x="0" y="36"/>
                  </a:cubicBezTo>
                  <a:cubicBezTo>
                    <a:pt x="0" y="66"/>
                    <a:pt x="15" y="96"/>
                    <a:pt x="30" y="111"/>
                  </a:cubicBezTo>
                  <a:cubicBezTo>
                    <a:pt x="45" y="111"/>
                    <a:pt x="1123" y="560"/>
                    <a:pt x="1348" y="814"/>
                  </a:cubicBezTo>
                  <a:cubicBezTo>
                    <a:pt x="1363" y="829"/>
                    <a:pt x="1378" y="829"/>
                    <a:pt x="1392" y="829"/>
                  </a:cubicBezTo>
                  <a:cubicBezTo>
                    <a:pt x="1407" y="829"/>
                    <a:pt x="1422" y="829"/>
                    <a:pt x="1437" y="814"/>
                  </a:cubicBezTo>
                  <a:cubicBezTo>
                    <a:pt x="1452" y="799"/>
                    <a:pt x="1452" y="755"/>
                    <a:pt x="1437" y="740"/>
                  </a:cubicBezTo>
                  <a:cubicBezTo>
                    <a:pt x="1213" y="470"/>
                    <a:pt x="135" y="21"/>
                    <a:pt x="90" y="6"/>
                  </a:cubicBezTo>
                  <a:cubicBezTo>
                    <a:pt x="82" y="2"/>
                    <a:pt x="73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3" name="Google Shape;2914;p65">
              <a:extLst>
                <a:ext uri="{FF2B5EF4-FFF2-40B4-BE49-F238E27FC236}">
                  <a16:creationId xmlns:a16="http://schemas.microsoft.com/office/drawing/2014/main" id="{3A3766B6-B3C0-46BC-4F3E-B98AB3040238}"/>
                </a:ext>
              </a:extLst>
            </p:cNvPr>
            <p:cNvSpPr/>
            <p:nvPr/>
          </p:nvSpPr>
          <p:spPr>
            <a:xfrm>
              <a:off x="2077144" y="3583273"/>
              <a:ext cx="46766" cy="39257"/>
            </a:xfrm>
            <a:custGeom>
              <a:avLst/>
              <a:gdLst/>
              <a:ahLst/>
              <a:cxnLst/>
              <a:rect l="l" t="t" r="r" b="b"/>
              <a:pathLst>
                <a:path w="436" h="366" extrusionOk="0">
                  <a:moveTo>
                    <a:pt x="369" y="0"/>
                  </a:moveTo>
                  <a:cubicBezTo>
                    <a:pt x="361" y="0"/>
                    <a:pt x="353" y="2"/>
                    <a:pt x="345" y="6"/>
                  </a:cubicBezTo>
                  <a:cubicBezTo>
                    <a:pt x="211" y="66"/>
                    <a:pt x="91" y="156"/>
                    <a:pt x="16" y="291"/>
                  </a:cubicBezTo>
                  <a:cubicBezTo>
                    <a:pt x="1" y="321"/>
                    <a:pt x="1" y="351"/>
                    <a:pt x="31" y="366"/>
                  </a:cubicBezTo>
                  <a:lnTo>
                    <a:pt x="61" y="366"/>
                  </a:lnTo>
                  <a:cubicBezTo>
                    <a:pt x="91" y="366"/>
                    <a:pt x="106" y="351"/>
                    <a:pt x="121" y="336"/>
                  </a:cubicBezTo>
                  <a:cubicBezTo>
                    <a:pt x="181" y="231"/>
                    <a:pt x="285" y="156"/>
                    <a:pt x="390" y="111"/>
                  </a:cubicBezTo>
                  <a:cubicBezTo>
                    <a:pt x="420" y="96"/>
                    <a:pt x="435" y="66"/>
                    <a:pt x="420" y="36"/>
                  </a:cubicBezTo>
                  <a:cubicBezTo>
                    <a:pt x="409" y="14"/>
                    <a:pt x="390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4" name="Google Shape;2915;p65">
              <a:extLst>
                <a:ext uri="{FF2B5EF4-FFF2-40B4-BE49-F238E27FC236}">
                  <a16:creationId xmlns:a16="http://schemas.microsoft.com/office/drawing/2014/main" id="{A3C04180-1D79-B4C5-A113-E75698CD50B4}"/>
                </a:ext>
              </a:extLst>
            </p:cNvPr>
            <p:cNvSpPr/>
            <p:nvPr/>
          </p:nvSpPr>
          <p:spPr>
            <a:xfrm>
              <a:off x="2125412" y="3499716"/>
              <a:ext cx="48268" cy="39257"/>
            </a:xfrm>
            <a:custGeom>
              <a:avLst/>
              <a:gdLst/>
              <a:ahLst/>
              <a:cxnLst/>
              <a:rect l="l" t="t" r="r" b="b"/>
              <a:pathLst>
                <a:path w="450" h="366" extrusionOk="0">
                  <a:moveTo>
                    <a:pt x="383" y="1"/>
                  </a:moveTo>
                  <a:cubicBezTo>
                    <a:pt x="376" y="1"/>
                    <a:pt x="367" y="3"/>
                    <a:pt x="359" y="7"/>
                  </a:cubicBezTo>
                  <a:cubicBezTo>
                    <a:pt x="225" y="67"/>
                    <a:pt x="105" y="156"/>
                    <a:pt x="30" y="291"/>
                  </a:cubicBezTo>
                  <a:cubicBezTo>
                    <a:pt x="0" y="321"/>
                    <a:pt x="30" y="366"/>
                    <a:pt x="75" y="366"/>
                  </a:cubicBezTo>
                  <a:cubicBezTo>
                    <a:pt x="90" y="366"/>
                    <a:pt x="120" y="366"/>
                    <a:pt x="120" y="336"/>
                  </a:cubicBezTo>
                  <a:cubicBezTo>
                    <a:pt x="195" y="246"/>
                    <a:pt x="300" y="156"/>
                    <a:pt x="404" y="111"/>
                  </a:cubicBezTo>
                  <a:cubicBezTo>
                    <a:pt x="434" y="97"/>
                    <a:pt x="449" y="67"/>
                    <a:pt x="434" y="37"/>
                  </a:cubicBezTo>
                  <a:cubicBezTo>
                    <a:pt x="423" y="15"/>
                    <a:pt x="404" y="1"/>
                    <a:pt x="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5" name="Google Shape;2916;p65">
              <a:extLst>
                <a:ext uri="{FF2B5EF4-FFF2-40B4-BE49-F238E27FC236}">
                  <a16:creationId xmlns:a16="http://schemas.microsoft.com/office/drawing/2014/main" id="{75FF315E-2BF3-D2A4-847A-A9963AAE3F30}"/>
                </a:ext>
              </a:extLst>
            </p:cNvPr>
            <p:cNvSpPr/>
            <p:nvPr/>
          </p:nvSpPr>
          <p:spPr>
            <a:xfrm>
              <a:off x="2152656" y="3554419"/>
              <a:ext cx="50521" cy="39257"/>
            </a:xfrm>
            <a:custGeom>
              <a:avLst/>
              <a:gdLst/>
              <a:ahLst/>
              <a:cxnLst/>
              <a:rect l="l" t="t" r="r" b="b"/>
              <a:pathLst>
                <a:path w="471" h="366" extrusionOk="0">
                  <a:moveTo>
                    <a:pt x="386" y="0"/>
                  </a:moveTo>
                  <a:cubicBezTo>
                    <a:pt x="378" y="0"/>
                    <a:pt x="369" y="2"/>
                    <a:pt x="360" y="6"/>
                  </a:cubicBezTo>
                  <a:cubicBezTo>
                    <a:pt x="225" y="66"/>
                    <a:pt x="105" y="155"/>
                    <a:pt x="16" y="290"/>
                  </a:cubicBezTo>
                  <a:cubicBezTo>
                    <a:pt x="1" y="320"/>
                    <a:pt x="16" y="350"/>
                    <a:pt x="46" y="365"/>
                  </a:cubicBezTo>
                  <a:lnTo>
                    <a:pt x="76" y="365"/>
                  </a:lnTo>
                  <a:cubicBezTo>
                    <a:pt x="90" y="365"/>
                    <a:pt x="120" y="350"/>
                    <a:pt x="120" y="335"/>
                  </a:cubicBezTo>
                  <a:cubicBezTo>
                    <a:pt x="195" y="230"/>
                    <a:pt x="285" y="155"/>
                    <a:pt x="405" y="111"/>
                  </a:cubicBezTo>
                  <a:cubicBezTo>
                    <a:pt x="471" y="84"/>
                    <a:pt x="444" y="0"/>
                    <a:pt x="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6" name="Google Shape;2917;p65">
              <a:extLst>
                <a:ext uri="{FF2B5EF4-FFF2-40B4-BE49-F238E27FC236}">
                  <a16:creationId xmlns:a16="http://schemas.microsoft.com/office/drawing/2014/main" id="{F0957649-06C9-5A0C-4842-CECBD96D3F47}"/>
                </a:ext>
              </a:extLst>
            </p:cNvPr>
            <p:cNvSpPr/>
            <p:nvPr/>
          </p:nvSpPr>
          <p:spPr>
            <a:xfrm>
              <a:off x="2099669" y="3644304"/>
              <a:ext cx="46659" cy="38828"/>
            </a:xfrm>
            <a:custGeom>
              <a:avLst/>
              <a:gdLst/>
              <a:ahLst/>
              <a:cxnLst/>
              <a:rect l="l" t="t" r="r" b="b"/>
              <a:pathLst>
                <a:path w="435" h="362" extrusionOk="0">
                  <a:moveTo>
                    <a:pt x="371" y="0"/>
                  </a:moveTo>
                  <a:cubicBezTo>
                    <a:pt x="362" y="0"/>
                    <a:pt x="353" y="2"/>
                    <a:pt x="345" y="6"/>
                  </a:cubicBezTo>
                  <a:cubicBezTo>
                    <a:pt x="210" y="51"/>
                    <a:pt x="90" y="156"/>
                    <a:pt x="16" y="276"/>
                  </a:cubicBezTo>
                  <a:cubicBezTo>
                    <a:pt x="1" y="306"/>
                    <a:pt x="16" y="350"/>
                    <a:pt x="46" y="350"/>
                  </a:cubicBezTo>
                  <a:cubicBezTo>
                    <a:pt x="46" y="358"/>
                    <a:pt x="49" y="362"/>
                    <a:pt x="53" y="362"/>
                  </a:cubicBezTo>
                  <a:cubicBezTo>
                    <a:pt x="57" y="362"/>
                    <a:pt x="60" y="358"/>
                    <a:pt x="60" y="350"/>
                  </a:cubicBezTo>
                  <a:cubicBezTo>
                    <a:pt x="90" y="350"/>
                    <a:pt x="105" y="350"/>
                    <a:pt x="120" y="335"/>
                  </a:cubicBezTo>
                  <a:cubicBezTo>
                    <a:pt x="180" y="231"/>
                    <a:pt x="285" y="156"/>
                    <a:pt x="390" y="111"/>
                  </a:cubicBezTo>
                  <a:cubicBezTo>
                    <a:pt x="420" y="96"/>
                    <a:pt x="435" y="66"/>
                    <a:pt x="435" y="36"/>
                  </a:cubicBezTo>
                  <a:cubicBezTo>
                    <a:pt x="424" y="14"/>
                    <a:pt x="397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7" name="Google Shape;2918;p65">
              <a:extLst>
                <a:ext uri="{FF2B5EF4-FFF2-40B4-BE49-F238E27FC236}">
                  <a16:creationId xmlns:a16="http://schemas.microsoft.com/office/drawing/2014/main" id="{1F4B9887-AB85-E68B-C38E-FEC98E817284}"/>
                </a:ext>
              </a:extLst>
            </p:cNvPr>
            <p:cNvSpPr/>
            <p:nvPr/>
          </p:nvSpPr>
          <p:spPr>
            <a:xfrm>
              <a:off x="2014611" y="3650740"/>
              <a:ext cx="46659" cy="39257"/>
            </a:xfrm>
            <a:custGeom>
              <a:avLst/>
              <a:gdLst/>
              <a:ahLst/>
              <a:cxnLst/>
              <a:rect l="l" t="t" r="r" b="b"/>
              <a:pathLst>
                <a:path w="435" h="366" extrusionOk="0">
                  <a:moveTo>
                    <a:pt x="383" y="0"/>
                  </a:moveTo>
                  <a:cubicBezTo>
                    <a:pt x="375" y="0"/>
                    <a:pt x="367" y="2"/>
                    <a:pt x="359" y="6"/>
                  </a:cubicBezTo>
                  <a:cubicBezTo>
                    <a:pt x="210" y="66"/>
                    <a:pt x="105" y="156"/>
                    <a:pt x="15" y="275"/>
                  </a:cubicBezTo>
                  <a:cubicBezTo>
                    <a:pt x="0" y="320"/>
                    <a:pt x="30" y="365"/>
                    <a:pt x="60" y="365"/>
                  </a:cubicBezTo>
                  <a:cubicBezTo>
                    <a:pt x="90" y="365"/>
                    <a:pt x="105" y="350"/>
                    <a:pt x="120" y="335"/>
                  </a:cubicBezTo>
                  <a:cubicBezTo>
                    <a:pt x="195" y="231"/>
                    <a:pt x="285" y="156"/>
                    <a:pt x="404" y="111"/>
                  </a:cubicBezTo>
                  <a:cubicBezTo>
                    <a:pt x="434" y="96"/>
                    <a:pt x="434" y="66"/>
                    <a:pt x="434" y="36"/>
                  </a:cubicBezTo>
                  <a:cubicBezTo>
                    <a:pt x="423" y="14"/>
                    <a:pt x="404" y="0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8" name="Google Shape;2919;p65">
              <a:extLst>
                <a:ext uri="{FF2B5EF4-FFF2-40B4-BE49-F238E27FC236}">
                  <a16:creationId xmlns:a16="http://schemas.microsoft.com/office/drawing/2014/main" id="{E0874CC6-B502-8B97-8E9E-A28DE0294B50}"/>
                </a:ext>
              </a:extLst>
            </p:cNvPr>
            <p:cNvSpPr/>
            <p:nvPr/>
          </p:nvSpPr>
          <p:spPr>
            <a:xfrm>
              <a:off x="1995305" y="3718100"/>
              <a:ext cx="48268" cy="39364"/>
            </a:xfrm>
            <a:custGeom>
              <a:avLst/>
              <a:gdLst/>
              <a:ahLst/>
              <a:cxnLst/>
              <a:rect l="l" t="t" r="r" b="b"/>
              <a:pathLst>
                <a:path w="450" h="367" extrusionOk="0">
                  <a:moveTo>
                    <a:pt x="384" y="1"/>
                  </a:moveTo>
                  <a:cubicBezTo>
                    <a:pt x="376" y="1"/>
                    <a:pt x="368" y="3"/>
                    <a:pt x="360" y="7"/>
                  </a:cubicBezTo>
                  <a:cubicBezTo>
                    <a:pt x="225" y="67"/>
                    <a:pt x="105" y="157"/>
                    <a:pt x="15" y="291"/>
                  </a:cubicBezTo>
                  <a:cubicBezTo>
                    <a:pt x="0" y="306"/>
                    <a:pt x="15" y="351"/>
                    <a:pt x="45" y="366"/>
                  </a:cubicBezTo>
                  <a:lnTo>
                    <a:pt x="75" y="366"/>
                  </a:lnTo>
                  <a:cubicBezTo>
                    <a:pt x="90" y="366"/>
                    <a:pt x="120" y="351"/>
                    <a:pt x="120" y="336"/>
                  </a:cubicBezTo>
                  <a:cubicBezTo>
                    <a:pt x="195" y="231"/>
                    <a:pt x="285" y="157"/>
                    <a:pt x="405" y="112"/>
                  </a:cubicBezTo>
                  <a:cubicBezTo>
                    <a:pt x="435" y="97"/>
                    <a:pt x="450" y="67"/>
                    <a:pt x="435" y="37"/>
                  </a:cubicBezTo>
                  <a:cubicBezTo>
                    <a:pt x="424" y="15"/>
                    <a:pt x="405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89" name="Google Shape;2920;p65">
              <a:extLst>
                <a:ext uri="{FF2B5EF4-FFF2-40B4-BE49-F238E27FC236}">
                  <a16:creationId xmlns:a16="http://schemas.microsoft.com/office/drawing/2014/main" id="{07AEF9CE-3B2B-7E8C-24B1-AA0C436D7B8B}"/>
                </a:ext>
              </a:extLst>
            </p:cNvPr>
            <p:cNvSpPr/>
            <p:nvPr/>
          </p:nvSpPr>
          <p:spPr>
            <a:xfrm>
              <a:off x="2685848" y="4134594"/>
              <a:ext cx="53202" cy="33894"/>
            </a:xfrm>
            <a:custGeom>
              <a:avLst/>
              <a:gdLst/>
              <a:ahLst/>
              <a:cxnLst/>
              <a:rect l="l" t="t" r="r" b="b"/>
              <a:pathLst>
                <a:path w="496" h="316" extrusionOk="0">
                  <a:moveTo>
                    <a:pt x="410" y="0"/>
                  </a:moveTo>
                  <a:cubicBezTo>
                    <a:pt x="392" y="0"/>
                    <a:pt x="373" y="9"/>
                    <a:pt x="360" y="31"/>
                  </a:cubicBezTo>
                  <a:cubicBezTo>
                    <a:pt x="285" y="106"/>
                    <a:pt x="165" y="166"/>
                    <a:pt x="60" y="196"/>
                  </a:cubicBezTo>
                  <a:cubicBezTo>
                    <a:pt x="30" y="211"/>
                    <a:pt x="0" y="241"/>
                    <a:pt x="15" y="271"/>
                  </a:cubicBezTo>
                  <a:cubicBezTo>
                    <a:pt x="15" y="301"/>
                    <a:pt x="45" y="316"/>
                    <a:pt x="75" y="316"/>
                  </a:cubicBezTo>
                  <a:lnTo>
                    <a:pt x="90" y="316"/>
                  </a:lnTo>
                  <a:cubicBezTo>
                    <a:pt x="225" y="271"/>
                    <a:pt x="360" y="196"/>
                    <a:pt x="464" y="91"/>
                  </a:cubicBezTo>
                  <a:cubicBezTo>
                    <a:pt x="496" y="49"/>
                    <a:pt x="454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0" name="Google Shape;2921;p65">
              <a:extLst>
                <a:ext uri="{FF2B5EF4-FFF2-40B4-BE49-F238E27FC236}">
                  <a16:creationId xmlns:a16="http://schemas.microsoft.com/office/drawing/2014/main" id="{E3984EE7-EE7E-E0DE-7BFB-83BDDBE4A12F}"/>
                </a:ext>
              </a:extLst>
            </p:cNvPr>
            <p:cNvSpPr/>
            <p:nvPr/>
          </p:nvSpPr>
          <p:spPr>
            <a:xfrm>
              <a:off x="2722746" y="4066161"/>
              <a:ext cx="53309" cy="33358"/>
            </a:xfrm>
            <a:custGeom>
              <a:avLst/>
              <a:gdLst/>
              <a:ahLst/>
              <a:cxnLst/>
              <a:rect l="l" t="t" r="r" b="b"/>
              <a:pathLst>
                <a:path w="497" h="311" extrusionOk="0">
                  <a:moveTo>
                    <a:pt x="410" y="1"/>
                  </a:moveTo>
                  <a:cubicBezTo>
                    <a:pt x="391" y="1"/>
                    <a:pt x="373" y="8"/>
                    <a:pt x="360" y="26"/>
                  </a:cubicBezTo>
                  <a:cubicBezTo>
                    <a:pt x="285" y="115"/>
                    <a:pt x="180" y="175"/>
                    <a:pt x="61" y="205"/>
                  </a:cubicBezTo>
                  <a:cubicBezTo>
                    <a:pt x="31" y="205"/>
                    <a:pt x="1" y="235"/>
                    <a:pt x="16" y="265"/>
                  </a:cubicBezTo>
                  <a:cubicBezTo>
                    <a:pt x="16" y="295"/>
                    <a:pt x="46" y="310"/>
                    <a:pt x="61" y="310"/>
                  </a:cubicBezTo>
                  <a:lnTo>
                    <a:pt x="90" y="310"/>
                  </a:lnTo>
                  <a:cubicBezTo>
                    <a:pt x="225" y="280"/>
                    <a:pt x="360" y="205"/>
                    <a:pt x="465" y="86"/>
                  </a:cubicBezTo>
                  <a:cubicBezTo>
                    <a:pt x="496" y="43"/>
                    <a:pt x="453" y="1"/>
                    <a:pt x="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1" name="Google Shape;2922;p65">
              <a:extLst>
                <a:ext uri="{FF2B5EF4-FFF2-40B4-BE49-F238E27FC236}">
                  <a16:creationId xmlns:a16="http://schemas.microsoft.com/office/drawing/2014/main" id="{795D2943-DAE5-E38C-B874-C66FF7B1A7C1}"/>
                </a:ext>
              </a:extLst>
            </p:cNvPr>
            <p:cNvSpPr/>
            <p:nvPr/>
          </p:nvSpPr>
          <p:spPr>
            <a:xfrm>
              <a:off x="2783777" y="3993975"/>
              <a:ext cx="51701" cy="33251"/>
            </a:xfrm>
            <a:custGeom>
              <a:avLst/>
              <a:gdLst/>
              <a:ahLst/>
              <a:cxnLst/>
              <a:rect l="l" t="t" r="r" b="b"/>
              <a:pathLst>
                <a:path w="482" h="310" extrusionOk="0">
                  <a:moveTo>
                    <a:pt x="406" y="0"/>
                  </a:moveTo>
                  <a:cubicBezTo>
                    <a:pt x="390" y="0"/>
                    <a:pt x="373" y="7"/>
                    <a:pt x="360" y="25"/>
                  </a:cubicBezTo>
                  <a:cubicBezTo>
                    <a:pt x="270" y="115"/>
                    <a:pt x="165" y="175"/>
                    <a:pt x="45" y="190"/>
                  </a:cubicBezTo>
                  <a:cubicBezTo>
                    <a:pt x="16" y="205"/>
                    <a:pt x="1" y="235"/>
                    <a:pt x="1" y="264"/>
                  </a:cubicBezTo>
                  <a:cubicBezTo>
                    <a:pt x="16" y="294"/>
                    <a:pt x="30" y="309"/>
                    <a:pt x="60" y="309"/>
                  </a:cubicBezTo>
                  <a:lnTo>
                    <a:pt x="75" y="309"/>
                  </a:lnTo>
                  <a:cubicBezTo>
                    <a:pt x="225" y="279"/>
                    <a:pt x="345" y="205"/>
                    <a:pt x="450" y="85"/>
                  </a:cubicBezTo>
                  <a:cubicBezTo>
                    <a:pt x="481" y="42"/>
                    <a:pt x="446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2" name="Google Shape;2923;p65">
              <a:extLst>
                <a:ext uri="{FF2B5EF4-FFF2-40B4-BE49-F238E27FC236}">
                  <a16:creationId xmlns:a16="http://schemas.microsoft.com/office/drawing/2014/main" id="{B7AE6C95-4D28-9120-997C-EB133DA5AD5E}"/>
                </a:ext>
              </a:extLst>
            </p:cNvPr>
            <p:cNvSpPr/>
            <p:nvPr/>
          </p:nvSpPr>
          <p:spPr>
            <a:xfrm>
              <a:off x="2815848" y="4029264"/>
              <a:ext cx="52237" cy="33251"/>
            </a:xfrm>
            <a:custGeom>
              <a:avLst/>
              <a:gdLst/>
              <a:ahLst/>
              <a:cxnLst/>
              <a:rect l="l" t="t" r="r" b="b"/>
              <a:pathLst>
                <a:path w="487" h="310" extrusionOk="0">
                  <a:moveTo>
                    <a:pt x="407" y="0"/>
                  </a:moveTo>
                  <a:cubicBezTo>
                    <a:pt x="390" y="0"/>
                    <a:pt x="373" y="8"/>
                    <a:pt x="360" y="25"/>
                  </a:cubicBezTo>
                  <a:cubicBezTo>
                    <a:pt x="285" y="115"/>
                    <a:pt x="166" y="175"/>
                    <a:pt x="61" y="205"/>
                  </a:cubicBezTo>
                  <a:cubicBezTo>
                    <a:pt x="31" y="205"/>
                    <a:pt x="1" y="235"/>
                    <a:pt x="16" y="265"/>
                  </a:cubicBezTo>
                  <a:cubicBezTo>
                    <a:pt x="16" y="295"/>
                    <a:pt x="46" y="310"/>
                    <a:pt x="76" y="310"/>
                  </a:cubicBezTo>
                  <a:lnTo>
                    <a:pt x="91" y="310"/>
                  </a:lnTo>
                  <a:cubicBezTo>
                    <a:pt x="226" y="280"/>
                    <a:pt x="360" y="205"/>
                    <a:pt x="465" y="85"/>
                  </a:cubicBezTo>
                  <a:cubicBezTo>
                    <a:pt x="486" y="43"/>
                    <a:pt x="448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3" name="Google Shape;2924;p65">
              <a:extLst>
                <a:ext uri="{FF2B5EF4-FFF2-40B4-BE49-F238E27FC236}">
                  <a16:creationId xmlns:a16="http://schemas.microsoft.com/office/drawing/2014/main" id="{3E2BED30-E5FC-2643-2E6B-B1BA9616672E}"/>
                </a:ext>
              </a:extLst>
            </p:cNvPr>
            <p:cNvSpPr/>
            <p:nvPr/>
          </p:nvSpPr>
          <p:spPr>
            <a:xfrm>
              <a:off x="3451796" y="2884897"/>
              <a:ext cx="57922" cy="16625"/>
            </a:xfrm>
            <a:custGeom>
              <a:avLst/>
              <a:gdLst/>
              <a:ahLst/>
              <a:cxnLst/>
              <a:rect l="l" t="t" r="r" b="b"/>
              <a:pathLst>
                <a:path w="540" h="155" extrusionOk="0">
                  <a:moveTo>
                    <a:pt x="268" y="1"/>
                  </a:moveTo>
                  <a:cubicBezTo>
                    <a:pt x="195" y="1"/>
                    <a:pt x="121" y="12"/>
                    <a:pt x="46" y="34"/>
                  </a:cubicBezTo>
                  <a:cubicBezTo>
                    <a:pt x="16" y="34"/>
                    <a:pt x="1" y="79"/>
                    <a:pt x="16" y="109"/>
                  </a:cubicBezTo>
                  <a:cubicBezTo>
                    <a:pt x="31" y="124"/>
                    <a:pt x="61" y="139"/>
                    <a:pt x="91" y="139"/>
                  </a:cubicBezTo>
                  <a:cubicBezTo>
                    <a:pt x="144" y="126"/>
                    <a:pt x="198" y="118"/>
                    <a:pt x="252" y="118"/>
                  </a:cubicBezTo>
                  <a:cubicBezTo>
                    <a:pt x="318" y="118"/>
                    <a:pt x="384" y="130"/>
                    <a:pt x="450" y="154"/>
                  </a:cubicBezTo>
                  <a:lnTo>
                    <a:pt x="465" y="154"/>
                  </a:lnTo>
                  <a:cubicBezTo>
                    <a:pt x="540" y="154"/>
                    <a:pt x="540" y="64"/>
                    <a:pt x="480" y="34"/>
                  </a:cubicBezTo>
                  <a:cubicBezTo>
                    <a:pt x="412" y="12"/>
                    <a:pt x="34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4" name="Google Shape;2925;p65">
              <a:extLst>
                <a:ext uri="{FF2B5EF4-FFF2-40B4-BE49-F238E27FC236}">
                  <a16:creationId xmlns:a16="http://schemas.microsoft.com/office/drawing/2014/main" id="{DAEB9949-9764-CCD7-8A5E-2DE0F4FA1EF8}"/>
                </a:ext>
              </a:extLst>
            </p:cNvPr>
            <p:cNvSpPr/>
            <p:nvPr/>
          </p:nvSpPr>
          <p:spPr>
            <a:xfrm>
              <a:off x="3389156" y="2917075"/>
              <a:ext cx="56313" cy="16089"/>
            </a:xfrm>
            <a:custGeom>
              <a:avLst/>
              <a:gdLst/>
              <a:ahLst/>
              <a:cxnLst/>
              <a:rect l="l" t="t" r="r" b="b"/>
              <a:pathLst>
                <a:path w="525" h="150" extrusionOk="0">
                  <a:moveTo>
                    <a:pt x="255" y="0"/>
                  </a:moveTo>
                  <a:cubicBezTo>
                    <a:pt x="181" y="0"/>
                    <a:pt x="106" y="11"/>
                    <a:pt x="31" y="34"/>
                  </a:cubicBezTo>
                  <a:cubicBezTo>
                    <a:pt x="1" y="49"/>
                    <a:pt x="1" y="79"/>
                    <a:pt x="16" y="109"/>
                  </a:cubicBezTo>
                  <a:cubicBezTo>
                    <a:pt x="16" y="124"/>
                    <a:pt x="46" y="139"/>
                    <a:pt x="61" y="139"/>
                  </a:cubicBezTo>
                  <a:cubicBezTo>
                    <a:pt x="68" y="146"/>
                    <a:pt x="72" y="150"/>
                    <a:pt x="76" y="150"/>
                  </a:cubicBezTo>
                  <a:cubicBezTo>
                    <a:pt x="79" y="150"/>
                    <a:pt x="83" y="146"/>
                    <a:pt x="91" y="139"/>
                  </a:cubicBezTo>
                  <a:cubicBezTo>
                    <a:pt x="143" y="124"/>
                    <a:pt x="203" y="116"/>
                    <a:pt x="265" y="116"/>
                  </a:cubicBezTo>
                  <a:cubicBezTo>
                    <a:pt x="327" y="116"/>
                    <a:pt x="390" y="124"/>
                    <a:pt x="450" y="139"/>
                  </a:cubicBezTo>
                  <a:cubicBezTo>
                    <a:pt x="458" y="143"/>
                    <a:pt x="466" y="145"/>
                    <a:pt x="474" y="145"/>
                  </a:cubicBezTo>
                  <a:cubicBezTo>
                    <a:pt x="494" y="145"/>
                    <a:pt x="510" y="131"/>
                    <a:pt x="510" y="109"/>
                  </a:cubicBezTo>
                  <a:cubicBezTo>
                    <a:pt x="525" y="79"/>
                    <a:pt x="510" y="49"/>
                    <a:pt x="480" y="34"/>
                  </a:cubicBezTo>
                  <a:cubicBezTo>
                    <a:pt x="405" y="11"/>
                    <a:pt x="330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5" name="Google Shape;2926;p65">
              <a:extLst>
                <a:ext uri="{FF2B5EF4-FFF2-40B4-BE49-F238E27FC236}">
                  <a16:creationId xmlns:a16="http://schemas.microsoft.com/office/drawing/2014/main" id="{52A641DE-AB2B-D957-2963-D12A680F9CB1}"/>
                </a:ext>
              </a:extLst>
            </p:cNvPr>
            <p:cNvSpPr/>
            <p:nvPr/>
          </p:nvSpPr>
          <p:spPr>
            <a:xfrm>
              <a:off x="3368347" y="2846390"/>
              <a:ext cx="56313" cy="15553"/>
            </a:xfrm>
            <a:custGeom>
              <a:avLst/>
              <a:gdLst/>
              <a:ahLst/>
              <a:cxnLst/>
              <a:rect l="l" t="t" r="r" b="b"/>
              <a:pathLst>
                <a:path w="525" h="145" extrusionOk="0">
                  <a:moveTo>
                    <a:pt x="262" y="0"/>
                  </a:moveTo>
                  <a:cubicBezTo>
                    <a:pt x="187" y="0"/>
                    <a:pt x="113" y="12"/>
                    <a:pt x="45" y="34"/>
                  </a:cubicBezTo>
                  <a:cubicBezTo>
                    <a:pt x="15" y="49"/>
                    <a:pt x="0" y="79"/>
                    <a:pt x="15" y="109"/>
                  </a:cubicBezTo>
                  <a:cubicBezTo>
                    <a:pt x="30" y="124"/>
                    <a:pt x="45" y="139"/>
                    <a:pt x="75" y="139"/>
                  </a:cubicBezTo>
                  <a:lnTo>
                    <a:pt x="90" y="139"/>
                  </a:lnTo>
                  <a:cubicBezTo>
                    <a:pt x="150" y="124"/>
                    <a:pt x="210" y="117"/>
                    <a:pt x="270" y="117"/>
                  </a:cubicBezTo>
                  <a:cubicBezTo>
                    <a:pt x="330" y="117"/>
                    <a:pt x="390" y="124"/>
                    <a:pt x="449" y="139"/>
                  </a:cubicBezTo>
                  <a:cubicBezTo>
                    <a:pt x="457" y="143"/>
                    <a:pt x="465" y="145"/>
                    <a:pt x="473" y="145"/>
                  </a:cubicBezTo>
                  <a:cubicBezTo>
                    <a:pt x="494" y="145"/>
                    <a:pt x="513" y="131"/>
                    <a:pt x="524" y="109"/>
                  </a:cubicBezTo>
                  <a:cubicBezTo>
                    <a:pt x="524" y="79"/>
                    <a:pt x="509" y="49"/>
                    <a:pt x="479" y="34"/>
                  </a:cubicBezTo>
                  <a:cubicBezTo>
                    <a:pt x="412" y="12"/>
                    <a:pt x="337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6" name="Google Shape;2927;p65">
              <a:extLst>
                <a:ext uri="{FF2B5EF4-FFF2-40B4-BE49-F238E27FC236}">
                  <a16:creationId xmlns:a16="http://schemas.microsoft.com/office/drawing/2014/main" id="{0A3F5064-4439-5B20-9033-DBC3C852C6A6}"/>
                </a:ext>
              </a:extLst>
            </p:cNvPr>
            <p:cNvSpPr/>
            <p:nvPr/>
          </p:nvSpPr>
          <p:spPr>
            <a:xfrm>
              <a:off x="3321796" y="2891332"/>
              <a:ext cx="57922" cy="16625"/>
            </a:xfrm>
            <a:custGeom>
              <a:avLst/>
              <a:gdLst/>
              <a:ahLst/>
              <a:cxnLst/>
              <a:rect l="l" t="t" r="r" b="b"/>
              <a:pathLst>
                <a:path w="540" h="155" extrusionOk="0">
                  <a:moveTo>
                    <a:pt x="262" y="1"/>
                  </a:moveTo>
                  <a:cubicBezTo>
                    <a:pt x="187" y="1"/>
                    <a:pt x="112" y="12"/>
                    <a:pt x="45" y="34"/>
                  </a:cubicBezTo>
                  <a:cubicBezTo>
                    <a:pt x="15" y="49"/>
                    <a:pt x="0" y="79"/>
                    <a:pt x="15" y="109"/>
                  </a:cubicBezTo>
                  <a:cubicBezTo>
                    <a:pt x="30" y="139"/>
                    <a:pt x="45" y="139"/>
                    <a:pt x="75" y="154"/>
                  </a:cubicBezTo>
                  <a:lnTo>
                    <a:pt x="90" y="154"/>
                  </a:lnTo>
                  <a:cubicBezTo>
                    <a:pt x="150" y="132"/>
                    <a:pt x="210" y="120"/>
                    <a:pt x="270" y="120"/>
                  </a:cubicBezTo>
                  <a:cubicBezTo>
                    <a:pt x="329" y="120"/>
                    <a:pt x="389" y="132"/>
                    <a:pt x="449" y="154"/>
                  </a:cubicBezTo>
                  <a:cubicBezTo>
                    <a:pt x="509" y="154"/>
                    <a:pt x="539" y="64"/>
                    <a:pt x="479" y="34"/>
                  </a:cubicBezTo>
                  <a:cubicBezTo>
                    <a:pt x="412" y="12"/>
                    <a:pt x="337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7" name="Google Shape;2928;p65">
              <a:extLst>
                <a:ext uri="{FF2B5EF4-FFF2-40B4-BE49-F238E27FC236}">
                  <a16:creationId xmlns:a16="http://schemas.microsoft.com/office/drawing/2014/main" id="{C8861658-2A7A-D027-4B2B-00256E95F1F5}"/>
                </a:ext>
              </a:extLst>
            </p:cNvPr>
            <p:cNvSpPr/>
            <p:nvPr/>
          </p:nvSpPr>
          <p:spPr>
            <a:xfrm>
              <a:off x="3273529" y="2846390"/>
              <a:ext cx="57922" cy="15553"/>
            </a:xfrm>
            <a:custGeom>
              <a:avLst/>
              <a:gdLst/>
              <a:ahLst/>
              <a:cxnLst/>
              <a:rect l="l" t="t" r="r" b="b"/>
              <a:pathLst>
                <a:path w="540" h="145" extrusionOk="0">
                  <a:moveTo>
                    <a:pt x="269" y="0"/>
                  </a:moveTo>
                  <a:cubicBezTo>
                    <a:pt x="196" y="0"/>
                    <a:pt x="121" y="12"/>
                    <a:pt x="46" y="34"/>
                  </a:cubicBezTo>
                  <a:cubicBezTo>
                    <a:pt x="16" y="49"/>
                    <a:pt x="1" y="79"/>
                    <a:pt x="16" y="109"/>
                  </a:cubicBezTo>
                  <a:cubicBezTo>
                    <a:pt x="31" y="124"/>
                    <a:pt x="46" y="139"/>
                    <a:pt x="76" y="139"/>
                  </a:cubicBezTo>
                  <a:lnTo>
                    <a:pt x="91" y="139"/>
                  </a:lnTo>
                  <a:cubicBezTo>
                    <a:pt x="151" y="124"/>
                    <a:pt x="211" y="117"/>
                    <a:pt x="270" y="117"/>
                  </a:cubicBezTo>
                  <a:cubicBezTo>
                    <a:pt x="330" y="117"/>
                    <a:pt x="390" y="124"/>
                    <a:pt x="450" y="139"/>
                  </a:cubicBezTo>
                  <a:cubicBezTo>
                    <a:pt x="458" y="143"/>
                    <a:pt x="466" y="145"/>
                    <a:pt x="474" y="145"/>
                  </a:cubicBezTo>
                  <a:cubicBezTo>
                    <a:pt x="495" y="145"/>
                    <a:pt x="514" y="131"/>
                    <a:pt x="525" y="109"/>
                  </a:cubicBezTo>
                  <a:cubicBezTo>
                    <a:pt x="540" y="79"/>
                    <a:pt x="510" y="49"/>
                    <a:pt x="480" y="34"/>
                  </a:cubicBezTo>
                  <a:cubicBezTo>
                    <a:pt x="413" y="12"/>
                    <a:pt x="342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8" name="Google Shape;2929;p65">
              <a:extLst>
                <a:ext uri="{FF2B5EF4-FFF2-40B4-BE49-F238E27FC236}">
                  <a16:creationId xmlns:a16="http://schemas.microsoft.com/office/drawing/2014/main" id="{C53ED28E-6917-102B-C21F-88376AD50FA0}"/>
                </a:ext>
              </a:extLst>
            </p:cNvPr>
            <p:cNvSpPr/>
            <p:nvPr/>
          </p:nvSpPr>
          <p:spPr>
            <a:xfrm>
              <a:off x="3517654" y="2937883"/>
              <a:ext cx="58994" cy="16733"/>
            </a:xfrm>
            <a:custGeom>
              <a:avLst/>
              <a:gdLst/>
              <a:ahLst/>
              <a:cxnLst/>
              <a:rect l="l" t="t" r="r" b="b"/>
              <a:pathLst>
                <a:path w="550" h="156" extrusionOk="0">
                  <a:moveTo>
                    <a:pt x="268" y="1"/>
                  </a:moveTo>
                  <a:cubicBezTo>
                    <a:pt x="195" y="1"/>
                    <a:pt x="120" y="12"/>
                    <a:pt x="46" y="35"/>
                  </a:cubicBezTo>
                  <a:cubicBezTo>
                    <a:pt x="16" y="50"/>
                    <a:pt x="1" y="79"/>
                    <a:pt x="16" y="109"/>
                  </a:cubicBezTo>
                  <a:cubicBezTo>
                    <a:pt x="31" y="139"/>
                    <a:pt x="46" y="154"/>
                    <a:pt x="75" y="154"/>
                  </a:cubicBezTo>
                  <a:lnTo>
                    <a:pt x="90" y="154"/>
                  </a:lnTo>
                  <a:cubicBezTo>
                    <a:pt x="150" y="132"/>
                    <a:pt x="210" y="121"/>
                    <a:pt x="270" y="121"/>
                  </a:cubicBezTo>
                  <a:cubicBezTo>
                    <a:pt x="330" y="121"/>
                    <a:pt x="390" y="132"/>
                    <a:pt x="450" y="154"/>
                  </a:cubicBezTo>
                  <a:cubicBezTo>
                    <a:pt x="455" y="155"/>
                    <a:pt x="459" y="156"/>
                    <a:pt x="464" y="156"/>
                  </a:cubicBezTo>
                  <a:cubicBezTo>
                    <a:pt x="528" y="156"/>
                    <a:pt x="550" y="63"/>
                    <a:pt x="480" y="35"/>
                  </a:cubicBezTo>
                  <a:cubicBezTo>
                    <a:pt x="412" y="12"/>
                    <a:pt x="34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99" name="Google Shape;2930;p65">
              <a:extLst>
                <a:ext uri="{FF2B5EF4-FFF2-40B4-BE49-F238E27FC236}">
                  <a16:creationId xmlns:a16="http://schemas.microsoft.com/office/drawing/2014/main" id="{8D246BE4-9C05-40A2-DC10-D041C64E3981}"/>
                </a:ext>
              </a:extLst>
            </p:cNvPr>
            <p:cNvSpPr/>
            <p:nvPr/>
          </p:nvSpPr>
          <p:spPr>
            <a:xfrm>
              <a:off x="3551441" y="2880070"/>
              <a:ext cx="56313" cy="15660"/>
            </a:xfrm>
            <a:custGeom>
              <a:avLst/>
              <a:gdLst/>
              <a:ahLst/>
              <a:cxnLst/>
              <a:rect l="l" t="t" r="r" b="b"/>
              <a:pathLst>
                <a:path w="525" h="146" extrusionOk="0">
                  <a:moveTo>
                    <a:pt x="262" y="1"/>
                  </a:moveTo>
                  <a:cubicBezTo>
                    <a:pt x="187" y="1"/>
                    <a:pt x="112" y="12"/>
                    <a:pt x="45" y="35"/>
                  </a:cubicBezTo>
                  <a:cubicBezTo>
                    <a:pt x="15" y="50"/>
                    <a:pt x="0" y="79"/>
                    <a:pt x="15" y="109"/>
                  </a:cubicBezTo>
                  <a:cubicBezTo>
                    <a:pt x="30" y="124"/>
                    <a:pt x="45" y="139"/>
                    <a:pt x="75" y="139"/>
                  </a:cubicBezTo>
                  <a:lnTo>
                    <a:pt x="90" y="139"/>
                  </a:lnTo>
                  <a:cubicBezTo>
                    <a:pt x="150" y="124"/>
                    <a:pt x="210" y="117"/>
                    <a:pt x="270" y="117"/>
                  </a:cubicBezTo>
                  <a:cubicBezTo>
                    <a:pt x="329" y="117"/>
                    <a:pt x="389" y="124"/>
                    <a:pt x="449" y="139"/>
                  </a:cubicBezTo>
                  <a:cubicBezTo>
                    <a:pt x="457" y="143"/>
                    <a:pt x="465" y="145"/>
                    <a:pt x="473" y="145"/>
                  </a:cubicBezTo>
                  <a:cubicBezTo>
                    <a:pt x="494" y="145"/>
                    <a:pt x="513" y="131"/>
                    <a:pt x="524" y="109"/>
                  </a:cubicBezTo>
                  <a:cubicBezTo>
                    <a:pt x="524" y="79"/>
                    <a:pt x="509" y="35"/>
                    <a:pt x="479" y="35"/>
                  </a:cubicBezTo>
                  <a:cubicBezTo>
                    <a:pt x="412" y="12"/>
                    <a:pt x="337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00" name="Google Shape;2931;p65">
              <a:extLst>
                <a:ext uri="{FF2B5EF4-FFF2-40B4-BE49-F238E27FC236}">
                  <a16:creationId xmlns:a16="http://schemas.microsoft.com/office/drawing/2014/main" id="{D6CBD532-8368-B600-331E-B78DA1B2B94A}"/>
                </a:ext>
              </a:extLst>
            </p:cNvPr>
            <p:cNvSpPr/>
            <p:nvPr/>
          </p:nvSpPr>
          <p:spPr>
            <a:xfrm>
              <a:off x="3601639" y="2920614"/>
              <a:ext cx="57493" cy="17805"/>
            </a:xfrm>
            <a:custGeom>
              <a:avLst/>
              <a:gdLst/>
              <a:ahLst/>
              <a:cxnLst/>
              <a:rect l="l" t="t" r="r" b="b"/>
              <a:pathLst>
                <a:path w="536" h="166" extrusionOk="0">
                  <a:moveTo>
                    <a:pt x="214" y="0"/>
                  </a:moveTo>
                  <a:cubicBezTo>
                    <a:pt x="162" y="0"/>
                    <a:pt x="109" y="5"/>
                    <a:pt x="56" y="16"/>
                  </a:cubicBezTo>
                  <a:cubicBezTo>
                    <a:pt x="0" y="44"/>
                    <a:pt x="23" y="137"/>
                    <a:pt x="87" y="137"/>
                  </a:cubicBezTo>
                  <a:cubicBezTo>
                    <a:pt x="91" y="137"/>
                    <a:pt x="96" y="137"/>
                    <a:pt x="101" y="136"/>
                  </a:cubicBezTo>
                  <a:cubicBezTo>
                    <a:pt x="143" y="125"/>
                    <a:pt x="186" y="120"/>
                    <a:pt x="228" y="120"/>
                  </a:cubicBezTo>
                  <a:cubicBezTo>
                    <a:pt x="306" y="120"/>
                    <a:pt x="383" y="137"/>
                    <a:pt x="460" y="166"/>
                  </a:cubicBezTo>
                  <a:lnTo>
                    <a:pt x="475" y="166"/>
                  </a:lnTo>
                  <a:cubicBezTo>
                    <a:pt x="505" y="166"/>
                    <a:pt x="520" y="151"/>
                    <a:pt x="535" y="121"/>
                  </a:cubicBezTo>
                  <a:cubicBezTo>
                    <a:pt x="535" y="91"/>
                    <a:pt x="520" y="61"/>
                    <a:pt x="490" y="46"/>
                  </a:cubicBezTo>
                  <a:cubicBezTo>
                    <a:pt x="403" y="17"/>
                    <a:pt x="310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01" name="Google Shape;2932;p65">
              <a:extLst>
                <a:ext uri="{FF2B5EF4-FFF2-40B4-BE49-F238E27FC236}">
                  <a16:creationId xmlns:a16="http://schemas.microsoft.com/office/drawing/2014/main" id="{DCE52FAF-6DE2-AE24-FAF1-5884578A7EF8}"/>
                </a:ext>
              </a:extLst>
            </p:cNvPr>
            <p:cNvSpPr/>
            <p:nvPr/>
          </p:nvSpPr>
          <p:spPr>
            <a:xfrm>
              <a:off x="2860897" y="3957613"/>
              <a:ext cx="43441" cy="43869"/>
            </a:xfrm>
            <a:custGeom>
              <a:avLst/>
              <a:gdLst/>
              <a:ahLst/>
              <a:cxnLst/>
              <a:rect l="l" t="t" r="r" b="b"/>
              <a:pathLst>
                <a:path w="405" h="409" extrusionOk="0">
                  <a:moveTo>
                    <a:pt x="343" y="1"/>
                  </a:moveTo>
                  <a:cubicBezTo>
                    <a:pt x="320" y="1"/>
                    <a:pt x="300" y="25"/>
                    <a:pt x="300" y="50"/>
                  </a:cubicBezTo>
                  <a:cubicBezTo>
                    <a:pt x="240" y="154"/>
                    <a:pt x="150" y="244"/>
                    <a:pt x="45" y="304"/>
                  </a:cubicBezTo>
                  <a:cubicBezTo>
                    <a:pt x="15" y="319"/>
                    <a:pt x="0" y="349"/>
                    <a:pt x="15" y="379"/>
                  </a:cubicBezTo>
                  <a:cubicBezTo>
                    <a:pt x="30" y="394"/>
                    <a:pt x="45" y="409"/>
                    <a:pt x="75" y="409"/>
                  </a:cubicBezTo>
                  <a:cubicBezTo>
                    <a:pt x="75" y="409"/>
                    <a:pt x="90" y="409"/>
                    <a:pt x="90" y="394"/>
                  </a:cubicBezTo>
                  <a:cubicBezTo>
                    <a:pt x="225" y="319"/>
                    <a:pt x="330" y="214"/>
                    <a:pt x="404" y="79"/>
                  </a:cubicBezTo>
                  <a:cubicBezTo>
                    <a:pt x="404" y="50"/>
                    <a:pt x="389" y="20"/>
                    <a:pt x="360" y="5"/>
                  </a:cubicBezTo>
                  <a:cubicBezTo>
                    <a:pt x="354" y="2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02" name="Google Shape;2933;p65">
              <a:extLst>
                <a:ext uri="{FF2B5EF4-FFF2-40B4-BE49-F238E27FC236}">
                  <a16:creationId xmlns:a16="http://schemas.microsoft.com/office/drawing/2014/main" id="{B449DE3E-749D-A4B7-6670-6103507C75D8}"/>
                </a:ext>
              </a:extLst>
            </p:cNvPr>
            <p:cNvSpPr/>
            <p:nvPr/>
          </p:nvSpPr>
          <p:spPr>
            <a:xfrm>
              <a:off x="2780559" y="4089866"/>
              <a:ext cx="54597" cy="35289"/>
            </a:xfrm>
            <a:custGeom>
              <a:avLst/>
              <a:gdLst/>
              <a:ahLst/>
              <a:cxnLst/>
              <a:rect l="l" t="t" r="r" b="b"/>
              <a:pathLst>
                <a:path w="509" h="329" extrusionOk="0">
                  <a:moveTo>
                    <a:pt x="414" y="1"/>
                  </a:moveTo>
                  <a:cubicBezTo>
                    <a:pt x="398" y="1"/>
                    <a:pt x="383" y="9"/>
                    <a:pt x="375" y="29"/>
                  </a:cubicBezTo>
                  <a:cubicBezTo>
                    <a:pt x="285" y="119"/>
                    <a:pt x="180" y="179"/>
                    <a:pt x="60" y="209"/>
                  </a:cubicBezTo>
                  <a:cubicBezTo>
                    <a:pt x="31" y="224"/>
                    <a:pt x="1" y="254"/>
                    <a:pt x="16" y="284"/>
                  </a:cubicBezTo>
                  <a:cubicBezTo>
                    <a:pt x="16" y="314"/>
                    <a:pt x="46" y="329"/>
                    <a:pt x="75" y="329"/>
                  </a:cubicBezTo>
                  <a:lnTo>
                    <a:pt x="90" y="329"/>
                  </a:lnTo>
                  <a:cubicBezTo>
                    <a:pt x="225" y="284"/>
                    <a:pt x="360" y="209"/>
                    <a:pt x="465" y="104"/>
                  </a:cubicBezTo>
                  <a:cubicBezTo>
                    <a:pt x="508" y="60"/>
                    <a:pt x="456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03" name="Google Shape;2934;p65">
              <a:extLst>
                <a:ext uri="{FF2B5EF4-FFF2-40B4-BE49-F238E27FC236}">
                  <a16:creationId xmlns:a16="http://schemas.microsoft.com/office/drawing/2014/main" id="{5C09730C-CE22-6824-B2D9-1789B42F1B91}"/>
                </a:ext>
              </a:extLst>
            </p:cNvPr>
            <p:cNvSpPr/>
            <p:nvPr/>
          </p:nvSpPr>
          <p:spPr>
            <a:xfrm>
              <a:off x="1349703" y="3182546"/>
              <a:ext cx="102865" cy="88382"/>
            </a:xfrm>
            <a:custGeom>
              <a:avLst/>
              <a:gdLst/>
              <a:ahLst/>
              <a:cxnLst/>
              <a:rect l="l" t="t" r="r" b="b"/>
              <a:pathLst>
                <a:path w="959" h="824" extrusionOk="0">
                  <a:moveTo>
                    <a:pt x="526" y="118"/>
                  </a:moveTo>
                  <a:cubicBezTo>
                    <a:pt x="536" y="118"/>
                    <a:pt x="545" y="118"/>
                    <a:pt x="555" y="119"/>
                  </a:cubicBezTo>
                  <a:cubicBezTo>
                    <a:pt x="914" y="149"/>
                    <a:pt x="914" y="688"/>
                    <a:pt x="555" y="718"/>
                  </a:cubicBezTo>
                  <a:cubicBezTo>
                    <a:pt x="545" y="719"/>
                    <a:pt x="536" y="719"/>
                    <a:pt x="526" y="719"/>
                  </a:cubicBezTo>
                  <a:cubicBezTo>
                    <a:pt x="130" y="719"/>
                    <a:pt x="130" y="118"/>
                    <a:pt x="526" y="118"/>
                  </a:cubicBezTo>
                  <a:close/>
                  <a:moveTo>
                    <a:pt x="547" y="0"/>
                  </a:moveTo>
                  <a:cubicBezTo>
                    <a:pt x="446" y="0"/>
                    <a:pt x="342" y="37"/>
                    <a:pt x="255" y="119"/>
                  </a:cubicBezTo>
                  <a:cubicBezTo>
                    <a:pt x="1" y="374"/>
                    <a:pt x="180" y="823"/>
                    <a:pt x="555" y="823"/>
                  </a:cubicBezTo>
                  <a:lnTo>
                    <a:pt x="540" y="823"/>
                  </a:lnTo>
                  <a:cubicBezTo>
                    <a:pt x="548" y="823"/>
                    <a:pt x="556" y="824"/>
                    <a:pt x="564" y="824"/>
                  </a:cubicBezTo>
                  <a:cubicBezTo>
                    <a:pt x="778" y="824"/>
                    <a:pt x="959" y="635"/>
                    <a:pt x="959" y="418"/>
                  </a:cubicBezTo>
                  <a:cubicBezTo>
                    <a:pt x="959" y="165"/>
                    <a:pt x="759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  <p:sp>
          <p:nvSpPr>
            <p:cNvPr id="104" name="Google Shape;2935;p65">
              <a:extLst>
                <a:ext uri="{FF2B5EF4-FFF2-40B4-BE49-F238E27FC236}">
                  <a16:creationId xmlns:a16="http://schemas.microsoft.com/office/drawing/2014/main" id="{9858DDAB-3351-848D-C471-54BC43079D2B}"/>
                </a:ext>
              </a:extLst>
            </p:cNvPr>
            <p:cNvSpPr/>
            <p:nvPr/>
          </p:nvSpPr>
          <p:spPr>
            <a:xfrm>
              <a:off x="3445253" y="3853463"/>
              <a:ext cx="122279" cy="88597"/>
            </a:xfrm>
            <a:custGeom>
              <a:avLst/>
              <a:gdLst/>
              <a:ahLst/>
              <a:cxnLst/>
              <a:rect l="l" t="t" r="r" b="b"/>
              <a:pathLst>
                <a:path w="1140" h="826" extrusionOk="0">
                  <a:moveTo>
                    <a:pt x="571" y="122"/>
                  </a:moveTo>
                  <a:cubicBezTo>
                    <a:pt x="930" y="152"/>
                    <a:pt x="930" y="676"/>
                    <a:pt x="571" y="706"/>
                  </a:cubicBezTo>
                  <a:cubicBezTo>
                    <a:pt x="211" y="676"/>
                    <a:pt x="211" y="152"/>
                    <a:pt x="571" y="122"/>
                  </a:cubicBezTo>
                  <a:close/>
                  <a:moveTo>
                    <a:pt x="563" y="0"/>
                  </a:moveTo>
                  <a:cubicBezTo>
                    <a:pt x="233" y="0"/>
                    <a:pt x="1" y="421"/>
                    <a:pt x="286" y="706"/>
                  </a:cubicBezTo>
                  <a:cubicBezTo>
                    <a:pt x="361" y="781"/>
                    <a:pt x="466" y="826"/>
                    <a:pt x="571" y="826"/>
                  </a:cubicBezTo>
                  <a:cubicBezTo>
                    <a:pt x="1020" y="826"/>
                    <a:pt x="1140" y="212"/>
                    <a:pt x="721" y="32"/>
                  </a:cubicBezTo>
                  <a:cubicBezTo>
                    <a:pt x="667" y="10"/>
                    <a:pt x="613" y="0"/>
                    <a:pt x="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>
                <a:latin typeface="UTM Avo" panose="02040603050506020204" pitchFamily="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4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04EB10-4F48-48AC-87BC-C700669E2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875694D6-6641-6BFF-89C1-64F86FE69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75778" y="3069426"/>
            <a:ext cx="4326361" cy="268464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8BF91E-AC9B-3AE0-2E78-CC43CCF995B3}"/>
              </a:ext>
            </a:extLst>
          </p:cNvPr>
          <p:cNvGrpSpPr/>
          <p:nvPr/>
        </p:nvGrpSpPr>
        <p:grpSpPr>
          <a:xfrm>
            <a:off x="457897" y="2357436"/>
            <a:ext cx="6543922" cy="3340731"/>
            <a:chOff x="473666" y="1094948"/>
            <a:chExt cx="5194098" cy="265163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1CB481F-7642-7417-2D77-BEEB9E5F3F1E}"/>
                </a:ext>
              </a:extLst>
            </p:cNvPr>
            <p:cNvGrpSpPr/>
            <p:nvPr/>
          </p:nvGrpSpPr>
          <p:grpSpPr>
            <a:xfrm>
              <a:off x="473666" y="1262616"/>
              <a:ext cx="5194098" cy="2483966"/>
              <a:chOff x="947194" y="1710483"/>
              <a:chExt cx="5194098" cy="248396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CB9E059-BCA2-F57B-2EF0-318121A88286}"/>
                  </a:ext>
                </a:extLst>
              </p:cNvPr>
              <p:cNvGrpSpPr/>
              <p:nvPr/>
            </p:nvGrpSpPr>
            <p:grpSpPr>
              <a:xfrm>
                <a:off x="1469505" y="1814798"/>
                <a:ext cx="4671787" cy="2379651"/>
                <a:chOff x="773137" y="1722473"/>
                <a:chExt cx="4671787" cy="2379651"/>
              </a:xfrm>
            </p:grpSpPr>
            <p:sp>
              <p:nvSpPr>
                <p:cNvPr id="10" name="Folded Corner 22">
                  <a:extLst>
                    <a:ext uri="{FF2B5EF4-FFF2-40B4-BE49-F238E27FC236}">
                      <a16:creationId xmlns:a16="http://schemas.microsoft.com/office/drawing/2014/main" id="{8431873C-78E7-8AD5-AA22-00A3AD31EE3C}"/>
                    </a:ext>
                  </a:extLst>
                </p:cNvPr>
                <p:cNvSpPr/>
                <p:nvPr/>
              </p:nvSpPr>
              <p:spPr>
                <a:xfrm>
                  <a:off x="773137" y="1722473"/>
                  <a:ext cx="4671787" cy="2379651"/>
                </a:xfrm>
                <a:prstGeom prst="foldedCorner">
                  <a:avLst/>
                </a:prstGeom>
                <a:solidFill>
                  <a:srgbClr val="68C0C5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buClrTx/>
                    <a:defRPr/>
                  </a:pPr>
                  <a:endParaRPr lang="en-US" sz="2268">
                    <a:solidFill>
                      <a:schemeClr val="tx1"/>
                    </a:solidFill>
                    <a:latin typeface="UTM Avo" panose="02040603050506020204" pitchFamily="18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0A5657F-482C-6B44-0827-5C2946ADF97A}"/>
                    </a:ext>
                  </a:extLst>
                </p:cNvPr>
                <p:cNvSpPr txBox="1"/>
                <p:nvPr/>
              </p:nvSpPr>
              <p:spPr>
                <a:xfrm>
                  <a:off x="990586" y="1937466"/>
                  <a:ext cx="4275248" cy="20330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buClrTx/>
                    <a:defRPr/>
                  </a:pPr>
                  <a:r>
                    <a:rPr lang="en-US" sz="2772" b="1" dirty="0">
                      <a:solidFill>
                        <a:schemeClr val="tx1"/>
                      </a:solidFill>
                      <a:latin typeface="UTM Avo" panose="02040603050506020204" pitchFamily="18"/>
                    </a:rPr>
                    <a:t>BÀI TẬP 2: </a:t>
                  </a:r>
                  <a:r>
                    <a:rPr lang="vi-VN" sz="2772" dirty="0">
                      <a:solidFill>
                        <a:schemeClr val="tx1"/>
                      </a:solidFill>
                      <a:latin typeface="UTM Avo" panose="02040603050506020204" pitchFamily="18"/>
                    </a:rPr>
                    <a:t>Các đội lần lượt giới thiệu về đất nước mà mình đại diện, trả lời câu hỏi của các bạn. </a:t>
                  </a:r>
                  <a:endParaRPr lang="en-US" sz="2772" dirty="0">
                    <a:solidFill>
                      <a:schemeClr val="tx1"/>
                    </a:solidFill>
                    <a:latin typeface="UTM Avo" panose="02040603050506020204" pitchFamily="18"/>
                  </a:endParaRPr>
                </a:p>
              </p:txBody>
            </p:sp>
          </p:grpSp>
          <p:pic>
            <p:nvPicPr>
              <p:cNvPr id="9" name="Picture 12">
                <a:extLst>
                  <a:ext uri="{FF2B5EF4-FFF2-40B4-BE49-F238E27FC236}">
                    <a16:creationId xmlns:a16="http://schemas.microsoft.com/office/drawing/2014/main" id="{562434C5-3EB2-CBF4-2D38-42614FB802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20657454">
                <a:off x="947194" y="1710483"/>
                <a:ext cx="655469" cy="713060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6C8C17-2FE2-DF53-BFA9-24854715E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080147">
              <a:off x="3146276" y="1094948"/>
              <a:ext cx="398777" cy="398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23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452137-00B1-B115-3EA3-0E15E630D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D8EC10-4BEB-593F-1BED-F5B11572E901}"/>
              </a:ext>
            </a:extLst>
          </p:cNvPr>
          <p:cNvGrpSpPr/>
          <p:nvPr/>
        </p:nvGrpSpPr>
        <p:grpSpPr>
          <a:xfrm>
            <a:off x="3131793" y="512971"/>
            <a:ext cx="6261589" cy="1380483"/>
            <a:chOff x="4834930" y="-11715"/>
            <a:chExt cx="7359542" cy="1590100"/>
          </a:xfrm>
        </p:grpSpPr>
        <p:sp>
          <p:nvSpPr>
            <p:cNvPr id="3" name="Round Same Side Corner Rectangle 11">
              <a:extLst>
                <a:ext uri="{FF2B5EF4-FFF2-40B4-BE49-F238E27FC236}">
                  <a16:creationId xmlns:a16="http://schemas.microsoft.com/office/drawing/2014/main" id="{A8FDC87D-947B-A8A7-A291-121577C86EE6}"/>
                </a:ext>
              </a:extLst>
            </p:cNvPr>
            <p:cNvSpPr/>
            <p:nvPr/>
          </p:nvSpPr>
          <p:spPr>
            <a:xfrm flipV="1">
              <a:off x="4834930" y="84191"/>
              <a:ext cx="7359542" cy="1232175"/>
            </a:xfrm>
            <a:prstGeom prst="round2SameRect">
              <a:avLst>
                <a:gd name="adj1" fmla="val 37720"/>
                <a:gd name="adj2" fmla="val 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5760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C6232-0169-08F5-8128-D9F36B2C58D8}"/>
                </a:ext>
              </a:extLst>
            </p:cNvPr>
            <p:cNvSpPr txBox="1"/>
            <p:nvPr/>
          </p:nvSpPr>
          <p:spPr>
            <a:xfrm>
              <a:off x="5313042" y="-11715"/>
              <a:ext cx="6403319" cy="1590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76026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  <a:sym typeface="Arial"/>
                </a:rPr>
                <a:t>TIÊU CHÍ BÌNH CHỌN MỘT SỐ ĐỘI XUẤT SẮC</a:t>
              </a:r>
            </a:p>
          </p:txBody>
        </p:sp>
      </p:grpSp>
      <p:sp>
        <p:nvSpPr>
          <p:cNvPr id="9" name="Rounded Rectangle 32">
            <a:extLst>
              <a:ext uri="{FF2B5EF4-FFF2-40B4-BE49-F238E27FC236}">
                <a16:creationId xmlns:a16="http://schemas.microsoft.com/office/drawing/2014/main" id="{FF3DC1EA-6307-D4BC-38E1-1E9F56150603}"/>
              </a:ext>
            </a:extLst>
          </p:cNvPr>
          <p:cNvSpPr/>
          <p:nvPr/>
        </p:nvSpPr>
        <p:spPr>
          <a:xfrm>
            <a:off x="417017" y="2671384"/>
            <a:ext cx="5448023" cy="1249271"/>
          </a:xfrm>
          <a:prstGeom prst="roundRect">
            <a:avLst>
              <a:gd name="adj" fmla="val 13933"/>
            </a:avLst>
          </a:prstGeom>
          <a:solidFill>
            <a:srgbClr val="FFFFFF"/>
          </a:solidFill>
          <a:ln w="28575" cap="flat" cmpd="sng" algn="ctr">
            <a:solidFill>
              <a:sysClr val="windowText" lastClr="000000">
                <a:lumMod val="90000"/>
                <a:lumOff val="10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5760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dung </a:t>
            </a:r>
          </a:p>
          <a:p>
            <a:pPr marL="0" marR="0" lvl="0" indent="0" algn="ctr" defTabSz="5760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. </a:t>
            </a:r>
          </a:p>
        </p:txBody>
      </p:sp>
      <p:sp>
        <p:nvSpPr>
          <p:cNvPr id="12" name="Rounded Rectangle 37">
            <a:extLst>
              <a:ext uri="{FF2B5EF4-FFF2-40B4-BE49-F238E27FC236}">
                <a16:creationId xmlns:a16="http://schemas.microsoft.com/office/drawing/2014/main" id="{2EB45991-8594-5A22-A7D6-346B99023F38}"/>
              </a:ext>
            </a:extLst>
          </p:cNvPr>
          <p:cNvSpPr/>
          <p:nvPr/>
        </p:nvSpPr>
        <p:spPr>
          <a:xfrm>
            <a:off x="6345434" y="2671383"/>
            <a:ext cx="5448023" cy="1249271"/>
          </a:xfrm>
          <a:prstGeom prst="roundRect">
            <a:avLst>
              <a:gd name="adj" fmla="val 13933"/>
            </a:avLst>
          </a:prstGeom>
          <a:solidFill>
            <a:srgbClr val="FFFFFF"/>
          </a:solidFill>
          <a:ln w="28575" cap="flat" cmpd="sng" algn="ctr">
            <a:solidFill>
              <a:sysClr val="windowText" lastClr="000000">
                <a:lumMod val="90000"/>
                <a:lumOff val="10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5760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</a:p>
          <a:p>
            <a:pPr marL="0" marR="0" lvl="0" indent="0" algn="ctr" defTabSz="5760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Rounded Rectangle 37">
            <a:extLst>
              <a:ext uri="{FF2B5EF4-FFF2-40B4-BE49-F238E27FC236}">
                <a16:creationId xmlns:a16="http://schemas.microsoft.com/office/drawing/2014/main" id="{D32E10E7-8ADE-6637-EAB8-FF16E9BBEC2E}"/>
              </a:ext>
            </a:extLst>
          </p:cNvPr>
          <p:cNvSpPr/>
          <p:nvPr/>
        </p:nvSpPr>
        <p:spPr>
          <a:xfrm>
            <a:off x="417016" y="4536525"/>
            <a:ext cx="5448023" cy="1249271"/>
          </a:xfrm>
          <a:prstGeom prst="roundRect">
            <a:avLst>
              <a:gd name="adj" fmla="val 13933"/>
            </a:avLst>
          </a:prstGeom>
          <a:solidFill>
            <a:srgbClr val="FFFFFF"/>
          </a:solidFill>
          <a:ln w="28575" cap="flat" cmpd="sng" algn="ctr">
            <a:solidFill>
              <a:sysClr val="windowText" lastClr="000000">
                <a:lumMod val="90000"/>
                <a:lumOff val="10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5760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5760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phối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nhịp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nhàng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ounded Rectangle 37">
            <a:extLst>
              <a:ext uri="{FF2B5EF4-FFF2-40B4-BE49-F238E27FC236}">
                <a16:creationId xmlns:a16="http://schemas.microsoft.com/office/drawing/2014/main" id="{2887E065-ED47-F840-1032-90447A82B8F1}"/>
              </a:ext>
            </a:extLst>
          </p:cNvPr>
          <p:cNvSpPr/>
          <p:nvPr/>
        </p:nvSpPr>
        <p:spPr>
          <a:xfrm>
            <a:off x="6345434" y="4536526"/>
            <a:ext cx="5448023" cy="1249271"/>
          </a:xfrm>
          <a:prstGeom prst="roundRect">
            <a:avLst>
              <a:gd name="adj" fmla="val 13933"/>
            </a:avLst>
          </a:prstGeom>
          <a:solidFill>
            <a:srgbClr val="FFFFFF"/>
          </a:solidFill>
          <a:ln w="28575" cap="flat" cmpd="sng" algn="ctr">
            <a:solidFill>
              <a:sysClr val="windowText" lastClr="000000">
                <a:lumMod val="90000"/>
                <a:lumOff val="10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5760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Nói to,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ràng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cử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7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291</Words>
  <Application>Microsoft Office PowerPoint</Application>
  <PresentationFormat>Widescreen</PresentationFormat>
  <Paragraphs>27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UTM Avo</vt:lpstr>
      <vt:lpstr>Arial</vt:lpstr>
      <vt:lpstr>Calibri</vt:lpstr>
      <vt:lpstr>2_Office Theme</vt:lpstr>
      <vt:lpstr>Tuần 33 Góc sáng tạo: Trò chơi:  Trại hè quốc tế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Monkey</cp:lastModifiedBy>
  <cp:revision>113</cp:revision>
  <dcterms:created xsi:type="dcterms:W3CDTF">2023-10-19T01:39:18Z</dcterms:created>
  <dcterms:modified xsi:type="dcterms:W3CDTF">2025-03-24T09:39:14Z</dcterms:modified>
</cp:coreProperties>
</file>