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8"/>
  </p:notesMasterIdLst>
  <p:sldIdLst>
    <p:sldId id="276" r:id="rId2"/>
    <p:sldId id="299" r:id="rId3"/>
    <p:sldId id="2756" r:id="rId4"/>
    <p:sldId id="296" r:id="rId5"/>
    <p:sldId id="271" r:id="rId6"/>
    <p:sldId id="275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9" d="100"/>
          <a:sy n="79" d="100"/>
        </p:scale>
        <p:origin x="2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C292A-1AF6-4EFB-BBA9-6EB8A44F7730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6ABE8-C6DA-489D-AA1F-9923689CB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8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0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1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75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13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6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5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5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8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1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8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9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6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265947-DCD8-ABA0-E8C5-03A720088BAE}"/>
              </a:ext>
            </a:extLst>
          </p:cNvPr>
          <p:cNvSpPr/>
          <p:nvPr/>
        </p:nvSpPr>
        <p:spPr>
          <a:xfrm>
            <a:off x="732296" y="506716"/>
            <a:ext cx="979077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400" b="1" kern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kern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28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endParaRPr lang="en-US" sz="2800" b="1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28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 b="1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defRPr/>
            </a:pPr>
            <a:endParaRPr lang="en-US" sz="3600" b="1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defRPr/>
            </a:pPr>
            <a:endParaRPr lang="en-US" sz="3600" b="1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defRPr/>
            </a:pPr>
            <a:endParaRPr lang="en-US" sz="3600" b="1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defRPr/>
            </a:pPr>
            <a:endParaRPr lang="en-US" sz="3600" b="1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blet slide">
            <a:extLst>
              <a:ext uri="{FF2B5EF4-FFF2-40B4-BE49-F238E27FC236}">
                <a16:creationId xmlns:a16="http://schemas.microsoft.com/office/drawing/2014/main" id="{0E74E9AF-F228-4F7E-CB2E-3D7CB1981BEE}"/>
              </a:ext>
            </a:extLst>
          </p:cNvPr>
          <p:cNvSpPr txBox="1">
            <a:spLocks/>
          </p:cNvSpPr>
          <p:nvPr/>
        </p:nvSpPr>
        <p:spPr>
          <a:xfrm>
            <a:off x="1320001" y="2958752"/>
            <a:ext cx="8094343" cy="2429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514350" indent="-514350">
              <a:buAutoNum type="arabicPeriod"/>
              <a:defRPr/>
            </a:pPr>
            <a:r>
              <a:rPr lang="en-US" sz="2800" b="1" kern="0" dirty="0" err="1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Đánh</a:t>
            </a:r>
            <a:r>
              <a:rPr lang="en-US" sz="2800" b="1" kern="0" dirty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giá</a:t>
            </a:r>
            <a:r>
              <a:rPr lang="en-US" sz="2800" b="1" kern="0" dirty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kết</a:t>
            </a:r>
            <a:r>
              <a:rPr lang="en-US" sz="2800" b="1" kern="0" dirty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quả</a:t>
            </a:r>
            <a:r>
              <a:rPr lang="en-US" sz="2800" b="1" kern="0" dirty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hoạt</a:t>
            </a:r>
            <a:r>
              <a:rPr lang="en-US" sz="2800" b="1" kern="0" dirty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động</a:t>
            </a:r>
            <a:r>
              <a:rPr lang="en-US" sz="2800" b="1" kern="0" dirty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tuần</a:t>
            </a:r>
            <a:r>
              <a:rPr lang="en-US" sz="2800" b="1" kern="0" dirty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17</a:t>
            </a:r>
          </a:p>
          <a:p>
            <a:pPr marL="514350" indent="-514350">
              <a:buAutoNum type="arabicPeriod"/>
              <a:defRPr/>
            </a:pPr>
            <a:r>
              <a:rPr lang="en-US" sz="2800" b="1" kern="0" dirty="0" err="1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Kế</a:t>
            </a:r>
            <a:r>
              <a:rPr lang="en-US" sz="2800" b="1" kern="0" dirty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hoạch</a:t>
            </a:r>
            <a:r>
              <a:rPr lang="en-US" sz="2800" b="1" kern="0" dirty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tuần</a:t>
            </a:r>
            <a:r>
              <a:rPr lang="en-US" sz="2800" b="1" kern="0" dirty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18</a:t>
            </a:r>
          </a:p>
          <a:p>
            <a:pPr marL="514350" indent="-514350">
              <a:buAutoNum type="arabicPeriod"/>
              <a:defRPr/>
            </a:pPr>
            <a:r>
              <a:rPr lang="en-US" sz="2800" b="1" kern="0" dirty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Sinh </a:t>
            </a:r>
            <a:r>
              <a:rPr lang="en-US" sz="2800" b="1" kern="0" dirty="0" err="1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hoạt</a:t>
            </a:r>
            <a:r>
              <a:rPr lang="en-US" sz="2800" b="1" kern="0" dirty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chủ</a:t>
            </a:r>
            <a:r>
              <a:rPr lang="en-US" sz="2800" b="1" kern="0" dirty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đề</a:t>
            </a:r>
            <a:endParaRPr lang="en-US" sz="2800" b="1" kern="0" dirty="0">
              <a:solidFill>
                <a:srgbClr val="3F6CC1"/>
              </a:solidFill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n-US" sz="2800" b="1" kern="0" dirty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Cam </a:t>
            </a:r>
            <a:r>
              <a:rPr lang="en-US" sz="2800" b="1" kern="0" dirty="0" err="1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kết</a:t>
            </a:r>
            <a:r>
              <a:rPr lang="en-US" sz="2800" b="1" kern="0" dirty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hành</a:t>
            </a:r>
            <a:r>
              <a:rPr lang="en-US" sz="2800" b="1" kern="0" dirty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động</a:t>
            </a:r>
            <a:endParaRPr lang="en-US" sz="2800" b="1" kern="0" dirty="0">
              <a:solidFill>
                <a:srgbClr val="3F6CC1"/>
              </a:solidFill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</a:endParaRPr>
          </a:p>
          <a:p>
            <a:pPr marL="514350" indent="-514350">
              <a:buAutoNum type="arabicPeriod"/>
              <a:defRPr/>
            </a:pPr>
            <a:endParaRPr lang="en-US" sz="2800" b="1" kern="0" dirty="0">
              <a:solidFill>
                <a:srgbClr val="3F6CC1"/>
              </a:solidFill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</a:endParaRPr>
          </a:p>
          <a:p>
            <a:pPr>
              <a:defRPr/>
            </a:pPr>
            <a:endParaRPr lang="en-US" sz="2800" b="1" kern="0" dirty="0">
              <a:solidFill>
                <a:srgbClr val="3F6CC1"/>
              </a:solidFill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8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7786CE-0024-16D8-9E52-30E413369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" y="904972"/>
            <a:ext cx="5901689" cy="5667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695BFB-5958-A841-6B8B-D32E6949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29559"/>
            <a:ext cx="6008370" cy="5834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F8EE4D-71BF-4A51-3EB9-5598D5E86F0D}"/>
              </a:ext>
            </a:extLst>
          </p:cNvPr>
          <p:cNvSpPr txBox="1"/>
          <p:nvPr/>
        </p:nvSpPr>
        <p:spPr>
          <a:xfrm>
            <a:off x="504307" y="99431"/>
            <a:ext cx="10334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OpenSans"/>
              </a:rPr>
              <a:t>-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Sắm vai xử lý tình huống thể hiện sự quan tâm, chăm sóc người thân.</a:t>
            </a:r>
            <a:br>
              <a:rPr lang="vi-VN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</a:b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7C864D-86AA-0DCE-4C81-06C73CE59698}"/>
              </a:ext>
            </a:extLst>
          </p:cNvPr>
          <p:cNvSpPr txBox="1"/>
          <p:nvPr/>
        </p:nvSpPr>
        <p:spPr>
          <a:xfrm>
            <a:off x="315771" y="608478"/>
            <a:ext cx="10334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OpenSans"/>
              </a:rPr>
              <a:t>-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Sắm vai xử lý tình huống thể hiện sự quan tâm, chăm sóc người thân.</a:t>
            </a:r>
            <a:br>
              <a:rPr lang="vi-VN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</a:b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AD1A2B-5FBC-D03B-5EBC-DC0B95EB568E}"/>
              </a:ext>
            </a:extLst>
          </p:cNvPr>
          <p:cNvSpPr txBox="1"/>
          <p:nvPr/>
        </p:nvSpPr>
        <p:spPr>
          <a:xfrm>
            <a:off x="315771" y="1428452"/>
            <a:ext cx="96078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n-US" sz="24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- 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Em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sẽ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làm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thế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nào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? Em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cảm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thấy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thế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nào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khi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làm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việc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đó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? </a:t>
            </a:r>
            <a:endParaRPr lang="vi-VN" sz="2000" b="0" i="0" dirty="0">
              <a:solidFill>
                <a:srgbClr val="002060"/>
              </a:solidFill>
              <a:effectLst/>
              <a:latin typeface="Nunito Black" pitchFamily="2" charset="0"/>
            </a:endParaRPr>
          </a:p>
          <a:p>
            <a:r>
              <a:rPr lang="en-US" sz="20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-  Em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có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thường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xuyên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làm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việc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này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không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?</a:t>
            </a:r>
            <a:endParaRPr lang="vi-VN" sz="2000" b="0" i="0" dirty="0">
              <a:solidFill>
                <a:srgbClr val="002060"/>
              </a:solidFill>
              <a:effectLst/>
              <a:latin typeface="Nunito Black" pitchFamily="2" charset="0"/>
            </a:endParaRPr>
          </a:p>
          <a:p>
            <a:r>
              <a:rPr lang="vi-VN" sz="14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14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6C6B6F-2116-2069-51DC-F5B30C2D3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" y="2224726"/>
            <a:ext cx="5901689" cy="43475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03F71A-B6CA-3AC9-26CC-234F52F5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28655"/>
            <a:ext cx="6008370" cy="383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7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7786CE-0024-16D8-9E52-30E413369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59" y="394301"/>
            <a:ext cx="10801721" cy="6088139"/>
          </a:xfrm>
          <a:prstGeom prst="rect">
            <a:avLst/>
          </a:prstGeom>
        </p:spPr>
      </p:pic>
      <p:pic>
        <p:nvPicPr>
          <p:cNvPr id="2" name="AnhTrangNoiHoLongToi-KennyG_36vsq">
            <a:hlinkClick r:id="" action="ppaction://media"/>
            <a:extLst>
              <a:ext uri="{FF2B5EF4-FFF2-40B4-BE49-F238E27FC236}">
                <a16:creationId xmlns:a16="http://schemas.microsoft.com/office/drawing/2014/main" id="{06E82235-A37E-79C7-03CB-664073D8E0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2390" y="3050871"/>
            <a:ext cx="1211028" cy="12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2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942BFC-DF21-954D-0520-4CB4BDC4A1AC}"/>
              </a:ext>
            </a:extLst>
          </p:cNvPr>
          <p:cNvSpPr txBox="1"/>
          <p:nvPr/>
        </p:nvSpPr>
        <p:spPr>
          <a:xfrm>
            <a:off x="438150" y="551587"/>
            <a:ext cx="1007745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chemeClr val="accent2">
                    <a:lumMod val="50000"/>
                  </a:schemeClr>
                </a:solidFill>
                <a:effectLst/>
                <a:latin typeface="Nunito Black" pitchFamily="2" charset="0"/>
              </a:rPr>
              <a:t>- 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Chia sẻ về những việc em đã làm thể hiện sự quan tâm, chăm sóc người thân.</a:t>
            </a:r>
            <a:br>
              <a:rPr lang="vi-VN" sz="2800" b="0" i="0" dirty="0">
                <a:solidFill>
                  <a:srgbClr val="FF0000"/>
                </a:solidFill>
                <a:effectLst/>
                <a:latin typeface="Nunito Black" pitchFamily="2" charset="0"/>
              </a:rPr>
            </a:br>
            <a:r>
              <a:rPr lang="vi-VN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C3516-E8B7-FAF0-6438-886645116396}"/>
              </a:ext>
            </a:extLst>
          </p:cNvPr>
          <p:cNvSpPr txBox="1"/>
          <p:nvPr/>
        </p:nvSpPr>
        <p:spPr>
          <a:xfrm>
            <a:off x="528843" y="1382286"/>
            <a:ext cx="825817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  <a:t>Những việc em đã làm thể hiện sự quan tâm, chăm sóc người thân:</a:t>
            </a:r>
          </a:p>
          <a:p>
            <a:pPr algn="l" rtl="0"/>
            <a: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  <a:t>+ Hỏi thăm sức khỏe của ông bà, bố mẹ thường xuyên.</a:t>
            </a:r>
          </a:p>
          <a:p>
            <a:pPr algn="l" rtl="0"/>
            <a: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  <a:t>+ Giúp đỡ bố mẹ công việc nhà.</a:t>
            </a:r>
          </a:p>
          <a:p>
            <a:pPr algn="l" rtl="0"/>
            <a: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  <a:t>+ Xỏ chỉ vào kim khâu giúp bà</a:t>
            </a:r>
          </a:p>
          <a:p>
            <a:pPr algn="l" rtl="0"/>
            <a: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  <a:t>+ Đấm lưng, xoa bóp chân tay cho bố mẹ, ông bà,..</a:t>
            </a:r>
          </a:p>
          <a:p>
            <a:pPr algn="l" rtl="0"/>
            <a: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  <a:t>+ Tự tay làm quà tặng người thân.</a:t>
            </a:r>
          </a:p>
          <a:p>
            <a: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ECB41-7B20-0E71-2C4B-82F5C9EB095B}"/>
              </a:ext>
            </a:extLst>
          </p:cNvPr>
          <p:cNvSpPr txBox="1"/>
          <p:nvPr/>
        </p:nvSpPr>
        <p:spPr>
          <a:xfrm>
            <a:off x="1137203" y="4549830"/>
            <a:ext cx="100774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*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Kết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luận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: Trong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cuộc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sống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có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rất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nhiều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tình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huống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khác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nhau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để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chúng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ta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có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cơ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hội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quan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sát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và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thực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hiện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các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hành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động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chăm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sóc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người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th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â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n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với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nhiều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yêu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thương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6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45996A-953C-E884-0AE3-A52549F72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141" y="673330"/>
            <a:ext cx="6795688" cy="5317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971819-FBCC-5995-DBE3-4E488789A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" y="187036"/>
            <a:ext cx="4971011" cy="616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234</Words>
  <Application>Microsoft Office PowerPoint</Application>
  <PresentationFormat>Widescreen</PresentationFormat>
  <Paragraphs>23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Montserrat-Bold</vt:lpstr>
      <vt:lpstr>OpenSans</vt:lpstr>
      <vt:lpstr>思源黑体 Normal</vt:lpstr>
      <vt:lpstr>Arial</vt:lpstr>
      <vt:lpstr>Calibri</vt:lpstr>
      <vt:lpstr>Calibri Light</vt:lpstr>
      <vt:lpstr>Nunito Black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Asus</cp:lastModifiedBy>
  <cp:revision>54</cp:revision>
  <dcterms:created xsi:type="dcterms:W3CDTF">2022-09-26T11:58:00Z</dcterms:created>
  <dcterms:modified xsi:type="dcterms:W3CDTF">2025-01-09T23:41:06Z</dcterms:modified>
</cp:coreProperties>
</file>