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8" r:id="rId2"/>
    <p:sldId id="277" r:id="rId3"/>
    <p:sldId id="280" r:id="rId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6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2285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 quan hệ giữa đài truyền hình và máy thu hình.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77282" y="2223089"/>
            <a:ext cx="13826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indent="457200" algn="just"/>
            <a:r>
              <a:rPr lang="nl-NL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</a:t>
            </a:r>
            <a:r>
              <a:rPr lang="nl-NL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truyền hình được sản xuất ở đâu</a:t>
            </a:r>
            <a:r>
              <a:rPr lang="nl-NL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7200" algn="just"/>
            <a:r>
              <a:rPr lang="nl-NL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thu hình thu nhận các chương trình từ đài truyền hình bằng cách nào?</a:t>
            </a:r>
            <a:endParaRPr lang="en-US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nl-NL" sz="3600" dirty="0" smtClean="0"/>
          </a:p>
          <a:p>
            <a:pPr indent="457200" algn="just"/>
            <a:endParaRPr lang="en-US" sz="3600" i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512283" y="4594274"/>
            <a:ext cx="131063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382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(T2)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2719" y="6629400"/>
            <a:ext cx="13411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gì ở đài truyển hình? </a:t>
            </a:r>
            <a:endParaRPr lang="en-US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kí hiệu sóng cùa đài truyền </a:t>
            </a:r>
            <a:r>
              <a:rPr lang="vi-VN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chương trình truyền hình từ đâu?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1432719" y="1414178"/>
            <a:ext cx="1318596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MÁY THU HÌNH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9781" y="6705600"/>
            <a:ext cx="11296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 truyền hình là các nơi sản xuất các chương trình truyền hình, phát tín hiệu truyền hình qua ăng ten hoặc truyền qua các cáp truyền hình. Ti </a:t>
            </a:r>
            <a:r>
              <a:rPr lang="nl-NL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tín hiệu truyền hình, phát hình ảnh trên màn hình và âm thanh ra loa.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66364" t="21314" r="2739" b="48264"/>
          <a:stretch/>
        </p:blipFill>
        <p:spPr bwMode="auto">
          <a:xfrm>
            <a:off x="1919781" y="1981200"/>
            <a:ext cx="11400138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80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215</Words>
  <Application>Microsoft Office PowerPoint</Application>
  <PresentationFormat>Custom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270</cp:revision>
  <dcterms:created xsi:type="dcterms:W3CDTF">2022-07-10T01:37:20Z</dcterms:created>
  <dcterms:modified xsi:type="dcterms:W3CDTF">2025-01-11T14:53:03Z</dcterms:modified>
</cp:coreProperties>
</file>