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81" r:id="rId3"/>
    <p:sldId id="472" r:id="rId4"/>
    <p:sldId id="259" r:id="rId5"/>
    <p:sldId id="260" r:id="rId6"/>
    <p:sldId id="262" r:id="rId7"/>
    <p:sldId id="473" r:id="rId8"/>
    <p:sldId id="452" r:id="rId9"/>
    <p:sldId id="474" r:id="rId10"/>
    <p:sldId id="453" r:id="rId11"/>
    <p:sldId id="457" r:id="rId12"/>
    <p:sldId id="261" r:id="rId13"/>
    <p:sldId id="475" r:id="rId14"/>
    <p:sldId id="476" r:id="rId15"/>
    <p:sldId id="265" r:id="rId16"/>
    <p:sldId id="481" r:id="rId17"/>
    <p:sldId id="4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5</a:t>
            </a:fld>
            <a:endParaRPr lang="en-US"/>
          </a:p>
        </p:txBody>
      </p:sp>
    </p:spTree>
    <p:extLst>
      <p:ext uri="{BB962C8B-B14F-4D97-AF65-F5344CB8AC3E}">
        <p14:creationId xmlns:p14="http://schemas.microsoft.com/office/powerpoint/2010/main" val="173092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25566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1938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27719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0677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2946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4531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9770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104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028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1/11/2025</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6584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73A4BE39-69EB-4129-B44C-59A5CC8F6B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52575" y="485775"/>
            <a:ext cx="1123950" cy="1123950"/>
          </a:xfrm>
          <a:prstGeom prst="rect">
            <a:avLst/>
          </a:prstGeom>
        </p:spPr>
      </p:pic>
    </p:spTree>
    <p:extLst>
      <p:ext uri="{BB962C8B-B14F-4D97-AF65-F5344CB8AC3E}">
        <p14:creationId xmlns:p14="http://schemas.microsoft.com/office/powerpoint/2010/main" val="287012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348DF93-039F-D8FA-0816-91E46EF5EE6F}"/>
              </a:ext>
            </a:extLst>
          </p:cNvPr>
          <p:cNvSpPr txBox="1"/>
          <p:nvPr/>
        </p:nvSpPr>
        <p:spPr>
          <a:xfrm rot="21400633">
            <a:off x="3422347" y="2099946"/>
            <a:ext cx="5061555" cy="128650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Thứ</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ngày</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tháng</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năm</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a:t>
            </a:r>
            <a:r>
              <a:rPr kumimoji="0" lang="en-US" sz="32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pic>
        <p:nvPicPr>
          <p:cNvPr id="4" name="Picture 3">
            <a:extLst>
              <a:ext uri="{FF2B5EF4-FFF2-40B4-BE49-F238E27FC236}">
                <a16:creationId xmlns:a16="http://schemas.microsoft.com/office/drawing/2014/main" id="{55FC522B-5E0F-4682-8633-21BE7C59B771}"/>
              </a:ext>
            </a:extLst>
          </p:cNvPr>
          <p:cNvPicPr>
            <a:picLocks noChangeAspect="1"/>
          </p:cNvPicPr>
          <p:nvPr/>
        </p:nvPicPr>
        <p:blipFill>
          <a:blip r:embed="rId4"/>
          <a:stretch>
            <a:fillRect/>
          </a:stretch>
        </p:blipFill>
        <p:spPr>
          <a:xfrm>
            <a:off x="3584222" y="3281607"/>
            <a:ext cx="5206435" cy="1676545"/>
          </a:xfrm>
          <a:prstGeom prst="rect">
            <a:avLst/>
          </a:prstGeom>
        </p:spPr>
      </p:pic>
    </p:spTree>
    <p:extLst>
      <p:ext uri="{BB962C8B-B14F-4D97-AF65-F5344CB8AC3E}">
        <p14:creationId xmlns:p14="http://schemas.microsoft.com/office/powerpoint/2010/main" val="402117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B99685-20C4-4A79-9291-983654AD0688}"/>
              </a:ext>
            </a:extLst>
          </p:cNvPr>
          <p:cNvGrpSpPr/>
          <p:nvPr/>
        </p:nvGrpSpPr>
        <p:grpSpPr>
          <a:xfrm>
            <a:off x="3506197" y="625125"/>
            <a:ext cx="5455920" cy="6232875"/>
            <a:chOff x="305797" y="579716"/>
            <a:chExt cx="5455920" cy="6232875"/>
          </a:xfrm>
        </p:grpSpPr>
        <p:grpSp>
          <p:nvGrpSpPr>
            <p:cNvPr id="3" name="Group 2">
              <a:extLst>
                <a:ext uri="{FF2B5EF4-FFF2-40B4-BE49-F238E27FC236}">
                  <a16:creationId xmlns:a16="http://schemas.microsoft.com/office/drawing/2014/main" id="{01AE5DE1-E3B9-4244-8DAC-37EE422D1431}"/>
                </a:ext>
              </a:extLst>
            </p:cNvPr>
            <p:cNvGrpSpPr/>
            <p:nvPr/>
          </p:nvGrpSpPr>
          <p:grpSpPr>
            <a:xfrm>
              <a:off x="305797" y="2309160"/>
              <a:ext cx="5455920" cy="4503431"/>
              <a:chOff x="0" y="2686369"/>
              <a:chExt cx="5455920" cy="4503431"/>
            </a:xfrm>
          </p:grpSpPr>
          <p:pic>
            <p:nvPicPr>
              <p:cNvPr id="7" name="Picture 6" descr="A picture containing icon&#10;&#10;Description automatically generated">
                <a:extLst>
                  <a:ext uri="{FF2B5EF4-FFF2-40B4-BE49-F238E27FC236}">
                    <a16:creationId xmlns:a16="http://schemas.microsoft.com/office/drawing/2014/main" id="{D5856B2B-6078-4197-844A-98C83D6804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8" name="Picture 7" descr="Icon&#10;&#10;Description automatically generated">
                <a:extLst>
                  <a:ext uri="{FF2B5EF4-FFF2-40B4-BE49-F238E27FC236}">
                    <a16:creationId xmlns:a16="http://schemas.microsoft.com/office/drawing/2014/main" id="{0F9B0931-3486-448E-8066-312B10FD1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4" name="Group 3">
              <a:extLst>
                <a:ext uri="{FF2B5EF4-FFF2-40B4-BE49-F238E27FC236}">
                  <a16:creationId xmlns:a16="http://schemas.microsoft.com/office/drawing/2014/main" id="{26905356-A253-494D-8869-3510BA38C3FA}"/>
                </a:ext>
              </a:extLst>
            </p:cNvPr>
            <p:cNvGrpSpPr/>
            <p:nvPr/>
          </p:nvGrpSpPr>
          <p:grpSpPr>
            <a:xfrm>
              <a:off x="1504611" y="579716"/>
              <a:ext cx="2474781" cy="1729444"/>
              <a:chOff x="84595" y="2353938"/>
              <a:chExt cx="1726208" cy="1224000"/>
            </a:xfrm>
          </p:grpSpPr>
          <p:sp>
            <p:nvSpPr>
              <p:cNvPr id="5" name="Speech Bubble: Oval 4">
                <a:extLst>
                  <a:ext uri="{FF2B5EF4-FFF2-40B4-BE49-F238E27FC236}">
                    <a16:creationId xmlns:a16="http://schemas.microsoft.com/office/drawing/2014/main" id="{7AC3FD01-F849-4AEA-AEA9-1705E8B466CE}"/>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xmln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9C3126D-78A8-4CC8-9AF4-D565CC792CCD}"/>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grpSp>
      <p:pic>
        <p:nvPicPr>
          <p:cNvPr id="9" name="Picture 4" descr="Photoshop cô giáo và học sinh">
            <a:extLst>
              <a:ext uri="{FF2B5EF4-FFF2-40B4-BE49-F238E27FC236}">
                <a16:creationId xmlns:a16="http://schemas.microsoft.com/office/drawing/2014/main" id="{7AA4A890-DAB6-425B-A902-2DD4217ED48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12" b="89796" l="3667" r="98000">
                        <a14:foregroundMark x1="10000" y1="56586" x2="43667" y2="74397"/>
                        <a14:foregroundMark x1="24000" y1="51391" x2="60000" y2="64007"/>
                        <a14:foregroundMark x1="3667" y1="64007" x2="19333" y2="71800"/>
                        <a14:foregroundMark x1="6667" y1="58071" x2="12333" y2="74768"/>
                        <a14:foregroundMark x1="26667" y1="51020" x2="44667" y2="59184"/>
                        <a14:foregroundMark x1="44667" y1="57328" x2="63333" y2="67718"/>
                        <a14:foregroundMark x1="71333" y1="23191" x2="83000" y2="55102"/>
                        <a14:foregroundMark x1="74000" y1="7978" x2="79667" y2="24304"/>
                        <a14:foregroundMark x1="74333" y1="2412" x2="81000" y2="45826"/>
                        <a14:foregroundMark x1="85667" y1="41744" x2="89667" y2="61039"/>
                        <a14:foregroundMark x1="88667" y1="32468" x2="89333" y2="59555"/>
                        <a14:foregroundMark x1="92333" y1="33581" x2="94000" y2="54360"/>
                        <a14:foregroundMark x1="94000" y1="32096" x2="91333" y2="64007"/>
                        <a14:foregroundMark x1="73333" y1="75139" x2="71667" y2="85158"/>
                        <a14:foregroundMark x1="49333" y1="76623" x2="56333" y2="79963"/>
                        <a14:foregroundMark x1="49667" y1="63265" x2="58333" y2="78108"/>
                        <a14:foregroundMark x1="55667" y1="53989" x2="64000" y2="68089"/>
                        <a14:foregroundMark x1="40000" y1="52876" x2="44333" y2="58442"/>
                        <a14:foregroundMark x1="28667" y1="45083" x2="41000" y2="52134"/>
                        <a14:foregroundMark x1="20000" y1="53618" x2="23000" y2="60668"/>
                        <a14:foregroundMark x1="7333" y1="53618" x2="20000" y2="51391"/>
                        <a14:foregroundMark x1="5667" y1="51020" x2="30000" y2="45455"/>
                        <a14:foregroundMark x1="17667" y1="48052" x2="24000" y2="45083"/>
                        <a14:foregroundMark x1="37667" y1="60668" x2="58667" y2="72171"/>
                        <a14:foregroundMark x1="6000" y1="76623" x2="25667" y2="78108"/>
                        <a14:foregroundMark x1="56000" y1="78479" x2="70000" y2="78850"/>
                        <a14:foregroundMark x1="50000" y1="78479" x2="72000" y2="79592"/>
                        <a14:foregroundMark x1="86000" y1="80334" x2="86000" y2="80334"/>
                        <a14:foregroundMark x1="87000" y1="80334" x2="88000" y2="80334"/>
                        <a14:foregroundMark x1="22000" y1="68831" x2="27333" y2="69944"/>
                        <a14:foregroundMark x1="96333" y1="31725" x2="98000" y2="33952"/>
                        <a14:foregroundMark x1="16667" y1="56215" x2="36667" y2="63636"/>
                        <a14:foregroundMark x1="33000" y1="53247" x2="41333" y2="58442"/>
                        <a14:foregroundMark x1="35000" y1="50278" x2="47333" y2="57699"/>
                        <a14:foregroundMark x1="40333" y1="51763" x2="44333" y2="55473"/>
                        <a14:foregroundMark x1="22333" y1="52876" x2="26667" y2="56957"/>
                        <a14:foregroundMark x1="27000" y1="51763" x2="35333" y2="57328"/>
                      </a14:backgroundRemoval>
                    </a14:imgEffect>
                  </a14:imgLayer>
                </a14:imgProps>
              </a:ext>
              <a:ext uri="{28A0092B-C50C-407E-A947-70E740481C1C}">
                <a14:useLocalDpi xmlns:a14="http://schemas.microsoft.com/office/drawing/2010/main" val="0"/>
              </a:ext>
            </a:extLst>
          </a:blip>
          <a:srcRect/>
          <a:stretch>
            <a:fillRect/>
          </a:stretch>
        </p:blipFill>
        <p:spPr bwMode="auto">
          <a:xfrm>
            <a:off x="6417353" y="2468723"/>
            <a:ext cx="5648324" cy="5074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ạn Cùng Trường Đi Học Minh Họa Vector Phẳng. Vài Học Sinh Trong Đồng Phục  Nắm Tay Nhân Vật Hoạt Hình, Tải Vector - Free.Vector6.com">
            <a:extLst>
              <a:ext uri="{FF2B5EF4-FFF2-40B4-BE49-F238E27FC236}">
                <a16:creationId xmlns:a16="http://schemas.microsoft.com/office/drawing/2014/main" id="{B8EA97CF-2030-42E1-8FB0-9BF5140556E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69868" y1="47379" x2="72848" y2="41090"/>
                        <a14:foregroundMark x1="66887" y1="75472" x2="69868" y2="78826"/>
                        <a14:foregroundMark x1="53311" y1="78407" x2="58609" y2="80503"/>
                        <a14:foregroundMark x1="43709" y1="77149" x2="46358" y2="78826"/>
                        <a14:foregroundMark x1="28477" y1="75472" x2="28477" y2="75472"/>
                        <a14:foregroundMark x1="38742" y1="30608" x2="38742" y2="44864"/>
                        <a14:foregroundMark x1="59603" y1="21803" x2="62914" y2="29769"/>
                        <a14:foregroundMark x1="72185" y1="38994" x2="72185" y2="38994"/>
                      </a14:backgroundRemoval>
                    </a14:imgEffect>
                  </a14:imgLayer>
                </a14:imgProps>
              </a:ext>
              <a:ext uri="{28A0092B-C50C-407E-A947-70E740481C1C}">
                <a14:useLocalDpi xmlns:a14="http://schemas.microsoft.com/office/drawing/2010/main" val="0"/>
              </a:ext>
            </a:extLst>
          </a:blip>
          <a:srcRect/>
          <a:stretch>
            <a:fillRect/>
          </a:stretch>
        </p:blipFill>
        <p:spPr bwMode="auto">
          <a:xfrm>
            <a:off x="-654011" y="2985090"/>
            <a:ext cx="57531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0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clothing&#10;&#10;Description automatically generated with low confidence">
            <a:extLst>
              <a:ext uri="{FF2B5EF4-FFF2-40B4-BE49-F238E27FC236}">
                <a16:creationId xmlns:a16="http://schemas.microsoft.com/office/drawing/2014/main" id="{59F00282-2314-4544-AF68-525A0C5B69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5811" y="2837680"/>
            <a:ext cx="6388621" cy="4020320"/>
          </a:xfrm>
          <a:prstGeom prst="rect">
            <a:avLst/>
          </a:prstGeom>
        </p:spPr>
      </p:pic>
      <p:grpSp>
        <p:nvGrpSpPr>
          <p:cNvPr id="6" name="Group 5">
            <a:extLst>
              <a:ext uri="{FF2B5EF4-FFF2-40B4-BE49-F238E27FC236}">
                <a16:creationId xmlns:a16="http://schemas.microsoft.com/office/drawing/2014/main" id="{024B8039-2294-4BCD-8717-5323C1A774F2}"/>
              </a:ext>
            </a:extLst>
          </p:cNvPr>
          <p:cNvGrpSpPr/>
          <p:nvPr/>
        </p:nvGrpSpPr>
        <p:grpSpPr>
          <a:xfrm>
            <a:off x="812659" y="575662"/>
            <a:ext cx="3642219" cy="3240000"/>
            <a:chOff x="1189829" y="291094"/>
            <a:chExt cx="3642219" cy="3240000"/>
          </a:xfrm>
        </p:grpSpPr>
        <p:pic>
          <p:nvPicPr>
            <p:cNvPr id="7" name="Picture 6" descr="A picture containing text&#10;&#10;Description automatically generated">
              <a:extLst>
                <a:ext uri="{FF2B5EF4-FFF2-40B4-BE49-F238E27FC236}">
                  <a16:creationId xmlns:a16="http://schemas.microsoft.com/office/drawing/2014/main" id="{21C131C6-4B70-4E17-A487-580FE55BBB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8" name="TextBox 7">
              <a:extLst>
                <a:ext uri="{FF2B5EF4-FFF2-40B4-BE49-F238E27FC236}">
                  <a16:creationId xmlns:a16="http://schemas.microsoft.com/office/drawing/2014/main" id="{6578DA96-AAE6-4323-BF96-89BF7B923E1C}"/>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EB0D1597-2956-4500-89F0-C0A8ED1E7632}"/>
              </a:ext>
            </a:extLst>
          </p:cNvPr>
          <p:cNvGrpSpPr/>
          <p:nvPr/>
        </p:nvGrpSpPr>
        <p:grpSpPr>
          <a:xfrm>
            <a:off x="6879667" y="189000"/>
            <a:ext cx="3642219" cy="3240000"/>
            <a:chOff x="7359952" y="291095"/>
            <a:chExt cx="3642219" cy="3240000"/>
          </a:xfrm>
        </p:grpSpPr>
        <p:pic>
          <p:nvPicPr>
            <p:cNvPr id="12" name="Picture 11" descr="A picture containing text&#10;&#10;Description automatically generated">
              <a:extLst>
                <a:ext uri="{FF2B5EF4-FFF2-40B4-BE49-F238E27FC236}">
                  <a16:creationId xmlns:a16="http://schemas.microsoft.com/office/drawing/2014/main" id="{C4C1B83E-BF82-4791-B85E-AB921BC9AE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3" name="TextBox 12">
              <a:extLst>
                <a:ext uri="{FF2B5EF4-FFF2-40B4-BE49-F238E27FC236}">
                  <a16:creationId xmlns:a16="http://schemas.microsoft.com/office/drawing/2014/main" id="{7C2896BE-173C-4C52-9BC5-4AE5816E5C51}"/>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Calibri" panose="020F0502020204030204"/>
                  <a:ea typeface="+mn-ea"/>
                  <a:cs typeface="+mn-cs"/>
                </a:rPr>
                <a:t>Nhận xét</a:t>
              </a:r>
            </a:p>
          </p:txBody>
        </p:sp>
      </p:grpSp>
    </p:spTree>
    <p:extLst>
      <p:ext uri="{BB962C8B-B14F-4D97-AF65-F5344CB8AC3E}">
        <p14:creationId xmlns:p14="http://schemas.microsoft.com/office/powerpoint/2010/main" val="190183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40000">
                                          <p:cBhvr additive="base">
                                            <p:cTn id="2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870065C-B441-6570-2C98-FA7D2053F6D5}"/>
                </a:ext>
              </a:extLst>
            </p:cNvPr>
            <p:cNvPicPr>
              <a:picLocks noChangeAspect="1"/>
            </p:cNvPicPr>
            <p:nvPr/>
          </p:nvPicPr>
          <p:blipFill>
            <a:blip r:embed="rId3"/>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id="{07A78D29-8615-4AEC-BA0B-3A32CCE11CA1}"/>
              </a:ext>
            </a:extLst>
          </p:cNvPr>
          <p:cNvPicPr>
            <a:picLocks noChangeAspect="1"/>
          </p:cNvPicPr>
          <p:nvPr/>
        </p:nvPicPr>
        <p:blipFill>
          <a:blip r:embed="rId4"/>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D17DDCDC-4AD2-4C42-99E8-5AA7EC4B3C6B}"/>
                </a:ext>
              </a:extLst>
            </p:cNvPr>
            <p:cNvPicPr>
              <a:picLocks noChangeAspect="1"/>
            </p:cNvPicPr>
            <p:nvPr/>
          </p:nvPicPr>
          <p:blipFill>
            <a:blip r:embed="rId5"/>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id="{9C20C170-A7E3-4610-8964-2061A198B041}"/>
              </a:ext>
            </a:extLst>
          </p:cNvPr>
          <p:cNvPicPr>
            <a:picLocks noChangeAspect="1"/>
          </p:cNvPicPr>
          <p:nvPr/>
        </p:nvPicPr>
        <p:blipFill>
          <a:blip r:embed="rId6"/>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Đáp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id="{C082EB1A-D5DF-4291-9814-BBC466845DC4}"/>
              </a:ext>
            </a:extLst>
          </p:cNvPr>
          <p:cNvPicPr>
            <a:picLocks noChangeAspect="1"/>
          </p:cNvPicPr>
          <p:nvPr/>
        </p:nvPicPr>
        <p:blipFill>
          <a:blip r:embed="rId3"/>
          <a:stretch>
            <a:fillRect/>
          </a:stretch>
        </p:blipFill>
        <p:spPr>
          <a:xfrm>
            <a:off x="714375" y="1671637"/>
            <a:ext cx="4057650" cy="2105025"/>
          </a:xfrm>
          <a:prstGeom prst="rect">
            <a:avLst/>
          </a:prstGeom>
        </p:spPr>
      </p:pic>
      <p:grpSp>
        <p:nvGrpSpPr>
          <p:cNvPr id="14" name="Group 13">
            <a:extLst>
              <a:ext uri="{FF2B5EF4-FFF2-40B4-BE49-F238E27FC236}">
                <a16:creationId xmlns:a16="http://schemas.microsoft.com/office/drawing/2014/main" id="{81F01E87-CCCA-4824-A6C9-D48751445756}"/>
              </a:ext>
            </a:extLst>
          </p:cNvPr>
          <p:cNvGrpSpPr/>
          <p:nvPr/>
        </p:nvGrpSpPr>
        <p:grpSpPr>
          <a:xfrm>
            <a:off x="4893633" y="1920782"/>
            <a:ext cx="6698292" cy="1603468"/>
            <a:chOff x="6256561" y="3853734"/>
            <a:chExt cx="4819588" cy="1031631"/>
          </a:xfrm>
        </p:grpSpPr>
        <p:sp>
          <p:nvSpPr>
            <p:cNvPr id="15" name="Rectangle: Rounded Corners 14">
              <a:extLst>
                <a:ext uri="{FF2B5EF4-FFF2-40B4-BE49-F238E27FC236}">
                  <a16:creationId xmlns:a16="http://schemas.microsoft.com/office/drawing/2014/main" id="{06B3D809-936E-44D6-8B37-2C07EC7282BF}"/>
                </a:ext>
              </a:extLst>
            </p:cNvPr>
            <p:cNvSpPr/>
            <p:nvPr/>
          </p:nvSpPr>
          <p:spPr>
            <a:xfrm>
              <a:off x="6824407" y="4007760"/>
              <a:ext cx="425174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Mắt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mèo</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bi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16" name="Picture 15">
              <a:extLst>
                <a:ext uri="{FF2B5EF4-FFF2-40B4-BE49-F238E27FC236}">
                  <a16:creationId xmlns:a16="http://schemas.microsoft.com/office/drawing/2014/main" id="{D4F125E0-714D-4C50-A9AE-AFCF7E1AAE30}"/>
                </a:ext>
              </a:extLst>
            </p:cNvPr>
            <p:cNvPicPr>
              <a:picLocks noChangeAspect="1"/>
            </p:cNvPicPr>
            <p:nvPr/>
          </p:nvPicPr>
          <p:blipFill>
            <a:blip r:embed="rId4"/>
            <a:stretch>
              <a:fillRect/>
            </a:stretch>
          </p:blipFill>
          <p:spPr>
            <a:xfrm>
              <a:off x="6256561" y="3853734"/>
              <a:ext cx="1031631" cy="1031631"/>
            </a:xfrm>
            <a:prstGeom prst="rect">
              <a:avLst/>
            </a:prstGeom>
          </p:spPr>
        </p:pic>
      </p:grpSp>
      <p:pic>
        <p:nvPicPr>
          <p:cNvPr id="11" name="Picture 10">
            <a:extLst>
              <a:ext uri="{FF2B5EF4-FFF2-40B4-BE49-F238E27FC236}">
                <a16:creationId xmlns:a16="http://schemas.microsoft.com/office/drawing/2014/main" id="{7675CCB4-6661-4022-A463-D51EA07B8A2E}"/>
              </a:ext>
            </a:extLst>
          </p:cNvPr>
          <p:cNvPicPr>
            <a:picLocks noChangeAspect="1"/>
          </p:cNvPicPr>
          <p:nvPr/>
        </p:nvPicPr>
        <p:blipFill>
          <a:blip r:embed="rId5"/>
          <a:stretch>
            <a:fillRect/>
          </a:stretch>
        </p:blipFill>
        <p:spPr>
          <a:xfrm>
            <a:off x="762000" y="4448175"/>
            <a:ext cx="4057650" cy="2152650"/>
          </a:xfrm>
          <a:prstGeom prst="rect">
            <a:avLst/>
          </a:prstGeom>
        </p:spPr>
      </p:pic>
      <p:grpSp>
        <p:nvGrpSpPr>
          <p:cNvPr id="19" name="Group 18">
            <a:extLst>
              <a:ext uri="{FF2B5EF4-FFF2-40B4-BE49-F238E27FC236}">
                <a16:creationId xmlns:a16="http://schemas.microsoft.com/office/drawing/2014/main" id="{C42AF28C-3AD8-4FCE-B849-7E99EC582885}"/>
              </a:ext>
            </a:extLst>
          </p:cNvPr>
          <p:cNvGrpSpPr/>
          <p:nvPr/>
        </p:nvGrpSpPr>
        <p:grpSpPr>
          <a:xfrm>
            <a:off x="5112772" y="4376395"/>
            <a:ext cx="6431528" cy="1881530"/>
            <a:chOff x="6308591" y="5708293"/>
            <a:chExt cx="4800848" cy="1031631"/>
          </a:xfrm>
        </p:grpSpPr>
        <p:sp>
          <p:nvSpPr>
            <p:cNvPr id="21" name="Rectangle: Rounded Corners 20">
              <a:extLst>
                <a:ext uri="{FF2B5EF4-FFF2-40B4-BE49-F238E27FC236}">
                  <a16:creationId xmlns:a16="http://schemas.microsoft.com/office/drawing/2014/main" id="{6CA04AD9-986E-4A09-9005-D847066AE90E}"/>
                </a:ext>
              </a:extLst>
            </p:cNvPr>
            <p:cNvSpPr/>
            <p:nvPr/>
          </p:nvSpPr>
          <p:spPr>
            <a:xfrm>
              <a:off x="6957207" y="5848302"/>
              <a:ext cx="415223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nấm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xòe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tán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ô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22" name="Picture 21">
              <a:extLst>
                <a:ext uri="{FF2B5EF4-FFF2-40B4-BE49-F238E27FC236}">
                  <a16:creationId xmlns:a16="http://schemas.microsoft.com/office/drawing/2014/main" id="{3DA9D81B-C12D-4ECB-93CF-2B95F324EC01}"/>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7801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C72FD8-4BA3-F2B2-E05C-663083811CFF}"/>
              </a:ext>
            </a:extLst>
          </p:cNvPr>
          <p:cNvSpPr/>
          <p:nvPr/>
        </p:nvSpPr>
        <p:spPr>
          <a:xfrm>
            <a:off x="961611" y="188306"/>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429F352-FB7D-36D4-8A34-75E8A2F41DB9}"/>
              </a:ext>
            </a:extLst>
          </p:cNvPr>
          <p:cNvGrpSpPr/>
          <p:nvPr/>
        </p:nvGrpSpPr>
        <p:grpSpPr>
          <a:xfrm>
            <a:off x="549923" y="1087660"/>
            <a:ext cx="11137252" cy="4419288"/>
            <a:chOff x="1927122" y="921857"/>
            <a:chExt cx="11137252" cy="4419288"/>
          </a:xfrm>
        </p:grpSpPr>
        <p:sp>
          <p:nvSpPr>
            <p:cNvPr id="24" name="Rectangle: Rounded Corners 23">
              <a:extLst>
                <a:ext uri="{FF2B5EF4-FFF2-40B4-BE49-F238E27FC236}">
                  <a16:creationId xmlns:a16="http://schemas.microsoft.com/office/drawing/2014/main"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xmln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a:t>
              </a:r>
              <a:r>
                <a:rPr kumimoji="0" lang="vi-VN"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em </a:t>
              </a:r>
              <a:r>
                <a:rPr kumimoji="0" lang="vi-VN" sz="3600" b="0" i="0" u="none" strike="noStrike" kern="1200" cap="none" spc="0" normalizeH="0" baseline="0" noProof="0" smtClean="0">
                  <a:ln>
                    <a:noFill/>
                  </a:ln>
                  <a:solidFill>
                    <a:srgbClr val="FF0000"/>
                  </a:solidFill>
                  <a:effectLst/>
                  <a:uLnTx/>
                  <a:uFillTx/>
                  <a:latin typeface="Calibri" panose="020F0502020204030204" pitchFamily="34" charset="0"/>
                  <a:ea typeface="+mn-ea"/>
                  <a:cs typeface="Calibri" panose="020F0502020204030204" pitchFamily="34" charset="0"/>
                </a:rPr>
                <a:t>bé </a:t>
              </a: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chợt giật mình tỉnh giấc. </a:t>
              </a: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406" y="2550885"/>
            <a:ext cx="10463890" cy="707886"/>
          </a:xfrm>
          <a:prstGeom prst="rect">
            <a:avLst/>
          </a:prstGeom>
        </p:spPr>
        <p:txBody>
          <a:bodyPr wrap="none">
            <a:spAutoFit/>
          </a:bodyPr>
          <a:lstStyle/>
          <a:p>
            <a:r>
              <a:rPr lang="vi-VN" sz="4000" b="1" u="sng">
                <a:solidFill>
                  <a:srgbClr val="0070C0"/>
                </a:solidFill>
                <a:latin typeface="Calibri" panose="020F0502020204030204" pitchFamily="34" charset="0"/>
                <a:cs typeface="Calibri" panose="020F0502020204030204" pitchFamily="34" charset="0"/>
              </a:rPr>
              <a:t>Trên vòm cây</a:t>
            </a:r>
            <a:r>
              <a:rPr lang="vi-VN" sz="4000" b="1">
                <a:solidFill>
                  <a:srgbClr val="0070C0"/>
                </a:solidFill>
                <a:latin typeface="Calibri" panose="020F0502020204030204" pitchFamily="34" charset="0"/>
                <a:cs typeface="Calibri" panose="020F0502020204030204" pitchFamily="34" charset="0"/>
              </a:rPr>
              <a:t>, </a:t>
            </a:r>
            <a:r>
              <a:rPr lang="vi-VN" sz="4000" b="1">
                <a:solidFill>
                  <a:srgbClr val="FF0000"/>
                </a:solidFill>
                <a:latin typeface="Calibri" panose="020F0502020204030204" pitchFamily="34" charset="0"/>
                <a:cs typeface="Calibri" panose="020F0502020204030204" pitchFamily="34" charset="0"/>
              </a:rPr>
              <a:t>lũ chim sẻ đang trò chuyện ríu rít. </a:t>
            </a:r>
            <a:endParaRPr lang="en-US" sz="4000" b="1"/>
          </a:p>
        </p:txBody>
      </p:sp>
      <p:sp>
        <p:nvSpPr>
          <p:cNvPr id="3" name="Rectangle 2"/>
          <p:cNvSpPr/>
          <p:nvPr/>
        </p:nvSpPr>
        <p:spPr>
          <a:xfrm>
            <a:off x="566406" y="1272692"/>
            <a:ext cx="8948155" cy="707886"/>
          </a:xfrm>
          <a:prstGeom prst="rect">
            <a:avLst/>
          </a:prstGeom>
        </p:spPr>
        <p:txBody>
          <a:bodyPr wrap="none">
            <a:spAutoFit/>
          </a:bodyPr>
          <a:lstStyle/>
          <a:p>
            <a:r>
              <a:rPr lang="en-US" sz="4000" b="1">
                <a:solidFill>
                  <a:srgbClr val="FF0000"/>
                </a:solidFill>
                <a:latin typeface="Calibri" panose="020F0502020204030204" pitchFamily="34" charset="0"/>
                <a:cs typeface="Calibri" panose="020F0502020204030204" pitchFamily="34" charset="0"/>
              </a:rPr>
              <a:t>L</a:t>
            </a:r>
            <a:r>
              <a:rPr lang="vi-VN" sz="4000" b="1" smtClean="0">
                <a:solidFill>
                  <a:srgbClr val="FF0000"/>
                </a:solidFill>
                <a:latin typeface="Calibri" panose="020F0502020204030204" pitchFamily="34" charset="0"/>
                <a:cs typeface="Calibri" panose="020F0502020204030204" pitchFamily="34" charset="0"/>
              </a:rPr>
              <a:t>ũ </a:t>
            </a:r>
            <a:r>
              <a:rPr lang="vi-VN" sz="4000" b="1">
                <a:solidFill>
                  <a:srgbClr val="FF0000"/>
                </a:solidFill>
                <a:latin typeface="Calibri" panose="020F0502020204030204" pitchFamily="34" charset="0"/>
                <a:cs typeface="Calibri" panose="020F0502020204030204" pitchFamily="34" charset="0"/>
              </a:rPr>
              <a:t>chim sẻ đang trò chuyện ríu </a:t>
            </a:r>
            <a:r>
              <a:rPr lang="vi-VN" sz="4000" b="1" smtClean="0">
                <a:solidFill>
                  <a:srgbClr val="FF0000"/>
                </a:solidFill>
                <a:latin typeface="Calibri" panose="020F0502020204030204" pitchFamily="34" charset="0"/>
                <a:cs typeface="Calibri" panose="020F0502020204030204" pitchFamily="34" charset="0"/>
              </a:rPr>
              <a:t>rít</a:t>
            </a:r>
            <a:r>
              <a:rPr lang="en-US" sz="4000" b="1">
                <a:solidFill>
                  <a:srgbClr val="FF0000"/>
                </a:solidFill>
                <a:latin typeface="Calibri" panose="020F0502020204030204" pitchFamily="34" charset="0"/>
                <a:cs typeface="Calibri" panose="020F0502020204030204" pitchFamily="34" charset="0"/>
              </a:rPr>
              <a:t> </a:t>
            </a:r>
            <a:r>
              <a:rPr lang="en-US" sz="4000" b="1" smtClean="0">
                <a:solidFill>
                  <a:srgbClr val="002060"/>
                </a:solidFill>
                <a:latin typeface="Calibri" panose="020F0502020204030204" pitchFamily="34" charset="0"/>
                <a:cs typeface="Calibri" panose="020F0502020204030204" pitchFamily="34" charset="0"/>
              </a:rPr>
              <a:t>ở đâu</a:t>
            </a:r>
            <a:r>
              <a:rPr lang="en-US" sz="4000" b="1" smtClean="0">
                <a:solidFill>
                  <a:srgbClr val="FF0000"/>
                </a:solidFill>
                <a:latin typeface="Calibri" panose="020F0502020204030204" pitchFamily="34" charset="0"/>
                <a:cs typeface="Calibri" panose="020F0502020204030204" pitchFamily="34" charset="0"/>
              </a:rPr>
              <a:t>?</a:t>
            </a:r>
            <a:r>
              <a:rPr lang="vi-VN" sz="4000" b="1" smtClean="0">
                <a:solidFill>
                  <a:srgbClr val="FF0000"/>
                </a:solidFill>
                <a:latin typeface="Calibri" panose="020F0502020204030204" pitchFamily="34" charset="0"/>
                <a:cs typeface="Calibri" panose="020F0502020204030204" pitchFamily="34" charset="0"/>
              </a:rPr>
              <a:t> </a:t>
            </a:r>
            <a:endParaRPr lang="en-US" sz="4000" b="1"/>
          </a:p>
        </p:txBody>
      </p:sp>
    </p:spTree>
    <p:extLst>
      <p:ext uri="{BB962C8B-B14F-4D97-AF65-F5344CB8AC3E}">
        <p14:creationId xmlns:p14="http://schemas.microsoft.com/office/powerpoint/2010/main" val="2794030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515" y="3224817"/>
            <a:ext cx="11236214" cy="1323439"/>
          </a:xfrm>
          <a:prstGeom prst="rect">
            <a:avLst/>
          </a:prstGeom>
        </p:spPr>
        <p:txBody>
          <a:bodyPr wrap="square">
            <a:spAutoFit/>
          </a:bodyPr>
          <a:lstStyle/>
          <a:p>
            <a:r>
              <a:rPr lang="vi-VN" sz="4000" b="1" u="sng">
                <a:solidFill>
                  <a:srgbClr val="FF0000"/>
                </a:solidFill>
                <a:latin typeface="Calibri" panose="020F0502020204030204" pitchFamily="34" charset="0"/>
                <a:cs typeface="Calibri" panose="020F0502020204030204" pitchFamily="34" charset="0"/>
              </a:rPr>
              <a:t>Dưới đất, </a:t>
            </a:r>
            <a:r>
              <a:rPr lang="vi-VN" sz="4000" b="1">
                <a:solidFill>
                  <a:srgbClr val="FF0000"/>
                </a:solidFill>
                <a:latin typeface="Calibri" panose="020F0502020204030204" pitchFamily="34" charset="0"/>
                <a:cs typeface="Calibri" panose="020F0502020204030204" pitchFamily="34" charset="0"/>
              </a:rPr>
              <a:t>đám lá khô cuống cuồng chạy, va vào nhau sột soạt. </a:t>
            </a:r>
            <a:endParaRPr lang="en-US" sz="4000" b="1"/>
          </a:p>
        </p:txBody>
      </p:sp>
      <p:sp>
        <p:nvSpPr>
          <p:cNvPr id="3" name="Rectangle 2"/>
          <p:cNvSpPr/>
          <p:nvPr/>
        </p:nvSpPr>
        <p:spPr>
          <a:xfrm>
            <a:off x="385515" y="1547316"/>
            <a:ext cx="11236214" cy="1323439"/>
          </a:xfrm>
          <a:prstGeom prst="rect">
            <a:avLst/>
          </a:prstGeom>
        </p:spPr>
        <p:txBody>
          <a:bodyPr wrap="square">
            <a:spAutoFit/>
          </a:bodyPr>
          <a:lstStyle/>
          <a:p>
            <a:r>
              <a:rPr lang="en-US" sz="4000" b="1" smtClean="0">
                <a:solidFill>
                  <a:srgbClr val="FF0000"/>
                </a:solidFill>
                <a:latin typeface="Calibri" panose="020F0502020204030204" pitchFamily="34" charset="0"/>
                <a:cs typeface="Calibri" panose="020F0502020204030204" pitchFamily="34" charset="0"/>
              </a:rPr>
              <a:t>Ở đâu </a:t>
            </a:r>
            <a:r>
              <a:rPr lang="vi-VN" sz="4000" b="1" smtClean="0">
                <a:solidFill>
                  <a:srgbClr val="FF0000"/>
                </a:solidFill>
                <a:latin typeface="Calibri" panose="020F0502020204030204" pitchFamily="34" charset="0"/>
                <a:cs typeface="Calibri" panose="020F0502020204030204" pitchFamily="34" charset="0"/>
              </a:rPr>
              <a:t>đám </a:t>
            </a:r>
            <a:r>
              <a:rPr lang="vi-VN" sz="4000" b="1">
                <a:solidFill>
                  <a:srgbClr val="FF0000"/>
                </a:solidFill>
                <a:latin typeface="Calibri" panose="020F0502020204030204" pitchFamily="34" charset="0"/>
                <a:cs typeface="Calibri" panose="020F0502020204030204" pitchFamily="34" charset="0"/>
              </a:rPr>
              <a:t>lá khô cuống cuồng chạy, va vào nhau sột </a:t>
            </a:r>
            <a:r>
              <a:rPr lang="vi-VN" sz="4000" b="1" smtClean="0">
                <a:solidFill>
                  <a:srgbClr val="FF0000"/>
                </a:solidFill>
                <a:latin typeface="Calibri" panose="020F0502020204030204" pitchFamily="34" charset="0"/>
                <a:cs typeface="Calibri" panose="020F0502020204030204" pitchFamily="34" charset="0"/>
              </a:rPr>
              <a:t>soạt</a:t>
            </a:r>
            <a:r>
              <a:rPr lang="en-US" sz="4000" b="1" smtClean="0">
                <a:solidFill>
                  <a:srgbClr val="FF0000"/>
                </a:solidFill>
                <a:latin typeface="Calibri" panose="020F0502020204030204" pitchFamily="34" charset="0"/>
                <a:cs typeface="Calibri" panose="020F0502020204030204" pitchFamily="34" charset="0"/>
              </a:rPr>
              <a:t>?</a:t>
            </a:r>
            <a:r>
              <a:rPr lang="vi-VN" sz="4000" b="1" smtClean="0">
                <a:solidFill>
                  <a:srgbClr val="FF0000"/>
                </a:solidFill>
                <a:latin typeface="Calibri" panose="020F0502020204030204" pitchFamily="34" charset="0"/>
                <a:cs typeface="Calibri" panose="020F0502020204030204" pitchFamily="34" charset="0"/>
              </a:rPr>
              <a:t> </a:t>
            </a:r>
            <a:endParaRPr lang="en-US" sz="4000" b="1"/>
          </a:p>
        </p:txBody>
      </p:sp>
    </p:spTree>
    <p:extLst>
      <p:ext uri="{BB962C8B-B14F-4D97-AF65-F5344CB8AC3E}">
        <p14:creationId xmlns:p14="http://schemas.microsoft.com/office/powerpoint/2010/main" val="1421623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5903" t="2963" r="6221" b="20328"/>
          <a:stretch/>
        </p:blipFill>
        <p:spPr>
          <a:xfrm>
            <a:off x="0" y="11288"/>
            <a:ext cx="12192000" cy="6858001"/>
          </a:xfrm>
          <a:prstGeom prst="rect">
            <a:avLst/>
          </a:prstGeom>
        </p:spPr>
      </p:pic>
      <p:sp>
        <p:nvSpPr>
          <p:cNvPr id="5" name="Rounded Rectangle 3">
            <a:extLst>
              <a:ext uri="{FF2B5EF4-FFF2-40B4-BE49-F238E27FC236}">
                <a16:creationId xmlns:a16="http://schemas.microsoft.com/office/drawing/2014/main" id="{3CFD48A4-C6F1-490B-A510-012F866E5FB3}"/>
              </a:ext>
            </a:extLst>
          </p:cNvPr>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BA29202-11D0-41AB-A1B9-145CED0071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67" b="19627"/>
          <a:stretch/>
        </p:blipFill>
        <p:spPr>
          <a:xfrm>
            <a:off x="2725370" y="1015553"/>
            <a:ext cx="6675609" cy="1125415"/>
          </a:xfrm>
          <a:prstGeom prst="rect">
            <a:avLst/>
          </a:prstGeom>
        </p:spPr>
      </p:pic>
      <p:sp>
        <p:nvSpPr>
          <p:cNvPr id="2" name="TextBox 1">
            <a:extLst>
              <a:ext uri="{FF2B5EF4-FFF2-40B4-BE49-F238E27FC236}">
                <a16:creationId xmlns:a16="http://schemas.microsoft.com/office/drawing/2014/main" id="{E8067C32-1018-412C-B5FE-EF4616DC576F}"/>
              </a:ext>
            </a:extLst>
          </p:cNvPr>
          <p:cNvSpPr txBox="1"/>
          <p:nvPr/>
        </p:nvSpPr>
        <p:spPr>
          <a:xfrm>
            <a:off x="304800" y="2343597"/>
            <a:ext cx="11176000" cy="3060581"/>
          </a:xfrm>
          <a:prstGeom prst="rect">
            <a:avLst/>
          </a:prstGeom>
          <a:noFill/>
        </p:spPr>
        <p:txBody>
          <a:bodyPr wrap="square" rtlCol="0">
            <a:spAutoFit/>
          </a:bodyPr>
          <a:lstStyle/>
          <a:p>
            <a:pPr marL="571500" lvl="0" indent="-571500" algn="just">
              <a:lnSpc>
                <a:spcPct val="150000"/>
              </a:lnSpc>
              <a:buFontTx/>
              <a:buChar char="-"/>
            </a:pPr>
            <a:r>
              <a:rPr lang="vi-VN" sz="3300" b="1" dirty="0">
                <a:solidFill>
                  <a:srgbClr val="002060"/>
                </a:solidFill>
                <a:latin typeface="Calibri" panose="020F0502020204030204" pitchFamily="34" charset="0"/>
                <a:cs typeface="Calibri" panose="020F0502020204030204" pitchFamily="34" charset="0"/>
              </a:rPr>
              <a:t>Nhận diện và nêu được tác dụng của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đặt câu có sử dụng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cách đặt câu hỏi ở đâu? để hỏi về địa điểm diễn ra sự việc.</a:t>
            </a:r>
            <a:endParaRPr kumimoji="0" lang="vi-VN" sz="33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5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down)">
                                      <p:cBhvr>
                                        <p:cTn id="33" dur="500"/>
                                        <p:tgtEl>
                                          <p:spTgt spid="2">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down)">
                                      <p:cBhvr>
                                        <p:cTn id="36" dur="500"/>
                                        <p:tgtEl>
                                          <p:spTgt spid="2">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400128" y="1123043"/>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Khám</a:t>
            </a:r>
            <a:r>
              <a:rPr kumimoji="0" lang="en-US" sz="88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phá</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337190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E6E37621-2B06-4016-9748-46CF13DE7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id="{FF9990FE-D65B-4FA7-85ED-EFCF894E90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id="{8CE3D8A4-9019-4CC3-AB8A-75AFC64DFE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id="{C5D5999A-DE0D-49BB-867D-36E9A15A55A4}"/>
                </a:ext>
              </a:extLst>
            </p:cNvPr>
            <p:cNvSpPr txBox="1"/>
            <p:nvPr/>
          </p:nvSpPr>
          <p:spPr>
            <a:xfrm>
              <a:off x="1022381" y="2004361"/>
              <a:ext cx="1014723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4872273"/>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id="{2AB3C03A-034E-4BAD-9FCC-D3F7B5FB6227}"/>
              </a:ext>
            </a:extLst>
          </p:cNvPr>
          <p:cNvCxnSpPr/>
          <p:nvPr/>
        </p:nvCxnSpPr>
        <p:spPr>
          <a:xfrm>
            <a:off x="3952875" y="1733550"/>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27DF61-D236-4F6E-87AF-56968182E857}"/>
              </a:ext>
            </a:extLst>
          </p:cNvPr>
          <p:cNvCxnSpPr/>
          <p:nvPr/>
        </p:nvCxnSpPr>
        <p:spPr>
          <a:xfrm>
            <a:off x="9458325" y="1724025"/>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250EAD-E422-42CA-BEB8-674D34ED77F0}"/>
              </a:ext>
            </a:extLst>
          </p:cNvPr>
          <p:cNvSpPr txBox="1"/>
          <p:nvPr/>
        </p:nvSpPr>
        <p:spPr>
          <a:xfrm>
            <a:off x="885825" y="3448050"/>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id="{0780B678-DFED-42A1-AF3B-5E966FA89BF7}"/>
              </a:ext>
            </a:extLst>
          </p:cNvPr>
          <p:cNvCxnSpPr>
            <a:cxnSpLocks/>
          </p:cNvCxnSpPr>
          <p:nvPr/>
        </p:nvCxnSpPr>
        <p:spPr>
          <a:xfrm>
            <a:off x="5019675" y="21812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2BB0F-93E5-42B1-B0B4-E9D09B35D203}"/>
              </a:ext>
            </a:extLst>
          </p:cNvPr>
          <p:cNvCxnSpPr>
            <a:cxnSpLocks/>
          </p:cNvCxnSpPr>
          <p:nvPr/>
        </p:nvCxnSpPr>
        <p:spPr>
          <a:xfrm>
            <a:off x="9391650" y="2209800"/>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461DBD-D6E3-4555-9A29-C94DDE9A2EE4}"/>
              </a:ext>
            </a:extLst>
          </p:cNvPr>
          <p:cNvSpPr txBox="1"/>
          <p:nvPr/>
        </p:nvSpPr>
        <p:spPr>
          <a:xfrm>
            <a:off x="6362700" y="3343275"/>
            <a:ext cx="41814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id="{141BC622-C9DB-4B51-81CD-DD71503C9B06}"/>
              </a:ext>
            </a:extLst>
          </p:cNvPr>
          <p:cNvCxnSpPr>
            <a:cxnSpLocks/>
          </p:cNvCxnSpPr>
          <p:nvPr/>
        </p:nvCxnSpPr>
        <p:spPr>
          <a:xfrm>
            <a:off x="5286375" y="2714625"/>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0B3FE9-D53B-489E-A3D3-51DF6ACE99D6}"/>
              </a:ext>
            </a:extLst>
          </p:cNvPr>
          <p:cNvCxnSpPr>
            <a:cxnSpLocks/>
          </p:cNvCxnSpPr>
          <p:nvPr/>
        </p:nvCxnSpPr>
        <p:spPr>
          <a:xfrm>
            <a:off x="9429750" y="27146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B56C96-E8DD-44D7-A3D8-9DDBBD81931D}"/>
              </a:ext>
            </a:extLst>
          </p:cNvPr>
          <p:cNvSpPr txBox="1"/>
          <p:nvPr/>
        </p:nvSpPr>
        <p:spPr>
          <a:xfrm>
            <a:off x="4191000" y="4276725"/>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5840324"/>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id="{0F2E5059-E6E0-4C87-B127-2BF5902DD818}"/>
              </a:ext>
            </a:extLst>
          </p:cNvPr>
          <p:cNvSpPr/>
          <p:nvPr/>
        </p:nvSpPr>
        <p:spPr>
          <a:xfrm>
            <a:off x="2189156" y="3449320"/>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id="{63D27AEC-03E6-4A7E-A7B6-9C2C94A81639}"/>
              </a:ext>
            </a:extLst>
          </p:cNvPr>
          <p:cNvSpPr/>
          <p:nvPr/>
        </p:nvSpPr>
        <p:spPr>
          <a:xfrm>
            <a:off x="2000251" y="4516120"/>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id="{2A9CCB5A-04C2-40E5-A7D3-70B88307C708}"/>
              </a:ext>
            </a:extLst>
          </p:cNvPr>
          <p:cNvSpPr/>
          <p:nvPr/>
        </p:nvSpPr>
        <p:spPr>
          <a:xfrm>
            <a:off x="1123950" y="5563870"/>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1675031" y="184745"/>
            <a:ext cx="889662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FF8372CB-8B84-40FB-80DB-5E317EE52552}"/>
              </a:ext>
            </a:extLst>
          </p:cNvPr>
          <p:cNvGraphicFramePr>
            <a:graphicFrameLocks noGrp="1"/>
          </p:cNvGraphicFramePr>
          <p:nvPr>
            <p:extLst>
              <p:ext uri="{D42A27DB-BD31-4B8C-83A1-F6EECF244321}">
                <p14:modId xmlns:p14="http://schemas.microsoft.com/office/powerpoint/2010/main" val="1916137353"/>
              </p:ext>
            </p:extLst>
          </p:nvPr>
        </p:nvGraphicFramePr>
        <p:xfrm>
          <a:off x="1304925" y="1733551"/>
          <a:ext cx="9553574" cy="1828800"/>
        </p:xfrm>
        <a:graphic>
          <a:graphicData uri="http://schemas.openxmlformats.org/drawingml/2006/table">
            <a:tbl>
              <a:tblPr>
                <a:tableStyleId>{5DA37D80-6434-44D0-A028-1B22A696006F}</a:tableStyleId>
              </a:tblPr>
              <a:tblGrid>
                <a:gridCol w="3180284">
                  <a:extLst>
                    <a:ext uri="{9D8B030D-6E8A-4147-A177-3AD203B41FA5}">
                      <a16:colId xmlns:a16="http://schemas.microsoft.com/office/drawing/2014/main" val="4285267346"/>
                    </a:ext>
                  </a:extLst>
                </a:gridCol>
                <a:gridCol w="3180284">
                  <a:extLst>
                    <a:ext uri="{9D8B030D-6E8A-4147-A177-3AD203B41FA5}">
                      <a16:colId xmlns:a16="http://schemas.microsoft.com/office/drawing/2014/main" val="425352813"/>
                    </a:ext>
                  </a:extLst>
                </a:gridCol>
                <a:gridCol w="3193006">
                  <a:extLst>
                    <a:ext uri="{9D8B030D-6E8A-4147-A177-3AD203B41FA5}">
                      <a16:colId xmlns:a16="http://schemas.microsoft.com/office/drawing/2014/main"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val="735750783"/>
                    </a:ext>
                  </a:extLst>
                </a:gridCol>
                <a:gridCol w="3081130">
                  <a:extLst>
                    <a:ext uri="{9D8B030D-6E8A-4147-A177-3AD203B41FA5}">
                      <a16:colId xmlns:a16="http://schemas.microsoft.com/office/drawing/2014/main" val="1495693270"/>
                    </a:ext>
                  </a:extLst>
                </a:gridCol>
                <a:gridCol w="4482547">
                  <a:extLst>
                    <a:ext uri="{9D8B030D-6E8A-4147-A177-3AD203B41FA5}">
                      <a16:colId xmlns:a16="http://schemas.microsoft.com/office/drawing/2014/main"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618</Words>
  <Application>Microsoft Office PowerPoint</Application>
  <PresentationFormat>Widescreen</PresentationFormat>
  <Paragraphs>61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#9Slide05 SVNClementine</vt: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46</cp:revision>
  <dcterms:created xsi:type="dcterms:W3CDTF">2022-11-01T09:34:36Z</dcterms:created>
  <dcterms:modified xsi:type="dcterms:W3CDTF">2025-01-11T08:08:05Z</dcterms:modified>
</cp:coreProperties>
</file>