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41" r:id="rId2"/>
    <p:sldId id="1018" r:id="rId3"/>
    <p:sldId id="440" r:id="rId4"/>
    <p:sldId id="408" r:id="rId5"/>
    <p:sldId id="437" r:id="rId6"/>
    <p:sldId id="438" r:id="rId7"/>
    <p:sldId id="439" r:id="rId8"/>
    <p:sldId id="443" r:id="rId9"/>
    <p:sldId id="522" r:id="rId10"/>
    <p:sldId id="442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99"/>
    <a:srgbClr val="FF0066"/>
    <a:srgbClr val="FF7C80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1776FF-66C6-4F79-9C51-A33A9AE7CD87}" v="318" dt="2022-07-05T01:23:51.5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47" d="100"/>
          <a:sy n="47" d="100"/>
        </p:scale>
        <p:origin x="744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B71776FF-66C6-4F79-9C51-A33A9AE7CD87}"/>
    <pc:docChg chg="undo custSel addSld delSld modSld">
      <pc:chgData name="Trang Ha" userId="270efafb50020bd6" providerId="LiveId" clId="{B71776FF-66C6-4F79-9C51-A33A9AE7CD87}" dt="2022-07-05T01:23:51.526" v="2458" actId="14100"/>
      <pc:docMkLst>
        <pc:docMk/>
      </pc:docMkLst>
      <pc:sldChg chg="modSp mod">
        <pc:chgData name="Trang Ha" userId="270efafb50020bd6" providerId="LiveId" clId="{B71776FF-66C6-4F79-9C51-A33A9AE7CD87}" dt="2022-07-05T01:23:51.526" v="2458" actId="14100"/>
        <pc:sldMkLst>
          <pc:docMk/>
          <pc:sldMk cId="0" sldId="327"/>
        </pc:sldMkLst>
        <pc:spChg chg="mod">
          <ac:chgData name="Trang Ha" userId="270efafb50020bd6" providerId="LiveId" clId="{B71776FF-66C6-4F79-9C51-A33A9AE7CD87}" dt="2022-07-05T01:23:41.996" v="2456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B71776FF-66C6-4F79-9C51-A33A9AE7CD87}" dt="2022-07-05T01:23:46.689" v="2457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B71776FF-66C6-4F79-9C51-A33A9AE7CD87}" dt="2022-07-05T01:23:51.526" v="2458" actId="14100"/>
          <ac:picMkLst>
            <pc:docMk/>
            <pc:sldMk cId="0" sldId="327"/>
            <ac:picMk id="2051" creationId="{00000000-0000-0000-0000-000000000000}"/>
          </ac:picMkLst>
        </pc:picChg>
      </pc:sldChg>
      <pc:sldChg chg="delSp modSp mod delAnim">
        <pc:chgData name="Trang Ha" userId="270efafb50020bd6" providerId="LiveId" clId="{B71776FF-66C6-4F79-9C51-A33A9AE7CD87}" dt="2022-07-05T01:22:43.907" v="2416" actId="20577"/>
        <pc:sldMkLst>
          <pc:docMk/>
          <pc:sldMk cId="0" sldId="407"/>
        </pc:sldMkLst>
        <pc:spChg chg="mod">
          <ac:chgData name="Trang Ha" userId="270efafb50020bd6" providerId="LiveId" clId="{B71776FF-66C6-4F79-9C51-A33A9AE7CD87}" dt="2022-07-05T01:22:43.907" v="2416" actId="20577"/>
          <ac:spMkLst>
            <pc:docMk/>
            <pc:sldMk cId="0" sldId="407"/>
            <ac:spMk id="13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6.567" v="2413" actId="478"/>
          <ac:spMkLst>
            <pc:docMk/>
            <pc:sldMk cId="0" sldId="407"/>
            <ac:spMk id="31" creationId="{00000000-0000-0000-0000-000000000000}"/>
          </ac:spMkLst>
        </pc:spChg>
        <pc:spChg chg="del mod">
          <ac:chgData name="Trang Ha" userId="270efafb50020bd6" providerId="LiveId" clId="{B71776FF-66C6-4F79-9C51-A33A9AE7CD87}" dt="2022-07-05T01:22:20.412" v="2409" actId="478"/>
          <ac:spMkLst>
            <pc:docMk/>
            <pc:sldMk cId="0" sldId="407"/>
            <ac:spMk id="35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8.228" v="2414" actId="478"/>
          <ac:spMkLst>
            <pc:docMk/>
            <pc:sldMk cId="0" sldId="407"/>
            <ac:spMk id="38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2.109" v="2410" actId="478"/>
          <ac:spMkLst>
            <pc:docMk/>
            <pc:sldMk cId="0" sldId="407"/>
            <ac:spMk id="39" creationId="{00000000-0000-0000-0000-000000000000}"/>
          </ac:spMkLst>
        </pc:spChg>
        <pc:grpChg chg="del">
          <ac:chgData name="Trang Ha" userId="270efafb50020bd6" providerId="LiveId" clId="{B71776FF-66C6-4F79-9C51-A33A9AE7CD87}" dt="2022-07-05T01:22:14.814" v="2406" actId="478"/>
          <ac:grpSpMkLst>
            <pc:docMk/>
            <pc:sldMk cId="0" sldId="407"/>
            <ac:grpSpMk id="14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15.670" v="2407" actId="478"/>
          <ac:grpSpMkLst>
            <pc:docMk/>
            <pc:sldMk cId="0" sldId="407"/>
            <ac:grpSpMk id="17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33.392" v="2411" actId="478"/>
          <ac:grpSpMkLst>
            <pc:docMk/>
            <pc:sldMk cId="0" sldId="407"/>
            <ac:grpSpMk id="20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34.516" v="2412" actId="478"/>
          <ac:grpSpMkLst>
            <pc:docMk/>
            <pc:sldMk cId="0" sldId="407"/>
            <ac:grpSpMk id="28" creationId="{00000000-0000-0000-0000-000000000000}"/>
          </ac:grpSpMkLst>
        </pc:grpChg>
      </pc:sldChg>
      <pc:sldChg chg="addSp delSp modSp add del mod delAnim modAnim">
        <pc:chgData name="Trang Ha" userId="270efafb50020bd6" providerId="LiveId" clId="{B71776FF-66C6-4F79-9C51-A33A9AE7CD87}" dt="2022-07-05T01:23:20.910" v="2418" actId="1076"/>
        <pc:sldMkLst>
          <pc:docMk/>
          <pc:sldMk cId="0" sldId="408"/>
        </pc:sldMkLst>
        <pc:spChg chg="mod">
          <ac:chgData name="Trang Ha" userId="270efafb50020bd6" providerId="LiveId" clId="{B71776FF-66C6-4F79-9C51-A33A9AE7CD87}" dt="2022-07-04T22:31:53.471" v="301" actId="114"/>
          <ac:spMkLst>
            <pc:docMk/>
            <pc:sldMk cId="0" sldId="408"/>
            <ac:spMk id="12" creationId="{00000000-0000-0000-0000-000000000000}"/>
          </ac:spMkLst>
        </pc:spChg>
        <pc:spChg chg="del mod">
          <ac:chgData name="Trang Ha" userId="270efafb50020bd6" providerId="LiveId" clId="{B71776FF-66C6-4F79-9C51-A33A9AE7CD87}" dt="2022-07-04T22:31:37.974" v="298" actId="478"/>
          <ac:spMkLst>
            <pc:docMk/>
            <pc:sldMk cId="0" sldId="408"/>
            <ac:spMk id="19" creationId="{00000000-0000-0000-0000-000000000000}"/>
          </ac:spMkLst>
        </pc:spChg>
        <pc:spChg chg="del">
          <ac:chgData name="Trang Ha" userId="270efafb50020bd6" providerId="LiveId" clId="{B71776FF-66C6-4F79-9C51-A33A9AE7CD87}" dt="2022-07-04T22:29:24.933" v="59" actId="478"/>
          <ac:spMkLst>
            <pc:docMk/>
            <pc:sldMk cId="0" sldId="408"/>
            <ac:spMk id="21" creationId="{00000000-0000-0000-0000-000000000000}"/>
          </ac:spMkLst>
        </pc:spChg>
        <pc:spChg chg="add mod">
          <ac:chgData name="Trang Ha" userId="270efafb50020bd6" providerId="LiveId" clId="{B71776FF-66C6-4F79-9C51-A33A9AE7CD87}" dt="2022-07-04T22:29:25.800" v="60"/>
          <ac:spMkLst>
            <pc:docMk/>
            <pc:sldMk cId="0" sldId="408"/>
            <ac:spMk id="22" creationId="{9D76DDBE-0420-3932-B459-DDFF8F1CD340}"/>
          </ac:spMkLst>
        </pc:spChg>
        <pc:spChg chg="add mod">
          <ac:chgData name="Trang Ha" userId="270efafb50020bd6" providerId="LiveId" clId="{B71776FF-66C6-4F79-9C51-A33A9AE7CD87}" dt="2022-07-04T23:08:37.370" v="1780" actId="20577"/>
          <ac:spMkLst>
            <pc:docMk/>
            <pc:sldMk cId="0" sldId="408"/>
            <ac:spMk id="28" creationId="{F57D8484-2CF3-FA77-8227-58AFA2BD90BE}"/>
          </ac:spMkLst>
        </pc:spChg>
        <pc:spChg chg="add del mod">
          <ac:chgData name="Trang Ha" userId="270efafb50020bd6" providerId="LiveId" clId="{B71776FF-66C6-4F79-9C51-A33A9AE7CD87}" dt="2022-07-04T22:55:43.969" v="1427"/>
          <ac:spMkLst>
            <pc:docMk/>
            <pc:sldMk cId="0" sldId="408"/>
            <ac:spMk id="29" creationId="{75B352C1-5160-59DF-F524-CE5171D9A821}"/>
          </ac:spMkLst>
        </pc:spChg>
        <pc:spChg chg="add mod">
          <ac:chgData name="Trang Ha" userId="270efafb50020bd6" providerId="LiveId" clId="{B71776FF-66C6-4F79-9C51-A33A9AE7CD87}" dt="2022-07-04T23:09:19.583" v="1784" actId="20577"/>
          <ac:spMkLst>
            <pc:docMk/>
            <pc:sldMk cId="0" sldId="408"/>
            <ac:spMk id="32" creationId="{7E58429E-6B8E-4BC8-D1FF-0A6773104491}"/>
          </ac:spMkLst>
        </pc:spChg>
        <pc:spChg chg="add mod">
          <ac:chgData name="Trang Ha" userId="270efafb50020bd6" providerId="LiveId" clId="{B71776FF-66C6-4F79-9C51-A33A9AE7CD87}" dt="2022-07-04T23:08:26.994" v="1775" actId="1076"/>
          <ac:spMkLst>
            <pc:docMk/>
            <pc:sldMk cId="0" sldId="408"/>
            <ac:spMk id="33" creationId="{7388D40A-16F3-2A1F-58E0-F2D29B19DB28}"/>
          </ac:spMkLst>
        </pc:spChg>
        <pc:spChg chg="add mod">
          <ac:chgData name="Trang Ha" userId="270efafb50020bd6" providerId="LiveId" clId="{B71776FF-66C6-4F79-9C51-A33A9AE7CD87}" dt="2022-07-05T01:23:20.910" v="2418" actId="1076"/>
          <ac:spMkLst>
            <pc:docMk/>
            <pc:sldMk cId="0" sldId="408"/>
            <ac:spMk id="34" creationId="{17FBE120-07E0-B566-6B9A-BC4CE18A48EA}"/>
          </ac:spMkLst>
        </pc:spChg>
        <pc:graphicFrameChg chg="add mod modGraphic">
          <ac:chgData name="Trang Ha" userId="270efafb50020bd6" providerId="LiveId" clId="{B71776FF-66C6-4F79-9C51-A33A9AE7CD87}" dt="2022-07-04T23:10:23.619" v="1847" actId="255"/>
          <ac:graphicFrameMkLst>
            <pc:docMk/>
            <pc:sldMk cId="0" sldId="408"/>
            <ac:graphicFrameMk id="4" creationId="{8005610F-A287-AD19-4519-9261ADE7F4BE}"/>
          </ac:graphicFrameMkLst>
        </pc:graphicFrameChg>
        <pc:graphicFrameChg chg="add del mod">
          <ac:chgData name="Trang Ha" userId="270efafb50020bd6" providerId="LiveId" clId="{B71776FF-66C6-4F79-9C51-A33A9AE7CD87}" dt="2022-07-04T22:36:10.364" v="324"/>
          <ac:graphicFrameMkLst>
            <pc:docMk/>
            <pc:sldMk cId="0" sldId="408"/>
            <ac:graphicFrameMk id="5" creationId="{2D903F71-CB63-1049-EE38-A6FBED2CADEC}"/>
          </ac:graphicFrameMkLst>
        </pc:graphicFrameChg>
        <pc:picChg chg="add del mod">
          <ac:chgData name="Trang Ha" userId="270efafb50020bd6" providerId="LiveId" clId="{B71776FF-66C6-4F79-9C51-A33A9AE7CD87}" dt="2022-07-04T22:52:02.951" v="1131" actId="478"/>
          <ac:picMkLst>
            <pc:docMk/>
            <pc:sldMk cId="0" sldId="408"/>
            <ac:picMk id="3" creationId="{26EB947D-759D-DF32-A039-341A2D0535F6}"/>
          </ac:picMkLst>
        </pc:picChg>
        <pc:picChg chg="add mod ord">
          <ac:chgData name="Trang Ha" userId="270efafb50020bd6" providerId="LiveId" clId="{B71776FF-66C6-4F79-9C51-A33A9AE7CD87}" dt="2022-07-04T22:52:39.783" v="1196" actId="167"/>
          <ac:picMkLst>
            <pc:docMk/>
            <pc:sldMk cId="0" sldId="408"/>
            <ac:picMk id="7" creationId="{8C46E1B1-1C18-0C9D-8D25-FB934EEAB394}"/>
          </ac:picMkLst>
        </pc:picChg>
        <pc:picChg chg="add del mod ord">
          <ac:chgData name="Trang Ha" userId="270efafb50020bd6" providerId="LiveId" clId="{B71776FF-66C6-4F79-9C51-A33A9AE7CD87}" dt="2022-07-04T22:50:46.475" v="1127" actId="478"/>
          <ac:picMkLst>
            <pc:docMk/>
            <pc:sldMk cId="0" sldId="408"/>
            <ac:picMk id="13" creationId="{ACD15879-BB07-CB3F-3B2F-BDA3336B7577}"/>
          </ac:picMkLst>
        </pc:picChg>
        <pc:picChg chg="del">
          <ac:chgData name="Trang Ha" userId="270efafb50020bd6" providerId="LiveId" clId="{B71776FF-66C6-4F79-9C51-A33A9AE7CD87}" dt="2022-07-04T22:28:41.713" v="0" actId="478"/>
          <ac:picMkLst>
            <pc:docMk/>
            <pc:sldMk cId="0" sldId="408"/>
            <ac:picMk id="20" creationId="{00000000-0000-0000-0000-000000000000}"/>
          </ac:picMkLst>
        </pc:picChg>
        <pc:picChg chg="add mod">
          <ac:chgData name="Trang Ha" userId="270efafb50020bd6" providerId="LiveId" clId="{B71776FF-66C6-4F79-9C51-A33A9AE7CD87}" dt="2022-07-04T23:08:21.705" v="1774" actId="1076"/>
          <ac:picMkLst>
            <pc:docMk/>
            <pc:sldMk cId="0" sldId="408"/>
            <ac:picMk id="24" creationId="{F4443187-97D8-C0BE-ABB5-262D3C40557C}"/>
          </ac:picMkLst>
        </pc:picChg>
        <pc:picChg chg="add mod ord">
          <ac:chgData name="Trang Ha" userId="270efafb50020bd6" providerId="LiveId" clId="{B71776FF-66C6-4F79-9C51-A33A9AE7CD87}" dt="2022-07-04T22:59:05.014" v="1711" actId="1076"/>
          <ac:picMkLst>
            <pc:docMk/>
            <pc:sldMk cId="0" sldId="408"/>
            <ac:picMk id="25" creationId="{79FA494F-4417-6838-E843-DA1FCB20DD42}"/>
          </ac:picMkLst>
        </pc:picChg>
        <pc:picChg chg="add mod">
          <ac:chgData name="Trang Ha" userId="270efafb50020bd6" providerId="LiveId" clId="{B71776FF-66C6-4F79-9C51-A33A9AE7CD87}" dt="2022-07-04T22:50:48.742" v="1128" actId="1076"/>
          <ac:picMkLst>
            <pc:docMk/>
            <pc:sldMk cId="0" sldId="408"/>
            <ac:picMk id="26" creationId="{3DED3ADC-36BA-8E2C-833E-5BCB358563D4}"/>
          </ac:picMkLst>
        </pc:picChg>
        <pc:picChg chg="add del mod">
          <ac:chgData name="Trang Ha" userId="270efafb50020bd6" providerId="LiveId" clId="{B71776FF-66C6-4F79-9C51-A33A9AE7CD87}" dt="2022-07-04T22:58:55.215" v="1710" actId="478"/>
          <ac:picMkLst>
            <pc:docMk/>
            <pc:sldMk cId="0" sldId="408"/>
            <ac:picMk id="27" creationId="{3428A7CD-5A43-7CAA-F30A-0FB87A305DAC}"/>
          </ac:picMkLst>
        </pc:picChg>
        <pc:picChg chg="del">
          <ac:chgData name="Trang Ha" userId="270efafb50020bd6" providerId="LiveId" clId="{B71776FF-66C6-4F79-9C51-A33A9AE7CD87}" dt="2022-07-04T22:28:43.352" v="1" actId="478"/>
          <ac:picMkLst>
            <pc:docMk/>
            <pc:sldMk cId="0" sldId="408"/>
            <ac:picMk id="1026" creationId="{00000000-0000-0000-0000-000000000000}"/>
          </ac:picMkLst>
        </pc:picChg>
      </pc:sldChg>
      <pc:sldChg chg="delSp mod delAnim">
        <pc:chgData name="Trang Ha" userId="270efafb50020bd6" providerId="LiveId" clId="{B71776FF-66C6-4F79-9C51-A33A9AE7CD87}" dt="2022-07-05T01:21:24.166" v="2405" actId="478"/>
        <pc:sldMkLst>
          <pc:docMk/>
          <pc:sldMk cId="94275523" sldId="423"/>
        </pc:sldMkLst>
        <pc:picChg chg="del">
          <ac:chgData name="Trang Ha" userId="270efafb50020bd6" providerId="LiveId" clId="{B71776FF-66C6-4F79-9C51-A33A9AE7CD87}" dt="2022-07-05T01:21:24.166" v="2405" actId="478"/>
          <ac:picMkLst>
            <pc:docMk/>
            <pc:sldMk cId="94275523" sldId="423"/>
            <ac:picMk id="2" creationId="{00000000-0000-0000-0000-000000000000}"/>
          </ac:picMkLst>
        </pc:picChg>
      </pc:sldChg>
      <pc:sldChg chg="addSp delSp modSp mod delAnim modAnim">
        <pc:chgData name="Trang Ha" userId="270efafb50020bd6" providerId="LiveId" clId="{B71776FF-66C6-4F79-9C51-A33A9AE7CD87}" dt="2022-07-05T00:59:57.039" v="2183" actId="20577"/>
        <pc:sldMkLst>
          <pc:docMk/>
          <pc:sldMk cId="426134198" sldId="437"/>
        </pc:sldMkLst>
        <pc:spChg chg="mod">
          <ac:chgData name="Trang Ha" userId="270efafb50020bd6" providerId="LiveId" clId="{B71776FF-66C6-4F79-9C51-A33A9AE7CD87}" dt="2022-07-04T23:15:13.739" v="2016" actId="20577"/>
          <ac:spMkLst>
            <pc:docMk/>
            <pc:sldMk cId="426134198" sldId="437"/>
            <ac:spMk id="12" creationId="{00000000-0000-0000-0000-000000000000}"/>
          </ac:spMkLst>
        </pc:spChg>
        <pc:spChg chg="add mod">
          <ac:chgData name="Trang Ha" userId="270efafb50020bd6" providerId="LiveId" clId="{B71776FF-66C6-4F79-9C51-A33A9AE7CD87}" dt="2022-07-04T22:29:35.541" v="62"/>
          <ac:spMkLst>
            <pc:docMk/>
            <pc:sldMk cId="426134198" sldId="437"/>
            <ac:spMk id="19" creationId="{724FD448-E670-C2AD-038A-9846D7BB56D7}"/>
          </ac:spMkLst>
        </pc:spChg>
        <pc:spChg chg="add mod">
          <ac:chgData name="Trang Ha" userId="270efafb50020bd6" providerId="LiveId" clId="{B71776FF-66C6-4F79-9C51-A33A9AE7CD87}" dt="2022-07-05T00:57:30.670" v="2162" actId="20577"/>
          <ac:spMkLst>
            <pc:docMk/>
            <pc:sldMk cId="426134198" sldId="437"/>
            <ac:spMk id="20" creationId="{40930EF1-7686-7A76-2FF1-60608CB0017E}"/>
          </ac:spMkLst>
        </pc:spChg>
        <pc:spChg chg="add mod">
          <ac:chgData name="Trang Ha" userId="270efafb50020bd6" providerId="LiveId" clId="{B71776FF-66C6-4F79-9C51-A33A9AE7CD87}" dt="2022-07-05T00:53:35.484" v="2124" actId="1076"/>
          <ac:spMkLst>
            <pc:docMk/>
            <pc:sldMk cId="426134198" sldId="437"/>
            <ac:spMk id="21" creationId="{EA6EB115-7300-099A-AFFC-C95FD1BE7F3F}"/>
          </ac:spMkLst>
        </pc:spChg>
        <pc:spChg chg="add mod">
          <ac:chgData name="Trang Ha" userId="270efafb50020bd6" providerId="LiveId" clId="{B71776FF-66C6-4F79-9C51-A33A9AE7CD87}" dt="2022-07-05T00:57:38.745" v="2164" actId="20577"/>
          <ac:spMkLst>
            <pc:docMk/>
            <pc:sldMk cId="426134198" sldId="437"/>
            <ac:spMk id="22" creationId="{F8CDBFF8-AB61-B8EB-5761-06627E38C2A4}"/>
          </ac:spMkLst>
        </pc:spChg>
        <pc:spChg chg="add del mod">
          <ac:chgData name="Trang Ha" userId="270efafb50020bd6" providerId="LiveId" clId="{B71776FF-66C6-4F79-9C51-A33A9AE7CD87}" dt="2022-07-05T00:52:13.774" v="2104" actId="478"/>
          <ac:spMkLst>
            <pc:docMk/>
            <pc:sldMk cId="426134198" sldId="437"/>
            <ac:spMk id="23" creationId="{8AB8924F-F638-7390-D6D0-44D77ABAEEB2}"/>
          </ac:spMkLst>
        </pc:spChg>
        <pc:spChg chg="add mod">
          <ac:chgData name="Trang Ha" userId="270efafb50020bd6" providerId="LiveId" clId="{B71776FF-66C6-4F79-9C51-A33A9AE7CD87}" dt="2022-07-05T00:59:57.039" v="2183" actId="20577"/>
          <ac:spMkLst>
            <pc:docMk/>
            <pc:sldMk cId="426134198" sldId="437"/>
            <ac:spMk id="24" creationId="{A6EBA4B5-43E8-0857-7C81-CDF43F05A776}"/>
          </ac:spMkLst>
        </pc:spChg>
        <pc:spChg chg="del">
          <ac:chgData name="Trang Ha" userId="270efafb50020bd6" providerId="LiveId" clId="{B71776FF-66C6-4F79-9C51-A33A9AE7CD87}" dt="2022-07-04T22:29:34.822" v="61" actId="478"/>
          <ac:spMkLst>
            <pc:docMk/>
            <pc:sldMk cId="426134198" sldId="437"/>
            <ac:spMk id="34" creationId="{00000000-0000-0000-0000-000000000000}"/>
          </ac:spMkLst>
        </pc:spChg>
        <pc:spChg chg="del">
          <ac:chgData name="Trang Ha" userId="270efafb50020bd6" providerId="LiveId" clId="{B71776FF-66C6-4F79-9C51-A33A9AE7CD87}" dt="2022-07-04T23:15:10.906" v="2015" actId="478"/>
          <ac:spMkLst>
            <pc:docMk/>
            <pc:sldMk cId="426134198" sldId="437"/>
            <ac:spMk id="35" creationId="{00000000-0000-0000-0000-000000000000}"/>
          </ac:spMkLst>
        </pc:spChg>
        <pc:spChg chg="del mod">
          <ac:chgData name="Trang Ha" userId="270efafb50020bd6" providerId="LiveId" clId="{B71776FF-66C6-4F79-9C51-A33A9AE7CD87}" dt="2022-07-04T23:15:04.820" v="2013" actId="478"/>
          <ac:spMkLst>
            <pc:docMk/>
            <pc:sldMk cId="426134198" sldId="437"/>
            <ac:spMk id="37" creationId="{00000000-0000-0000-0000-000000000000}"/>
          </ac:spMkLst>
        </pc:spChg>
        <pc:spChg chg="del">
          <ac:chgData name="Trang Ha" userId="270efafb50020bd6" providerId="LiveId" clId="{B71776FF-66C6-4F79-9C51-A33A9AE7CD87}" dt="2022-07-04T23:14:58.206" v="2011" actId="478"/>
          <ac:spMkLst>
            <pc:docMk/>
            <pc:sldMk cId="426134198" sldId="437"/>
            <ac:spMk id="38" creationId="{00000000-0000-0000-0000-000000000000}"/>
          </ac:spMkLst>
        </pc:spChg>
        <pc:picChg chg="add del mod">
          <ac:chgData name="Trang Ha" userId="270efafb50020bd6" providerId="LiveId" clId="{B71776FF-66C6-4F79-9C51-A33A9AE7CD87}" dt="2022-07-04T23:18:47.300" v="2031" actId="478"/>
          <ac:picMkLst>
            <pc:docMk/>
            <pc:sldMk cId="426134198" sldId="437"/>
            <ac:picMk id="3" creationId="{ABD1720B-1264-18F4-4C91-D04A0B7A4B2B}"/>
          </ac:picMkLst>
        </pc:picChg>
        <pc:picChg chg="add del">
          <ac:chgData name="Trang Ha" userId="270efafb50020bd6" providerId="LiveId" clId="{B71776FF-66C6-4F79-9C51-A33A9AE7CD87}" dt="2022-07-04T23:16:54.244" v="2022" actId="478"/>
          <ac:picMkLst>
            <pc:docMk/>
            <pc:sldMk cId="426134198" sldId="437"/>
            <ac:picMk id="5" creationId="{68F8B65E-1DA9-EAFC-6B2C-55A97BFD7598}"/>
          </ac:picMkLst>
        </pc:picChg>
        <pc:cxnChg chg="add del mod">
          <ac:chgData name="Trang Ha" userId="270efafb50020bd6" providerId="LiveId" clId="{B71776FF-66C6-4F79-9C51-A33A9AE7CD87}" dt="2022-07-05T00:56:00.741" v="2149" actId="478"/>
          <ac:cxnSpMkLst>
            <pc:docMk/>
            <pc:sldMk cId="426134198" sldId="437"/>
            <ac:cxnSpMk id="7" creationId="{9B15CDBA-D62A-749A-0E4C-347BA748747F}"/>
          </ac:cxnSpMkLst>
        </pc:cxnChg>
        <pc:cxnChg chg="add mod">
          <ac:chgData name="Trang Ha" userId="270efafb50020bd6" providerId="LiveId" clId="{B71776FF-66C6-4F79-9C51-A33A9AE7CD87}" dt="2022-07-05T00:58:28.257" v="2168" actId="14100"/>
          <ac:cxnSpMkLst>
            <pc:docMk/>
            <pc:sldMk cId="426134198" sldId="437"/>
            <ac:cxnSpMk id="25" creationId="{F2D33D3C-3B5F-67C3-BD67-A793CF767464}"/>
          </ac:cxnSpMkLst>
        </pc:cxnChg>
        <pc:cxnChg chg="add mod">
          <ac:chgData name="Trang Ha" userId="270efafb50020bd6" providerId="LiveId" clId="{B71776FF-66C6-4F79-9C51-A33A9AE7CD87}" dt="2022-07-05T00:58:38.317" v="2169" actId="14100"/>
          <ac:cxnSpMkLst>
            <pc:docMk/>
            <pc:sldMk cId="426134198" sldId="437"/>
            <ac:cxnSpMk id="31" creationId="{B687C86F-2266-53F9-DD3B-A02DADD95938}"/>
          </ac:cxnSpMkLst>
        </pc:cxnChg>
        <pc:cxnChg chg="add mod">
          <ac:chgData name="Trang Ha" userId="270efafb50020bd6" providerId="LiveId" clId="{B71776FF-66C6-4F79-9C51-A33A9AE7CD87}" dt="2022-07-05T00:57:14.447" v="2161" actId="1076"/>
          <ac:cxnSpMkLst>
            <pc:docMk/>
            <pc:sldMk cId="426134198" sldId="437"/>
            <ac:cxnSpMk id="33" creationId="{785B394B-399F-0C20-25F8-9F569FDC8748}"/>
          </ac:cxnSpMkLst>
        </pc:cxnChg>
      </pc:sldChg>
      <pc:sldChg chg="addSp delSp modSp add mod delAnim modAnim">
        <pc:chgData name="Trang Ha" userId="270efafb50020bd6" providerId="LiveId" clId="{B71776FF-66C6-4F79-9C51-A33A9AE7CD87}" dt="2022-07-05T01:21:04.272" v="2404"/>
        <pc:sldMkLst>
          <pc:docMk/>
          <pc:sldMk cId="206988765" sldId="438"/>
        </pc:sldMkLst>
        <pc:spChg chg="mod">
          <ac:chgData name="Trang Ha" userId="270efafb50020bd6" providerId="LiveId" clId="{B71776FF-66C6-4F79-9C51-A33A9AE7CD87}" dt="2022-07-05T01:17:38.970" v="2369" actId="20577"/>
          <ac:spMkLst>
            <pc:docMk/>
            <pc:sldMk cId="206988765" sldId="438"/>
            <ac:spMk id="12" creationId="{00000000-0000-0000-0000-000000000000}"/>
          </ac:spMkLst>
        </pc:spChg>
        <pc:spChg chg="del">
          <ac:chgData name="Trang Ha" userId="270efafb50020bd6" providerId="LiveId" clId="{B71776FF-66C6-4F79-9C51-A33A9AE7CD87}" dt="2022-07-05T01:17:42.262" v="2370" actId="478"/>
          <ac:spMkLst>
            <pc:docMk/>
            <pc:sldMk cId="206988765" sldId="438"/>
            <ac:spMk id="20" creationId="{40930EF1-7686-7A76-2FF1-60608CB0017E}"/>
          </ac:spMkLst>
        </pc:spChg>
        <pc:spChg chg="mod">
          <ac:chgData name="Trang Ha" userId="270efafb50020bd6" providerId="LiveId" clId="{B71776FF-66C6-4F79-9C51-A33A9AE7CD87}" dt="2022-07-05T01:19:00.040" v="2387" actId="2085"/>
          <ac:spMkLst>
            <pc:docMk/>
            <pc:sldMk cId="206988765" sldId="438"/>
            <ac:spMk id="21" creationId="{EA6EB115-7300-099A-AFFC-C95FD1BE7F3F}"/>
          </ac:spMkLst>
        </pc:spChg>
        <pc:spChg chg="mod">
          <ac:chgData name="Trang Ha" userId="270efafb50020bd6" providerId="LiveId" clId="{B71776FF-66C6-4F79-9C51-A33A9AE7CD87}" dt="2022-07-05T01:20:11.112" v="2398" actId="1076"/>
          <ac:spMkLst>
            <pc:docMk/>
            <pc:sldMk cId="206988765" sldId="438"/>
            <ac:spMk id="22" creationId="{F8CDBFF8-AB61-B8EB-5761-06627E38C2A4}"/>
          </ac:spMkLst>
        </pc:spChg>
        <pc:spChg chg="mod">
          <ac:chgData name="Trang Ha" userId="270efafb50020bd6" providerId="LiveId" clId="{B71776FF-66C6-4F79-9C51-A33A9AE7CD87}" dt="2022-07-05T01:20:15.053" v="2399" actId="1076"/>
          <ac:spMkLst>
            <pc:docMk/>
            <pc:sldMk cId="206988765" sldId="438"/>
            <ac:spMk id="24" creationId="{A6EBA4B5-43E8-0857-7C81-CDF43F05A776}"/>
          </ac:spMkLst>
        </pc:spChg>
        <pc:picChg chg="add del mod">
          <ac:chgData name="Trang Ha" userId="270efafb50020bd6" providerId="LiveId" clId="{B71776FF-66C6-4F79-9C51-A33A9AE7CD87}" dt="2022-07-05T01:20:43.437" v="2400" actId="478"/>
          <ac:picMkLst>
            <pc:docMk/>
            <pc:sldMk cId="206988765" sldId="438"/>
            <ac:picMk id="3" creationId="{BC65FAB0-CE11-A8F4-C747-3F8EEC37DC2D}"/>
          </ac:picMkLst>
        </pc:picChg>
        <pc:cxnChg chg="del mod">
          <ac:chgData name="Trang Ha" userId="270efafb50020bd6" providerId="LiveId" clId="{B71776FF-66C6-4F79-9C51-A33A9AE7CD87}" dt="2022-07-05T01:17:46.539" v="2371" actId="478"/>
          <ac:cxnSpMkLst>
            <pc:docMk/>
            <pc:sldMk cId="206988765" sldId="438"/>
            <ac:cxnSpMk id="25" creationId="{F2D33D3C-3B5F-67C3-BD67-A793CF767464}"/>
          </ac:cxnSpMkLst>
        </pc:cxnChg>
        <pc:cxnChg chg="del mod">
          <ac:chgData name="Trang Ha" userId="270efafb50020bd6" providerId="LiveId" clId="{B71776FF-66C6-4F79-9C51-A33A9AE7CD87}" dt="2022-07-05T01:17:48.575" v="2373" actId="478"/>
          <ac:cxnSpMkLst>
            <pc:docMk/>
            <pc:sldMk cId="206988765" sldId="438"/>
            <ac:cxnSpMk id="31" creationId="{B687C86F-2266-53F9-DD3B-A02DADD95938}"/>
          </ac:cxnSpMkLst>
        </pc:cxnChg>
        <pc:cxnChg chg="del">
          <ac:chgData name="Trang Ha" userId="270efafb50020bd6" providerId="LiveId" clId="{B71776FF-66C6-4F79-9C51-A33A9AE7CD87}" dt="2022-07-05T01:17:47.545" v="2372" actId="478"/>
          <ac:cxnSpMkLst>
            <pc:docMk/>
            <pc:sldMk cId="206988765" sldId="438"/>
            <ac:cxnSpMk id="33" creationId="{785B394B-399F-0C20-25F8-9F569FDC8748}"/>
          </ac:cxnSpMkLst>
        </pc:cxnChg>
      </pc:sldChg>
      <pc:sldChg chg="modSp del mod">
        <pc:chgData name="Trang Ha" userId="270efafb50020bd6" providerId="LiveId" clId="{B71776FF-66C6-4F79-9C51-A33A9AE7CD87}" dt="2022-07-04T23:13:12.513" v="1853" actId="2696"/>
        <pc:sldMkLst>
          <pc:docMk/>
          <pc:sldMk cId="2252523067" sldId="440"/>
        </pc:sldMkLst>
        <pc:spChg chg="mod">
          <ac:chgData name="Trang Ha" userId="270efafb50020bd6" providerId="LiveId" clId="{B71776FF-66C6-4F79-9C51-A33A9AE7CD87}" dt="2022-07-04T22:29:13.119" v="58" actId="20577"/>
          <ac:spMkLst>
            <pc:docMk/>
            <pc:sldMk cId="2252523067" sldId="440"/>
            <ac:spMk id="2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77838" y="1279525"/>
            <a:ext cx="614680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60BB6C-F692-4A15-88F8-61591E923A55}" type="slidenum">
              <a:rPr lang="zh-CN" altLang="en-US">
                <a:cs typeface="等线"/>
              </a:rPr>
              <a:pPr/>
              <a:t>9</a:t>
            </a:fld>
            <a:endParaRPr lang="zh-CN" altLang="en-US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16906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2070" descr="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182880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2423319" y="1615588"/>
            <a:ext cx="118110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8.</a:t>
            </a:r>
            <a:r>
              <a:rPr lang="vi-VN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(Tiết 4):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cảm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cảm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xúc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endParaRPr lang="en-US" altLang="en-US" sz="4000" b="1" dirty="0">
              <a:solidFill>
                <a:srgbClr val="0000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US" altLang="en-US" sz="2800" dirty="0">
              <a:cs typeface="汉仪跳跳体简"/>
            </a:endParaRPr>
          </a:p>
        </p:txBody>
      </p:sp>
    </p:spTree>
    <p:extLst>
      <p:ext uri="{BB962C8B-B14F-4D97-AF65-F5344CB8AC3E}">
        <p14:creationId xmlns:p14="http://schemas.microsoft.com/office/powerpoint/2010/main" val="34979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4403652" y="2091266"/>
            <a:ext cx="914400" cy="149860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66319" y="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2225982" y="2826308"/>
            <a:ext cx="9951467" cy="278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rgbClr val="FF3535"/>
                </a:solidFill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1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7490BEA-E1D9-A03E-15A2-B3AEB91FDFAF}"/>
              </a:ext>
            </a:extLst>
          </p:cNvPr>
          <p:cNvSpPr txBox="1">
            <a:spLocks/>
          </p:cNvSpPr>
          <p:nvPr/>
        </p:nvSpPr>
        <p:spPr bwMode="auto">
          <a:xfrm>
            <a:off x="30930" y="231958"/>
            <a:ext cx="16235389" cy="197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en-US" sz="7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endParaRPr lang="en-US" altLang="en-US" sz="4000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cảm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cảm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xúc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HP001 4 hang 1 ô ly" panose="020B0603050302020204" pitchFamily="34" charset="0"/>
                <a:cs typeface="HP001 5H" pitchFamily="34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endParaRPr lang="en-US" altLang="en-US" sz="3196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dục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chất</a:t>
            </a:r>
            <a:endParaRPr lang="en-US" altLang="en-US" sz="3196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Biến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đội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196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196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4)</a:t>
            </a:r>
          </a:p>
          <a:p>
            <a:pPr algn="ctr">
              <a:spcBef>
                <a:spcPts val="0"/>
              </a:spcBef>
              <a:buNone/>
            </a:pPr>
            <a:endParaRPr lang="en-US" altLang="en-US" sz="3196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trải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endParaRPr lang="en-US" altLang="en-US" sz="3600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– Danh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sở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thích</a:t>
            </a:r>
            <a:endParaRPr lang="en-US" altLang="en-US" sz="3600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Bác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đức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lối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1.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Đoàn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nước</a:t>
            </a:r>
            <a:endParaRPr lang="en-US" altLang="en-US" sz="3600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altLang="en-US" sz="3196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nghệ</a:t>
            </a:r>
            <a:endParaRPr lang="en-US" altLang="en-US" sz="4000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2)</a:t>
            </a:r>
          </a:p>
          <a:p>
            <a:pPr algn="ctr">
              <a:spcBef>
                <a:spcPts val="0"/>
              </a:spcBef>
              <a:buNone/>
            </a:pPr>
            <a:endParaRPr lang="en-US" altLang="en-US" sz="4261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altLang="en-US" sz="4261" b="1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altLang="en-US" sz="4261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altLang="en-US" sz="4261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altLang="en-US" sz="4261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7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622823-9412-E05A-B7A0-C1997CDA6D12}"/>
              </a:ext>
            </a:extLst>
          </p:cNvPr>
          <p:cNvCxnSpPr>
            <a:cxnSpLocks/>
          </p:cNvCxnSpPr>
          <p:nvPr/>
        </p:nvCxnSpPr>
        <p:spPr>
          <a:xfrm>
            <a:off x="4404519" y="2895600"/>
            <a:ext cx="7031856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1FF845-D10D-2DC6-9D66-758EC2F3DD0A}"/>
              </a:ext>
            </a:extLst>
          </p:cNvPr>
          <p:cNvCxnSpPr>
            <a:cxnSpLocks/>
          </p:cNvCxnSpPr>
          <p:nvPr/>
        </p:nvCxnSpPr>
        <p:spPr>
          <a:xfrm>
            <a:off x="4404519" y="4419600"/>
            <a:ext cx="7031856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37AEF3-CD76-07AD-C915-948A85D5BCB9}"/>
              </a:ext>
            </a:extLst>
          </p:cNvPr>
          <p:cNvCxnSpPr>
            <a:cxnSpLocks/>
          </p:cNvCxnSpPr>
          <p:nvPr/>
        </p:nvCxnSpPr>
        <p:spPr>
          <a:xfrm>
            <a:off x="4622391" y="6477000"/>
            <a:ext cx="7031856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406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719" y="838200"/>
            <a:ext cx="15240000" cy="733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 YÊU CẦU CẦN ĐẠT: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- Bồi dưỡng tình cảm yêu thương với người thân trong gia đình và những người xung quanh, biết quan sát và có ý thức giúp đỡ mọi người (thông qua nhân vật Diệu trong “Tạm biệt mùa hè”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năng lực ngôn ngữ.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SGK. </a:t>
            </a: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ĐỒ DÙNG DẠY HỌC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Power point.</a:t>
            </a: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SGK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9FA494F-4417-6838-E843-DA1FCB20DD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6319" y="7070543"/>
            <a:ext cx="924219" cy="822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6E1B1-1C18-0C9D-8D25-FB934EEAB3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7681" y="5896928"/>
            <a:ext cx="924219" cy="8227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80319" y="88392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794838" y="1714084"/>
            <a:ext cx="1501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Đọc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05610F-A287-AD19-4519-9261ADE7F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644110"/>
              </p:ext>
            </p:extLst>
          </p:nvPr>
        </p:nvGraphicFramePr>
        <p:xfrm>
          <a:off x="475216" y="3338433"/>
          <a:ext cx="15650644" cy="5215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7322">
                  <a:extLst>
                    <a:ext uri="{9D8B030D-6E8A-4147-A177-3AD203B41FA5}">
                      <a16:colId xmlns:a16="http://schemas.microsoft.com/office/drawing/2014/main" val="171364744"/>
                    </a:ext>
                  </a:extLst>
                </a:gridCol>
                <a:gridCol w="4815056">
                  <a:extLst>
                    <a:ext uri="{9D8B030D-6E8A-4147-A177-3AD203B41FA5}">
                      <a16:colId xmlns:a16="http://schemas.microsoft.com/office/drawing/2014/main" val="2527364465"/>
                    </a:ext>
                  </a:extLst>
                </a:gridCol>
                <a:gridCol w="6058266">
                  <a:extLst>
                    <a:ext uri="{9D8B030D-6E8A-4147-A177-3AD203B41FA5}">
                      <a16:colId xmlns:a16="http://schemas.microsoft.com/office/drawing/2014/main" val="100419499"/>
                    </a:ext>
                  </a:extLst>
                </a:gridCol>
              </a:tblGrid>
              <a:tr h="114994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831"/>
                  </a:ext>
                </a:extLst>
              </a:tr>
              <a:tr h="1149945">
                <a:tc>
                  <a:txBody>
                    <a:bodyPr/>
                    <a:lstStyle/>
                    <a:p>
                      <a:pPr algn="just"/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3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endParaRPr lang="en-US" sz="3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lvl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816506"/>
                  </a:ext>
                </a:extLst>
              </a:tr>
              <a:tr h="1391558">
                <a:tc>
                  <a:txBody>
                    <a:bodyPr/>
                    <a:lstStyle/>
                    <a:p>
                      <a:pPr algn="just"/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đến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</a:t>
                      </a:r>
                      <a:endParaRPr lang="en-US" sz="3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rgbClr val="0000CC"/>
                          </a:solidFill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73326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just"/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0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người</a:t>
                      </a:r>
                      <a:endParaRPr lang="en-US" sz="30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913538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F4443187-97D8-C0BE-ABB5-262D3C4055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4567" y="7754547"/>
            <a:ext cx="924219" cy="8227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ED3ADC-36BA-8E2C-833E-5BCB3585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53119" y="5896928"/>
            <a:ext cx="924219" cy="8227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7D8484-2CF3-FA77-8227-58AFA2BD90BE}"/>
              </a:ext>
            </a:extLst>
          </p:cNvPr>
          <p:cNvSpPr txBox="1"/>
          <p:nvPr/>
        </p:nvSpPr>
        <p:spPr>
          <a:xfrm>
            <a:off x="10220360" y="5752697"/>
            <a:ext cx="5905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58429E-6B8E-4BC8-D1FF-0A6773104491}"/>
              </a:ext>
            </a:extLst>
          </p:cNvPr>
          <p:cNvSpPr txBox="1"/>
          <p:nvPr/>
        </p:nvSpPr>
        <p:spPr>
          <a:xfrm>
            <a:off x="5404110" y="5569654"/>
            <a:ext cx="43383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FBE120-07E0-B566-6B9A-BC4CE18A48EA}"/>
              </a:ext>
            </a:extLst>
          </p:cNvPr>
          <p:cNvSpPr txBox="1"/>
          <p:nvPr/>
        </p:nvSpPr>
        <p:spPr>
          <a:xfrm>
            <a:off x="5446011" y="7523432"/>
            <a:ext cx="41823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88D40A-16F3-2A1F-58E0-F2D29B19DB28}"/>
              </a:ext>
            </a:extLst>
          </p:cNvPr>
          <p:cNvSpPr txBox="1"/>
          <p:nvPr/>
        </p:nvSpPr>
        <p:spPr>
          <a:xfrm>
            <a:off x="10190753" y="7052958"/>
            <a:ext cx="5872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quanh,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2" grpId="0"/>
      <p:bldP spid="34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00761" y="96936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51719" y="1971889"/>
            <a:ext cx="1455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0930EF1-7686-7A76-2FF1-60608CB0017E}"/>
              </a:ext>
            </a:extLst>
          </p:cNvPr>
          <p:cNvSpPr/>
          <p:nvPr/>
        </p:nvSpPr>
        <p:spPr>
          <a:xfrm>
            <a:off x="1385196" y="3629777"/>
            <a:ext cx="5775325" cy="37581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 cảm,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một người bạn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EA6EB115-7300-099A-AFFC-C95FD1BE7F3F}"/>
              </a:ext>
            </a:extLst>
          </p:cNvPr>
          <p:cNvSpPr/>
          <p:nvPr/>
        </p:nvSpPr>
        <p:spPr>
          <a:xfrm>
            <a:off x="8392269" y="3131013"/>
            <a:ext cx="7299324" cy="1417844"/>
          </a:xfrm>
          <a:prstGeom prst="roundRect">
            <a:avLst>
              <a:gd name="adj" fmla="val 1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muốn nói về tình cảm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cảm xúc của em đối với bạn nào?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F8CDBFF8-AB61-B8EB-5761-06627E38C2A4}"/>
              </a:ext>
            </a:extLst>
          </p:cNvPr>
          <p:cNvSpPr/>
          <p:nvPr/>
        </p:nvSpPr>
        <p:spPr>
          <a:xfrm>
            <a:off x="8400634" y="4921196"/>
            <a:ext cx="7407275" cy="1417844"/>
          </a:xfrm>
          <a:prstGeom prst="roundRect">
            <a:avLst>
              <a:gd name="adj" fmla="val 22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đó có điểm gì khiến em yêu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ý?</a:t>
            </a:r>
            <a:endParaRPr lang="en-US" sz="1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A6EBA4B5-43E8-0857-7C81-CDF43F05A776}"/>
              </a:ext>
            </a:extLst>
          </p:cNvPr>
          <p:cNvSpPr/>
          <p:nvPr/>
        </p:nvSpPr>
        <p:spPr>
          <a:xfrm>
            <a:off x="8548143" y="6625928"/>
            <a:ext cx="7299324" cy="1524000"/>
          </a:xfrm>
          <a:prstGeom prst="roundRect">
            <a:avLst>
              <a:gd name="adj" fmla="val 28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tình cảm, cảm xúc như thế nào đối với bạn 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D33D3C-3B5F-67C3-BD67-A793CF767464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7213547" y="3839935"/>
            <a:ext cx="1178722" cy="17226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87C86F-2266-53F9-DD3B-A02DADD95938}"/>
              </a:ext>
            </a:extLst>
          </p:cNvPr>
          <p:cNvCxnSpPr>
            <a:cxnSpLocks/>
          </p:cNvCxnSpPr>
          <p:nvPr/>
        </p:nvCxnSpPr>
        <p:spPr>
          <a:xfrm>
            <a:off x="7243274" y="5697051"/>
            <a:ext cx="1182691" cy="2057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85B394B-399F-0C20-25F8-9F569FDC8748}"/>
              </a:ext>
            </a:extLst>
          </p:cNvPr>
          <p:cNvCxnSpPr>
            <a:cxnSpLocks/>
          </p:cNvCxnSpPr>
          <p:nvPr/>
        </p:nvCxnSpPr>
        <p:spPr>
          <a:xfrm>
            <a:off x="7213547" y="5603610"/>
            <a:ext cx="115014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17133" y="149573"/>
            <a:ext cx="2332864" cy="1117345"/>
            <a:chOff x="4539228" y="210532"/>
            <a:chExt cx="2293502" cy="1117345"/>
          </a:xfrm>
        </p:grpSpPr>
        <p:sp>
          <p:nvSpPr>
            <p:cNvPr id="17" name="TextBox 16"/>
            <p:cNvSpPr txBox="1"/>
            <p:nvPr/>
          </p:nvSpPr>
          <p:spPr>
            <a:xfrm>
              <a:off x="4539228" y="210532"/>
              <a:ext cx="181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1116" y="743102"/>
              <a:ext cx="181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04119" y="1837492"/>
            <a:ext cx="419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8591" y="1266918"/>
            <a:ext cx="1455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– 3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EA6EB115-7300-099A-AFFC-C95FD1BE7F3F}"/>
              </a:ext>
            </a:extLst>
          </p:cNvPr>
          <p:cNvSpPr/>
          <p:nvPr/>
        </p:nvSpPr>
        <p:spPr>
          <a:xfrm>
            <a:off x="1158591" y="2665990"/>
            <a:ext cx="13769181" cy="961416"/>
          </a:xfrm>
          <a:prstGeom prst="roundRect">
            <a:avLst>
              <a:gd name="adj" fmla="val 1862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muốn nói về tình cảm</a:t>
            </a:r>
            <a:r>
              <a:rPr lang="en-US" sz="3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cảm xúc của em đối với bạn nào? </a:t>
            </a:r>
            <a:endParaRPr lang="en-US" sz="3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F8CDBFF8-AB61-B8EB-5761-06627E38C2A4}"/>
              </a:ext>
            </a:extLst>
          </p:cNvPr>
          <p:cNvSpPr/>
          <p:nvPr/>
        </p:nvSpPr>
        <p:spPr>
          <a:xfrm>
            <a:off x="1215415" y="3764594"/>
            <a:ext cx="12268200" cy="830083"/>
          </a:xfrm>
          <a:prstGeom prst="roundRect">
            <a:avLst>
              <a:gd name="adj" fmla="val 229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đó có điểm gì khiến em yêu</a:t>
            </a:r>
            <a:r>
              <a:rPr lang="en-US" sz="3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ý?</a:t>
            </a:r>
            <a:r>
              <a:rPr lang="vi-VN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A6EBA4B5-43E8-0857-7C81-CDF43F05A776}"/>
              </a:ext>
            </a:extLst>
          </p:cNvPr>
          <p:cNvSpPr/>
          <p:nvPr/>
        </p:nvSpPr>
        <p:spPr>
          <a:xfrm>
            <a:off x="1192608" y="4731865"/>
            <a:ext cx="13701145" cy="1143000"/>
          </a:xfrm>
          <a:prstGeom prst="roundRect">
            <a:avLst>
              <a:gd name="adj" fmla="val 2854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tình cảm, cảm xúc như thế nào đối với bạn đó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87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17133" y="149573"/>
            <a:ext cx="2332864" cy="1117345"/>
            <a:chOff x="4539228" y="210532"/>
            <a:chExt cx="2293502" cy="1117345"/>
          </a:xfrm>
        </p:grpSpPr>
        <p:sp>
          <p:nvSpPr>
            <p:cNvPr id="17" name="TextBox 16"/>
            <p:cNvSpPr txBox="1"/>
            <p:nvPr/>
          </p:nvSpPr>
          <p:spPr>
            <a:xfrm>
              <a:off x="4539228" y="210532"/>
              <a:ext cx="181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1116" y="743102"/>
              <a:ext cx="181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61219" y="795904"/>
            <a:ext cx="14554200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indent="457200" algn="just">
              <a:spcBef>
                <a:spcPts val="600"/>
              </a:spcBef>
            </a:pP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Em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spcBef>
                <a:spcPts val="600"/>
              </a:spcBef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spcBef>
                <a:spcPts val="600"/>
              </a:spcBef>
            </a:pP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Chi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Em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Chi.</a:t>
            </a:r>
          </a:p>
          <a:p>
            <a:pPr indent="457200" algn="just">
              <a:spcBef>
                <a:spcPts val="600"/>
              </a:spcBef>
            </a:pP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spcBef>
                <a:spcPts val="6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Anh.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Em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Anh.</a:t>
            </a:r>
          </a:p>
        </p:txBody>
      </p:sp>
    </p:spTree>
    <p:extLst>
      <p:ext uri="{BB962C8B-B14F-4D97-AF65-F5344CB8AC3E}">
        <p14:creationId xmlns:p14="http://schemas.microsoft.com/office/powerpoint/2010/main" val="39939607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696119" y="-625669"/>
            <a:ext cx="5156200" cy="9769669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16" y="245803"/>
            <a:ext cx="9774603" cy="86523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8443119" y="3151169"/>
            <a:ext cx="3810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FF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504" y="1402080"/>
            <a:ext cx="4157272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4255708" y="1"/>
            <a:ext cx="2010627" cy="2839452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5115" y="-8023"/>
            <a:ext cx="2010627" cy="2839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6670" y="4360602"/>
            <a:ext cx="6396649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Tx/>
              <a:buChar char="-"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Về nhà đọc bài viết của em cho </a:t>
            </a:r>
          </a:p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người thân nghe và góp ý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32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1996" y="7653"/>
            <a:ext cx="15904215" cy="8814588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57">
              <a:cs typeface="+mn-ea"/>
              <a:sym typeface="+mn-lt"/>
            </a:endParaRPr>
          </a:p>
        </p:txBody>
      </p:sp>
      <p:sp>
        <p:nvSpPr>
          <p:cNvPr id="7" name="矩形 39"/>
          <p:cNvSpPr>
            <a:spLocks noChangeArrowheads="1"/>
          </p:cNvSpPr>
          <p:nvPr/>
        </p:nvSpPr>
        <p:spPr bwMode="auto">
          <a:xfrm>
            <a:off x="5234568" y="2678341"/>
            <a:ext cx="5402625" cy="9523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618608">
              <a:lnSpc>
                <a:spcPct val="150000"/>
              </a:lnSpc>
              <a:spcBef>
                <a:spcPts val="1328"/>
              </a:spcBef>
              <a:defRPr/>
            </a:pPr>
            <a:endParaRPr lang="zh-CN" altLang="en-US" sz="4251" b="1" dirty="0">
              <a:solidFill>
                <a:srgbClr val="DC5D3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2D323-C0CF-3354-B244-18CB4DB1394D}"/>
              </a:ext>
            </a:extLst>
          </p:cNvPr>
          <p:cNvSpPr txBox="1"/>
          <p:nvPr/>
        </p:nvSpPr>
        <p:spPr>
          <a:xfrm>
            <a:off x="350429" y="472586"/>
            <a:ext cx="15895783" cy="2594193"/>
          </a:xfrm>
          <a:prstGeom prst="rect">
            <a:avLst/>
          </a:prstGeom>
          <a:noFill/>
        </p:spPr>
        <p:txBody>
          <a:bodyPr vert="horz" lIns="80976" tIns="40488" rIns="80976" bIns="40488" rtlCol="0" anchor="ctr">
            <a:normAutofit fontScale="25000" lnSpcReduction="20000"/>
          </a:bodyPr>
          <a:lstStyle/>
          <a:p>
            <a:pPr indent="-202443" algn="ctr">
              <a:lnSpc>
                <a:spcPct val="90000"/>
              </a:lnSpc>
              <a:spcAft>
                <a:spcPts val="531"/>
              </a:spcAft>
            </a:pPr>
            <a:endParaRPr lang="en-US" sz="797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02443">
              <a:lnSpc>
                <a:spcPct val="170000"/>
              </a:lnSpc>
              <a:spcAft>
                <a:spcPts val="531"/>
              </a:spcAft>
            </a:pPr>
            <a:r>
              <a:rPr lang="en-US" sz="127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ĐIỀU CHỈNH SAU BÀI HỌC (</a:t>
            </a:r>
            <a:r>
              <a:rPr lang="en-US" sz="127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7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7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7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7970" b="1" dirty="0">
              <a:solidFill>
                <a:srgbClr val="F92D67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-202443" algn="ctr">
              <a:lnSpc>
                <a:spcPct val="170000"/>
              </a:lnSpc>
              <a:spcAft>
                <a:spcPts val="531"/>
              </a:spcAft>
            </a:pPr>
            <a:r>
              <a:rPr lang="en-US" sz="79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indent="-202443" algn="ctr">
              <a:lnSpc>
                <a:spcPct val="90000"/>
              </a:lnSpc>
              <a:spcAft>
                <a:spcPts val="531"/>
              </a:spcAft>
            </a:pPr>
            <a:endParaRPr lang="en-US" sz="7970" b="1" dirty="0">
              <a:solidFill>
                <a:srgbClr val="F92D67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0373"/>
      </p:ext>
    </p:extLst>
  </p:cSld>
  <p:clrMapOvr>
    <a:masterClrMapping/>
  </p:clrMapOvr>
  <p:transition spd="slow">
    <p:circl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10119</TotalTime>
  <Words>798</Words>
  <Application>Microsoft Office PowerPoint</Application>
  <PresentationFormat>Custom</PresentationFormat>
  <Paragraphs>75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HP001 4 hàng</vt:lpstr>
      <vt:lpstr>HP001 4 hang 1 ô ly</vt:lpstr>
      <vt:lpstr>HP001 5H</vt:lpstr>
      <vt:lpstr>宋体</vt:lpstr>
      <vt:lpstr>White Xmas PERSONAL USE</vt:lpstr>
      <vt:lpstr>汉仪跳跳体简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Asus</cp:lastModifiedBy>
  <cp:revision>1097</cp:revision>
  <dcterms:created xsi:type="dcterms:W3CDTF">2008-09-09T22:52:10Z</dcterms:created>
  <dcterms:modified xsi:type="dcterms:W3CDTF">2025-01-11T08:08:25Z</dcterms:modified>
</cp:coreProperties>
</file>