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70" r:id="rId2"/>
    <p:sldId id="353" r:id="rId3"/>
    <p:sldId id="352" r:id="rId4"/>
    <p:sldId id="475" r:id="rId5"/>
    <p:sldId id="478" r:id="rId6"/>
    <p:sldId id="471" r:id="rId7"/>
    <p:sldId id="492" r:id="rId8"/>
    <p:sldId id="491" r:id="rId9"/>
    <p:sldId id="476" r:id="rId10"/>
    <p:sldId id="493" r:id="rId11"/>
    <p:sldId id="477" r:id="rId12"/>
    <p:sldId id="4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8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6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44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522BBC-AF73-4EC8-A179-AADA474437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4428C-57FE-47A8-B547-088D67D48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421" y="2172001"/>
            <a:ext cx="5773412" cy="18472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77129" y="1371345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32948" y="1488782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32948" y="337485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32948" y="5108917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7503340" y="1303845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F9B34073-1811-46FB-9B98-2476C0BA42C4}"/>
              </a:ext>
            </a:extLst>
          </p:cNvPr>
          <p:cNvSpPr/>
          <p:nvPr/>
        </p:nvSpPr>
        <p:spPr>
          <a:xfrm>
            <a:off x="7503340" y="3168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675659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257175" y="1457070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257175" y="1457070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algn="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4572000" y="1873331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5048250" y="2823336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215582" y="370451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77129" y="1371345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CA8D46F9-D599-487C-8A84-C9D09BD88DE2}"/>
              </a:ext>
            </a:extLst>
          </p:cNvPr>
          <p:cNvSpPr/>
          <p:nvPr/>
        </p:nvSpPr>
        <p:spPr>
          <a:xfrm>
            <a:off x="6705600" y="5995691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ngắt nhịp thơ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2133600" y="137134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044889-8341-4EA8-B006-5CCAD746E8C8}"/>
              </a:ext>
            </a:extLst>
          </p:cNvPr>
          <p:cNvCxnSpPr>
            <a:cxnSpLocks/>
          </p:cNvCxnSpPr>
          <p:nvPr/>
        </p:nvCxnSpPr>
        <p:spPr>
          <a:xfrm flipH="1">
            <a:off x="3470141" y="134543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00F87C-4B07-4558-9CBA-83A5EBA23435}"/>
              </a:ext>
            </a:extLst>
          </p:cNvPr>
          <p:cNvCxnSpPr>
            <a:cxnSpLocks/>
          </p:cNvCxnSpPr>
          <p:nvPr/>
        </p:nvCxnSpPr>
        <p:spPr>
          <a:xfrm flipH="1">
            <a:off x="2315703" y="169519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136581-6862-437D-9E4D-8C8EE1DA6BC6}"/>
              </a:ext>
            </a:extLst>
          </p:cNvPr>
          <p:cNvCxnSpPr>
            <a:cxnSpLocks/>
          </p:cNvCxnSpPr>
          <p:nvPr/>
        </p:nvCxnSpPr>
        <p:spPr>
          <a:xfrm flipH="1">
            <a:off x="3312335" y="181438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74DA66-469F-4A4E-9410-58A871F339C6}"/>
              </a:ext>
            </a:extLst>
          </p:cNvPr>
          <p:cNvCxnSpPr>
            <a:cxnSpLocks/>
          </p:cNvCxnSpPr>
          <p:nvPr/>
        </p:nvCxnSpPr>
        <p:spPr>
          <a:xfrm flipH="1">
            <a:off x="2418903" y="212407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942180-A0E2-4945-8B05-79A3280EFF88}"/>
              </a:ext>
            </a:extLst>
          </p:cNvPr>
          <p:cNvCxnSpPr>
            <a:cxnSpLocks/>
          </p:cNvCxnSpPr>
          <p:nvPr/>
        </p:nvCxnSpPr>
        <p:spPr>
          <a:xfrm flipH="1">
            <a:off x="3387407" y="213163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4C9FBF-4694-4D00-A187-AA33010ECAC5}"/>
              </a:ext>
            </a:extLst>
          </p:cNvPr>
          <p:cNvCxnSpPr>
            <a:cxnSpLocks/>
          </p:cNvCxnSpPr>
          <p:nvPr/>
        </p:nvCxnSpPr>
        <p:spPr>
          <a:xfrm flipH="1">
            <a:off x="1922533" y="247453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14A8B-1B38-474A-BC90-DEFA3F045CB2}"/>
              </a:ext>
            </a:extLst>
          </p:cNvPr>
          <p:cNvGrpSpPr/>
          <p:nvPr/>
        </p:nvGrpSpPr>
        <p:grpSpPr>
          <a:xfrm>
            <a:off x="3448446" y="2515550"/>
            <a:ext cx="236709" cy="438915"/>
            <a:chOff x="3448446" y="2515550"/>
            <a:chExt cx="236709" cy="4389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6424FB-5918-4498-A1E1-A52787CC0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3A2C60-9EFB-42E2-B3A4-900058E302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1A1F7F-8DBD-437A-941B-F71E4174FEF1}"/>
              </a:ext>
            </a:extLst>
          </p:cNvPr>
          <p:cNvCxnSpPr>
            <a:cxnSpLocks/>
          </p:cNvCxnSpPr>
          <p:nvPr/>
        </p:nvCxnSpPr>
        <p:spPr>
          <a:xfrm flipH="1">
            <a:off x="2044930" y="3160419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EA59D6-013E-413D-A37B-6092BE937C37}"/>
              </a:ext>
            </a:extLst>
          </p:cNvPr>
          <p:cNvCxnSpPr>
            <a:cxnSpLocks/>
          </p:cNvCxnSpPr>
          <p:nvPr/>
        </p:nvCxnSpPr>
        <p:spPr>
          <a:xfrm flipH="1">
            <a:off x="3855202" y="3192003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FCC127-5C49-4E5D-8946-C30BA6B09C39}"/>
              </a:ext>
            </a:extLst>
          </p:cNvPr>
          <p:cNvCxnSpPr>
            <a:cxnSpLocks/>
          </p:cNvCxnSpPr>
          <p:nvPr/>
        </p:nvCxnSpPr>
        <p:spPr>
          <a:xfrm flipH="1">
            <a:off x="1748889" y="357771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F801CE-1984-4E4C-BCC5-195C1836EA5F}"/>
              </a:ext>
            </a:extLst>
          </p:cNvPr>
          <p:cNvCxnSpPr>
            <a:cxnSpLocks/>
          </p:cNvCxnSpPr>
          <p:nvPr/>
        </p:nvCxnSpPr>
        <p:spPr>
          <a:xfrm flipH="1">
            <a:off x="3567151" y="359410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BA9F8-795F-40E7-A0EC-479350761E31}"/>
              </a:ext>
            </a:extLst>
          </p:cNvPr>
          <p:cNvCxnSpPr>
            <a:cxnSpLocks/>
          </p:cNvCxnSpPr>
          <p:nvPr/>
        </p:nvCxnSpPr>
        <p:spPr>
          <a:xfrm flipH="1">
            <a:off x="1962584" y="3906544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2858558" y="3906544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346D82-AD98-4D6B-B012-9C89EFF0B18F}"/>
              </a:ext>
            </a:extLst>
          </p:cNvPr>
          <p:cNvCxnSpPr>
            <a:cxnSpLocks/>
          </p:cNvCxnSpPr>
          <p:nvPr/>
        </p:nvCxnSpPr>
        <p:spPr>
          <a:xfrm flipH="1">
            <a:off x="2628964" y="4335424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3E9E6C-B05D-4B5B-92AB-605CB324D3C3}"/>
              </a:ext>
            </a:extLst>
          </p:cNvPr>
          <p:cNvGrpSpPr/>
          <p:nvPr/>
        </p:nvGrpSpPr>
        <p:grpSpPr>
          <a:xfrm>
            <a:off x="3724957" y="4325389"/>
            <a:ext cx="236709" cy="438915"/>
            <a:chOff x="3448446" y="2515550"/>
            <a:chExt cx="236709" cy="43891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5B91BAD-3BD5-42E1-8CEC-C67A55D60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A02ABB6-25DF-44EB-BEE8-8E5602B35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8CDEFD6-7BD1-43C3-832B-80AD3C5D839E}"/>
              </a:ext>
            </a:extLst>
          </p:cNvPr>
          <p:cNvCxnSpPr>
            <a:cxnSpLocks/>
          </p:cNvCxnSpPr>
          <p:nvPr/>
        </p:nvCxnSpPr>
        <p:spPr>
          <a:xfrm flipH="1">
            <a:off x="1764727" y="502280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1FE00A-052C-4CAC-807A-586532A41C47}"/>
              </a:ext>
            </a:extLst>
          </p:cNvPr>
          <p:cNvCxnSpPr>
            <a:cxnSpLocks/>
          </p:cNvCxnSpPr>
          <p:nvPr/>
        </p:nvCxnSpPr>
        <p:spPr>
          <a:xfrm flipH="1">
            <a:off x="3201796" y="502280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0FC8C4-8C1C-4B81-B958-0AEB7F65D1AC}"/>
              </a:ext>
            </a:extLst>
          </p:cNvPr>
          <p:cNvCxnSpPr>
            <a:cxnSpLocks/>
          </p:cNvCxnSpPr>
          <p:nvPr/>
        </p:nvCxnSpPr>
        <p:spPr>
          <a:xfrm flipH="1">
            <a:off x="2418903" y="537502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70733E-8605-4D63-91D2-32BEAD3BA2B2}"/>
              </a:ext>
            </a:extLst>
          </p:cNvPr>
          <p:cNvCxnSpPr>
            <a:cxnSpLocks/>
          </p:cNvCxnSpPr>
          <p:nvPr/>
        </p:nvCxnSpPr>
        <p:spPr>
          <a:xfrm flipH="1">
            <a:off x="3470141" y="535622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D93C098-06C2-42F4-8FA3-2B6611AFDB9B}"/>
              </a:ext>
            </a:extLst>
          </p:cNvPr>
          <p:cNvCxnSpPr>
            <a:cxnSpLocks/>
          </p:cNvCxnSpPr>
          <p:nvPr/>
        </p:nvCxnSpPr>
        <p:spPr>
          <a:xfrm flipH="1">
            <a:off x="2205828" y="580390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9A265F-475E-4B78-BAEA-B22CF4F6F455}"/>
              </a:ext>
            </a:extLst>
          </p:cNvPr>
          <p:cNvCxnSpPr>
            <a:cxnSpLocks/>
          </p:cNvCxnSpPr>
          <p:nvPr/>
        </p:nvCxnSpPr>
        <p:spPr>
          <a:xfrm flipH="1">
            <a:off x="3738486" y="5751003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EE9D75-449B-491F-BFCD-D7E01AB8403F}"/>
              </a:ext>
            </a:extLst>
          </p:cNvPr>
          <p:cNvCxnSpPr>
            <a:cxnSpLocks/>
          </p:cNvCxnSpPr>
          <p:nvPr/>
        </p:nvCxnSpPr>
        <p:spPr>
          <a:xfrm flipH="1">
            <a:off x="1849718" y="615704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148611B-1CDA-4809-87C3-995D79FE8EC1}"/>
              </a:ext>
            </a:extLst>
          </p:cNvPr>
          <p:cNvGrpSpPr/>
          <p:nvPr/>
        </p:nvGrpSpPr>
        <p:grpSpPr>
          <a:xfrm>
            <a:off x="3724957" y="6195468"/>
            <a:ext cx="236709" cy="438915"/>
            <a:chOff x="3448446" y="2515550"/>
            <a:chExt cx="236709" cy="43891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AFB67F-41CD-4404-9FD3-C78273D94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15CE69-B14B-4AD8-8E3B-CD294E010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033BFB-7B28-4308-A31E-0656C0DAC9F0}"/>
              </a:ext>
            </a:extLst>
          </p:cNvPr>
          <p:cNvCxnSpPr>
            <a:cxnSpLocks/>
          </p:cNvCxnSpPr>
          <p:nvPr/>
        </p:nvCxnSpPr>
        <p:spPr>
          <a:xfrm flipH="1">
            <a:off x="10127632" y="122737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AA4FD0-FEB0-40A7-9D98-EB89B58973EE}"/>
              </a:ext>
            </a:extLst>
          </p:cNvPr>
          <p:cNvCxnSpPr>
            <a:cxnSpLocks/>
          </p:cNvCxnSpPr>
          <p:nvPr/>
        </p:nvCxnSpPr>
        <p:spPr>
          <a:xfrm flipH="1">
            <a:off x="11769426" y="126631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A0F5E-34AA-43B8-9B5B-45CA1870CC09}"/>
              </a:ext>
            </a:extLst>
          </p:cNvPr>
          <p:cNvCxnSpPr>
            <a:cxnSpLocks/>
          </p:cNvCxnSpPr>
          <p:nvPr/>
        </p:nvCxnSpPr>
        <p:spPr>
          <a:xfrm flipH="1">
            <a:off x="9461134" y="158578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5F4534-4D08-4A90-9DF2-A415AEDEB285}"/>
              </a:ext>
            </a:extLst>
          </p:cNvPr>
          <p:cNvCxnSpPr>
            <a:cxnSpLocks/>
          </p:cNvCxnSpPr>
          <p:nvPr/>
        </p:nvCxnSpPr>
        <p:spPr>
          <a:xfrm flipH="1">
            <a:off x="10869626" y="160261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E7606A-0731-457A-812B-28305FF7F372}"/>
              </a:ext>
            </a:extLst>
          </p:cNvPr>
          <p:cNvCxnSpPr>
            <a:cxnSpLocks/>
          </p:cNvCxnSpPr>
          <p:nvPr/>
        </p:nvCxnSpPr>
        <p:spPr>
          <a:xfrm flipH="1">
            <a:off x="9100504" y="2001074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7E8E0C1-7EF0-4851-BDE3-FF4C1277A451}"/>
              </a:ext>
            </a:extLst>
          </p:cNvPr>
          <p:cNvCxnSpPr>
            <a:cxnSpLocks/>
          </p:cNvCxnSpPr>
          <p:nvPr/>
        </p:nvCxnSpPr>
        <p:spPr>
          <a:xfrm flipH="1">
            <a:off x="10603494" y="201466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4653DB-FBC3-4054-9782-7F661BD921E8}"/>
              </a:ext>
            </a:extLst>
          </p:cNvPr>
          <p:cNvCxnSpPr>
            <a:cxnSpLocks/>
          </p:cNvCxnSpPr>
          <p:nvPr/>
        </p:nvCxnSpPr>
        <p:spPr>
          <a:xfrm flipH="1">
            <a:off x="9363078" y="233851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3906AF-5918-4425-8FAC-8482241ED7B3}"/>
              </a:ext>
            </a:extLst>
          </p:cNvPr>
          <p:cNvGrpSpPr/>
          <p:nvPr/>
        </p:nvGrpSpPr>
        <p:grpSpPr>
          <a:xfrm>
            <a:off x="10314581" y="2429954"/>
            <a:ext cx="236709" cy="438915"/>
            <a:chOff x="3448446" y="2515550"/>
            <a:chExt cx="236709" cy="43891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51A57D-59AD-4D1B-B884-DEF3750F1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32FC67-F760-4103-B36D-61161E74F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E56E8D5-F4E6-4561-AB96-9345356485CC}"/>
              </a:ext>
            </a:extLst>
          </p:cNvPr>
          <p:cNvCxnSpPr>
            <a:cxnSpLocks/>
          </p:cNvCxnSpPr>
          <p:nvPr/>
        </p:nvCxnSpPr>
        <p:spPr>
          <a:xfrm flipH="1">
            <a:off x="9742788" y="3025498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B47FA81-1E05-466C-AD77-CA63E1E244D8}"/>
              </a:ext>
            </a:extLst>
          </p:cNvPr>
          <p:cNvCxnSpPr>
            <a:cxnSpLocks/>
          </p:cNvCxnSpPr>
          <p:nvPr/>
        </p:nvCxnSpPr>
        <p:spPr>
          <a:xfrm flipH="1">
            <a:off x="11076720" y="3001248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05ED4B-685C-472E-B9C1-4FA0107CEDF5}"/>
              </a:ext>
            </a:extLst>
          </p:cNvPr>
          <p:cNvCxnSpPr>
            <a:cxnSpLocks/>
          </p:cNvCxnSpPr>
          <p:nvPr/>
        </p:nvCxnSpPr>
        <p:spPr>
          <a:xfrm flipH="1">
            <a:off x="9697011" y="3458131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5735382-B49D-428B-AB9A-3B962A836335}"/>
              </a:ext>
            </a:extLst>
          </p:cNvPr>
          <p:cNvCxnSpPr>
            <a:cxnSpLocks/>
          </p:cNvCxnSpPr>
          <p:nvPr/>
        </p:nvCxnSpPr>
        <p:spPr>
          <a:xfrm flipH="1">
            <a:off x="9430879" y="382149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DC3836-C092-4027-8747-F4DD71CCBDFF}"/>
              </a:ext>
            </a:extLst>
          </p:cNvPr>
          <p:cNvCxnSpPr>
            <a:cxnSpLocks/>
          </p:cNvCxnSpPr>
          <p:nvPr/>
        </p:nvCxnSpPr>
        <p:spPr>
          <a:xfrm flipH="1">
            <a:off x="10857639" y="380854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77EECB-1A32-48A8-A1B9-6AF65330C8F1}"/>
              </a:ext>
            </a:extLst>
          </p:cNvPr>
          <p:cNvCxnSpPr>
            <a:cxnSpLocks/>
          </p:cNvCxnSpPr>
          <p:nvPr/>
        </p:nvCxnSpPr>
        <p:spPr>
          <a:xfrm flipH="1">
            <a:off x="9794327" y="4159013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C9ACAAF-A9AD-4F50-AAA3-1B348EC86560}"/>
              </a:ext>
            </a:extLst>
          </p:cNvPr>
          <p:cNvGrpSpPr/>
          <p:nvPr/>
        </p:nvGrpSpPr>
        <p:grpSpPr>
          <a:xfrm>
            <a:off x="10847549" y="4191198"/>
            <a:ext cx="236709" cy="438915"/>
            <a:chOff x="3448446" y="2515550"/>
            <a:chExt cx="236709" cy="43891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5D2F8BF-153C-48BD-905A-BAEDA4ACF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AD74CC4-6B20-4509-B8D8-99117C8B0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99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677129" y="1371345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CA8D46F9-D599-487C-8A84-C9D09BD88DE2}"/>
              </a:ext>
            </a:extLst>
          </p:cNvPr>
          <p:cNvSpPr/>
          <p:nvPr/>
        </p:nvSpPr>
        <p:spPr>
          <a:xfrm>
            <a:off x="6705600" y="5995691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32948" y="1488782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32948" y="337485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32948" y="5108917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7503340" y="1303845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F9B34073-1811-46FB-9B98-2476C0BA42C4}"/>
              </a:ext>
            </a:extLst>
          </p:cNvPr>
          <p:cNvSpPr/>
          <p:nvPr/>
        </p:nvSpPr>
        <p:spPr>
          <a:xfrm>
            <a:off x="7503340" y="3168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05599" y="5996738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4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678</Words>
  <Application>Microsoft Office PowerPoint</Application>
  <PresentationFormat>Widescreen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Arial-Rounded</vt:lpstr>
      <vt:lpstr>等线</vt:lpstr>
      <vt:lpstr>等线 Light</vt:lpstr>
      <vt:lpstr>inpin heiti</vt:lpstr>
      <vt:lpstr>宋体</vt:lpstr>
      <vt:lpstr>Arial</vt:lpstr>
      <vt:lpstr>Calibri</vt:lpstr>
      <vt:lpstr>Times New Roman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40</cp:revision>
  <dcterms:created xsi:type="dcterms:W3CDTF">2022-06-28T01:22:44Z</dcterms:created>
  <dcterms:modified xsi:type="dcterms:W3CDTF">2025-01-12T03:36:36Z</dcterms:modified>
</cp:coreProperties>
</file>