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3" r:id="rId3"/>
    <p:sldMasterId id="2147483695" r:id="rId4"/>
  </p:sldMasterIdLst>
  <p:notesMasterIdLst>
    <p:notesMasterId r:id="rId22"/>
  </p:notesMasterIdLst>
  <p:sldIdLst>
    <p:sldId id="299" r:id="rId5"/>
    <p:sldId id="313" r:id="rId6"/>
    <p:sldId id="259" r:id="rId7"/>
    <p:sldId id="260" r:id="rId8"/>
    <p:sldId id="263" r:id="rId9"/>
    <p:sldId id="298" r:id="rId10"/>
    <p:sldId id="285" r:id="rId11"/>
    <p:sldId id="314" r:id="rId12"/>
    <p:sldId id="286" r:id="rId13"/>
    <p:sldId id="275" r:id="rId14"/>
    <p:sldId id="311" r:id="rId15"/>
    <p:sldId id="316" r:id="rId16"/>
    <p:sldId id="315" r:id="rId17"/>
    <p:sldId id="310" r:id="rId18"/>
    <p:sldId id="270" r:id="rId19"/>
    <p:sldId id="317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5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7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1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6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885947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1EA678-6C5A-4329-A444-2B5F6CA60DC1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2024/11/1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9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9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2024/11/1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31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56514" y="-109220"/>
            <a:ext cx="12305665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371475"/>
            <a:ext cx="1314152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7.pn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9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10155760" y="1757444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500895" y="3934343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9062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3286532" y="49676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898189" y="1240953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5" y="2578244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904876" y="10522"/>
            <a:ext cx="10974480" cy="1618326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8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cuộc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cấp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(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vua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bơi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).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3200" b="1" dirty="0">
                  <a:solidFill>
                    <a:srgbClr val="00206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323850" y="2193020"/>
            <a:ext cx="9696450" cy="247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7219949" y="3335621"/>
            <a:ext cx="4972050" cy="3463190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18242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dirty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NHÓM 4</a:t>
              </a: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4922164" y="1963133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4399921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6509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7688869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2029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6" y="11791"/>
            <a:ext cx="11172824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2876550" y="733931"/>
            <a:ext cx="875347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CỜ VUA</a:t>
            </a:r>
          </a:p>
          <a:p>
            <a:pPr algn="just">
              <a:defRPr/>
            </a:pP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Ngày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15/11/2024,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 trường tổ chức cuộc thi cờ vua cho học sinh toàn trường. Thông tin chi tiết được đăng trên trang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mạng của 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Mời các bạn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 kí tham gia cuộc thi </a:t>
            </a:r>
            <a:r>
              <a:rPr lang="vi-VN" sz="36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 </a:t>
            </a:r>
            <a:r>
              <a:rPr lang="vi-VN" sz="360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 nhiệm.</a:t>
            </a:r>
          </a:p>
          <a:p>
            <a:pPr algn="just">
              <a:defRPr/>
            </a:pP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Thời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 đăng kí: từ ngày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9/10/2024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 ngày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/11/2024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vi-VN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 trưởng</a:t>
            </a:r>
          </a:p>
          <a:p>
            <a:pPr algn="r">
              <a:defRPr/>
            </a:pPr>
            <a:r>
              <a:rPr lang="vi-VN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Đặng Thanh Trúc  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59D199-EE7C-4EAC-B14B-90AD6F37287E}"/>
              </a:ext>
            </a:extLst>
          </p:cNvPr>
          <p:cNvSpPr txBox="1"/>
          <p:nvPr/>
        </p:nvSpPr>
        <p:spPr>
          <a:xfrm>
            <a:off x="168953" y="1489703"/>
            <a:ext cx="24428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Bài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làm</a:t>
            </a:r>
            <a:r>
              <a:rPr lang="en-US" sz="8800" dirty="0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 </a:t>
            </a:r>
            <a:r>
              <a:rPr lang="en-US" sz="8800" dirty="0" err="1">
                <a:solidFill>
                  <a:srgbClr val="FF0C56"/>
                </a:solidFill>
                <a:effectLst>
                  <a:glow rad="127000">
                    <a:srgbClr val="FF6699">
                      <a:alpha val="50000"/>
                    </a:srgbClr>
                  </a:glow>
                </a:effectLst>
                <a:latin typeface="SVN-Redressed" panose="02040603050506020204" pitchFamily="18" charset="0"/>
              </a:rPr>
              <a:t>mẫu</a:t>
            </a:r>
            <a:endParaRPr lang="en-US" sz="8800" dirty="0">
              <a:solidFill>
                <a:srgbClr val="FF0C56"/>
              </a:solidFill>
              <a:effectLst>
                <a:glow rad="127000">
                  <a:srgbClr val="FF6699">
                    <a:alpha val="50000"/>
                  </a:srgbClr>
                </a:glow>
              </a:effectLst>
              <a:latin typeface="SVN-Redressed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2305049" y="541329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718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764054" y="1132778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03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344" y="1006116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1B4C2A-A271-4623-9658-63377EC5A1DF}"/>
              </a:ext>
            </a:extLst>
          </p:cNvPr>
          <p:cNvSpPr txBox="1"/>
          <p:nvPr/>
        </p:nvSpPr>
        <p:spPr>
          <a:xfrm>
            <a:off x="4600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" y="5506037"/>
            <a:ext cx="12196868" cy="1356902"/>
          </a:xfrm>
          <a:prstGeom prst="rect">
            <a:avLst/>
          </a:prstGeom>
        </p:spPr>
      </p:pic>
      <p:pic>
        <p:nvPicPr>
          <p:cNvPr id="12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6" y="4537968"/>
            <a:ext cx="1582582" cy="232003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41" y="1761310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6693339" y="17233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346" y="2995334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6755463" y="3044102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6681628" y="4417867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9" y="4342953"/>
            <a:ext cx="660994" cy="673642"/>
          </a:xfrm>
          <a:prstGeom prst="rect">
            <a:avLst/>
          </a:prstGeom>
        </p:spPr>
      </p:pic>
      <p:sp>
        <p:nvSpPr>
          <p:cNvPr id="23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683451" y="3619127"/>
            <a:ext cx="3456212" cy="16632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894" y="1018171"/>
            <a:ext cx="4508169" cy="257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5236120" y="2288327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889" y="2964914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13" t="831" r="34507" b="88198"/>
          <a:stretch/>
        </p:blipFill>
        <p:spPr>
          <a:xfrm>
            <a:off x="1538563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1417845" y="252747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146420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10221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10145197" y="871983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57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0" y="1701267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3533775" y="2247900"/>
            <a:ext cx="86231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địa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phương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80" y="1166897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9235940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2971799" y="539949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3578120" y="706902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4340447" y="1125690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45" y="1791694"/>
            <a:ext cx="3894776" cy="13156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2683237" y="543766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752475" y="3429000"/>
            <a:ext cx="10544177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uLnTx/>
              <a:uFillTx/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25" y="3671483"/>
            <a:ext cx="10931075" cy="148145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238" y="3499736"/>
            <a:ext cx="2439123" cy="31163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" y="3415689"/>
            <a:ext cx="2233109" cy="3225918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3708647" y="539949"/>
            <a:ext cx="79400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4062934" y="1052504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4140698" y="1187607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Microsoft YaHei"/>
                <a:cs typeface="+mn-cs"/>
              </a:rPr>
              <a:t>01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Microsoft YaHei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8893224" y="8015895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8893224" y="8015894"/>
            <a:ext cx="597311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Microsoft YaHei"/>
                <a:cs typeface="+mn-cs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3483772" y="5350964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88834" y="5311154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8463526" y="3837005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9966" y="974528"/>
            <a:ext cx="7151228" cy="14875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F:\1914986_1350306881 [转换].png">
            <a:extLst>
              <a:ext uri="{FF2B5EF4-FFF2-40B4-BE49-F238E27FC236}">
                <a16:creationId xmlns:a16="http://schemas.microsoft.com/office/drawing/2014/main" id="{EF7DE185-C05E-4E3C-8978-DF378852E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>
            <a:off x="6243778" y="4223111"/>
            <a:ext cx="5448854" cy="263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219075" y="90032"/>
            <a:ext cx="11608854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3200" b="1" i="0" dirty="0">
                  <a:solidFill>
                    <a:srgbClr val="000000"/>
                  </a:solidFill>
                  <a:effectLst/>
                  <a:latin typeface="+mn-lt"/>
                </a:rPr>
                <a:t>1. 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+mn-lt"/>
                </a:rPr>
                <a:t>Đọc thông báo dưới đây và thực hiện các yêu cầu.</a:t>
              </a:r>
              <a:endParaRPr lang="vi-VN" sz="3200" b="0" i="0" dirty="0">
                <a:solidFill>
                  <a:srgbClr val="000000"/>
                </a:solidFill>
                <a:effectLst/>
                <a:latin typeface="+mn-lt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1A77228-8BFC-4409-80D5-19859B6C86E2}"/>
              </a:ext>
            </a:extLst>
          </p:cNvPr>
          <p:cNvSpPr/>
          <p:nvPr/>
        </p:nvSpPr>
        <p:spPr>
          <a:xfrm rot="781238">
            <a:off x="-1577345" y="1912039"/>
            <a:ext cx="3911895" cy="5345262"/>
          </a:xfrm>
          <a:custGeom>
            <a:avLst/>
            <a:gdLst>
              <a:gd name="connsiteX0" fmla="*/ 1892356 w 7303412"/>
              <a:gd name="connsiteY0" fmla="*/ 623615 h 11906050"/>
              <a:gd name="connsiteX1" fmla="*/ 4235986 w 7303412"/>
              <a:gd name="connsiteY1" fmla="*/ 2810524 h 11906050"/>
              <a:gd name="connsiteX2" fmla="*/ 4478992 w 7303412"/>
              <a:gd name="connsiteY2" fmla="*/ 4197281 h 11906050"/>
              <a:gd name="connsiteX3" fmla="*/ 6003545 w 7303412"/>
              <a:gd name="connsiteY3" fmla="*/ 7540561 h 11906050"/>
              <a:gd name="connsiteX4" fmla="*/ 7213638 w 7303412"/>
              <a:gd name="connsiteY4" fmla="*/ 11906051 h 11906050"/>
              <a:gd name="connsiteX5" fmla="*/ 0 w 7303412"/>
              <a:gd name="connsiteY5" fmla="*/ 11906051 h 11906050"/>
              <a:gd name="connsiteX6" fmla="*/ 0 w 7303412"/>
              <a:gd name="connsiteY6" fmla="*/ 0 h 11906050"/>
              <a:gd name="connsiteX7" fmla="*/ 1892356 w 7303412"/>
              <a:gd name="connsiteY7" fmla="*/ 623615 h 1190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0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9"/>
                  <a:pt x="4660259" y="6104951"/>
                  <a:pt x="6003545" y="7540561"/>
                </a:cubicBezTo>
                <a:cubicBezTo>
                  <a:pt x="7793989" y="9453968"/>
                  <a:pt x="7213638" y="11906051"/>
                  <a:pt x="7213638" y="11906051"/>
                </a:cubicBezTo>
                <a:lnTo>
                  <a:pt x="0" y="11906051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rgbClr val="D1E3F3"/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A079BCA-A64A-487E-8600-686BC4B36432}"/>
              </a:ext>
            </a:extLst>
          </p:cNvPr>
          <p:cNvSpPr/>
          <p:nvPr/>
        </p:nvSpPr>
        <p:spPr>
          <a:xfrm rot="20910766">
            <a:off x="-183917" y="5440983"/>
            <a:ext cx="4385413" cy="4331006"/>
          </a:xfrm>
          <a:custGeom>
            <a:avLst/>
            <a:gdLst>
              <a:gd name="connsiteX0" fmla="*/ 1892356 w 7303412"/>
              <a:gd name="connsiteY0" fmla="*/ 623615 h 11906051"/>
              <a:gd name="connsiteX1" fmla="*/ 4235986 w 7303412"/>
              <a:gd name="connsiteY1" fmla="*/ 2810524 h 11906051"/>
              <a:gd name="connsiteX2" fmla="*/ 4478992 w 7303412"/>
              <a:gd name="connsiteY2" fmla="*/ 4197281 h 11906051"/>
              <a:gd name="connsiteX3" fmla="*/ 6003545 w 7303412"/>
              <a:gd name="connsiteY3" fmla="*/ 7540561 h 11906051"/>
              <a:gd name="connsiteX4" fmla="*/ 7213638 w 7303412"/>
              <a:gd name="connsiteY4" fmla="*/ 11906052 h 11906051"/>
              <a:gd name="connsiteX5" fmla="*/ 0 w 7303412"/>
              <a:gd name="connsiteY5" fmla="*/ 11906052 h 11906051"/>
              <a:gd name="connsiteX6" fmla="*/ 0 w 7303412"/>
              <a:gd name="connsiteY6" fmla="*/ 0 h 11906051"/>
              <a:gd name="connsiteX7" fmla="*/ 1892356 w 7303412"/>
              <a:gd name="connsiteY7" fmla="*/ 623615 h 11906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03412" h="11906051">
                <a:moveTo>
                  <a:pt x="1892356" y="623615"/>
                </a:moveTo>
                <a:cubicBezTo>
                  <a:pt x="1892356" y="623615"/>
                  <a:pt x="3536601" y="915252"/>
                  <a:pt x="4235986" y="2810524"/>
                </a:cubicBezTo>
                <a:cubicBezTo>
                  <a:pt x="4397990" y="3249645"/>
                  <a:pt x="4475206" y="3721890"/>
                  <a:pt x="4478992" y="4197281"/>
                </a:cubicBezTo>
                <a:cubicBezTo>
                  <a:pt x="4483437" y="4772968"/>
                  <a:pt x="4660259" y="6104951"/>
                  <a:pt x="6003545" y="7540561"/>
                </a:cubicBezTo>
                <a:cubicBezTo>
                  <a:pt x="7793989" y="9453967"/>
                  <a:pt x="7213638" y="11906052"/>
                  <a:pt x="7213638" y="11906052"/>
                </a:cubicBezTo>
                <a:lnTo>
                  <a:pt x="0" y="11906052"/>
                </a:lnTo>
                <a:lnTo>
                  <a:pt x="0" y="0"/>
                </a:lnTo>
                <a:lnTo>
                  <a:pt x="1892356" y="6236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6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90" y="1210914"/>
            <a:ext cx="9786175" cy="4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257175" y="1221472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7953375" y="3548062"/>
            <a:ext cx="1123950" cy="839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953375" y="4905067"/>
            <a:ext cx="1123950" cy="4587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F368F3-752B-47CA-9C8D-87D402FA0790}"/>
              </a:ext>
            </a:extLst>
          </p:cNvPr>
          <p:cNvGrpSpPr/>
          <p:nvPr/>
        </p:nvGrpSpPr>
        <p:grpSpPr>
          <a:xfrm>
            <a:off x="142872" y="2947987"/>
            <a:ext cx="11801478" cy="3195638"/>
            <a:chOff x="142872" y="2947987"/>
            <a:chExt cx="11801478" cy="319563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AA7C76E-4ECF-4B31-B0B6-6D5BDD9FEFB4}"/>
                </a:ext>
              </a:extLst>
            </p:cNvPr>
            <p:cNvSpPr/>
            <p:nvPr/>
          </p:nvSpPr>
          <p:spPr>
            <a:xfrm>
              <a:off x="4048125" y="3924300"/>
              <a:ext cx="3905250" cy="1343025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70961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B7E9DE7-EC50-4E86-AC9C-8EEBB177C5AD}"/>
                </a:ext>
              </a:extLst>
            </p:cNvPr>
            <p:cNvSpPr/>
            <p:nvPr/>
          </p:nvSpPr>
          <p:spPr>
            <a:xfrm>
              <a:off x="142875" y="317182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1B0AF41-321D-4A55-ACF0-12602BF07BF2}"/>
                </a:ext>
              </a:extLst>
            </p:cNvPr>
            <p:cNvSpPr/>
            <p:nvPr/>
          </p:nvSpPr>
          <p:spPr>
            <a:xfrm>
              <a:off x="142872" y="4943475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 ….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E3AD994-6E63-4814-B6D7-B3CC031C2856}"/>
                </a:ext>
              </a:extLst>
            </p:cNvPr>
            <p:cNvSpPr/>
            <p:nvPr/>
          </p:nvSpPr>
          <p:spPr>
            <a:xfrm>
              <a:off x="9077325" y="2947987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6188061-45EF-41BA-BE8F-0A1CD899A6D7}"/>
                </a:ext>
              </a:extLst>
            </p:cNvPr>
            <p:cNvSpPr/>
            <p:nvPr/>
          </p:nvSpPr>
          <p:spPr>
            <a:xfrm>
              <a:off x="9077325" y="4763746"/>
              <a:ext cx="2867025" cy="1200150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563512"/>
            <a:ext cx="12192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500898" y="281756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281502" y="634335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500897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5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63389" y="156418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20692" y="2166745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5075045" y="3300172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425883" y="4035713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555129" y="1788040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1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305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Trình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bày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983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781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3672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72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3672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1925" y="2204990"/>
            <a:ext cx="4083139" cy="977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en-US" sz="2570" dirty="0" err="1">
                <a:solidFill>
                  <a:srgbClr val="000000"/>
                </a:solidFill>
              </a:rPr>
              <a:t>Sắp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xếp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các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phần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theo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thứ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tự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của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bản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thông</a:t>
            </a:r>
            <a:r>
              <a:rPr lang="en-US" sz="2570" dirty="0">
                <a:solidFill>
                  <a:srgbClr val="000000"/>
                </a:solidFill>
              </a:rPr>
              <a:t> </a:t>
            </a:r>
            <a:r>
              <a:rPr lang="en-US" sz="2570" dirty="0" err="1">
                <a:solidFill>
                  <a:srgbClr val="000000"/>
                </a:solidFill>
              </a:rPr>
              <a:t>báo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35587" y="5173008"/>
            <a:ext cx="3616446" cy="977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xét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góp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ý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lịch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sự</a:t>
            </a:r>
            <a:r>
              <a:rPr kumimoji="0" lang="en-US" sz="25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57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57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bạn</a:t>
            </a:r>
            <a:endParaRPr kumimoji="0" lang="en-US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87807" y="1700781"/>
            <a:ext cx="4211516" cy="1532334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defTabSz="916777"/>
            <a:r>
              <a:rPr lang="vi-VN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 thông tin được thể hiện trong nội dung của thông báo</a:t>
            </a:r>
            <a:endParaRPr kumimoji="0" lang="vi-VN" sz="25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725335" y="2977513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0417" y="155077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7479" y="4125233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6799" y="3309302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10113598" y="5261565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10137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15ECA39-CCE4-4CB9-AF2A-10FE683A66C8}"/>
              </a:ext>
            </a:extLst>
          </p:cNvPr>
          <p:cNvSpPr txBox="1"/>
          <p:nvPr/>
        </p:nvSpPr>
        <p:spPr>
          <a:xfrm>
            <a:off x="3295650" y="1450072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vi-VN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tự của bản thông báo là: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AEF381-2516-4203-83CE-B044945BB51B}"/>
              </a:ext>
            </a:extLst>
          </p:cNvPr>
          <p:cNvSpPr/>
          <p:nvPr/>
        </p:nvSpPr>
        <p:spPr>
          <a:xfrm>
            <a:off x="476250" y="2314575"/>
            <a:ext cx="22860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21A1636-7745-4A59-BF39-137B8E2CB914}"/>
              </a:ext>
            </a:extLst>
          </p:cNvPr>
          <p:cNvSpPr/>
          <p:nvPr/>
        </p:nvSpPr>
        <p:spPr>
          <a:xfrm>
            <a:off x="329565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A3197-2F92-4D2F-AFBA-43AA3F49AEA9}"/>
              </a:ext>
            </a:extLst>
          </p:cNvPr>
          <p:cNvSpPr/>
          <p:nvPr/>
        </p:nvSpPr>
        <p:spPr>
          <a:xfrm>
            <a:off x="4581525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69276FB-A394-4266-9439-CE01DBAD3AAC}"/>
              </a:ext>
            </a:extLst>
          </p:cNvPr>
          <p:cNvSpPr/>
          <p:nvPr/>
        </p:nvSpPr>
        <p:spPr>
          <a:xfrm>
            <a:off x="7848600" y="2495550"/>
            <a:ext cx="981075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203168-4EE6-4C0E-84DF-B11BC214EB29}"/>
              </a:ext>
            </a:extLst>
          </p:cNvPr>
          <p:cNvSpPr/>
          <p:nvPr/>
        </p:nvSpPr>
        <p:spPr>
          <a:xfrm>
            <a:off x="9182100" y="2314575"/>
            <a:ext cx="2781300" cy="733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DA0C78-EDAC-474D-88D5-43D6AD0E1CC9}"/>
              </a:ext>
            </a:extLst>
          </p:cNvPr>
          <p:cNvSpPr txBox="1"/>
          <p:nvPr/>
        </p:nvSpPr>
        <p:spPr>
          <a:xfrm>
            <a:off x="2762250" y="3267541"/>
            <a:ext cx="8496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6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1B7CC-071A-4CBF-95B2-61C4893C3EA9}"/>
              </a:ext>
            </a:extLst>
          </p:cNvPr>
          <p:cNvSpPr txBox="1"/>
          <p:nvPr/>
        </p:nvSpPr>
        <p:spPr>
          <a:xfrm>
            <a:off x="914400" y="4219138"/>
            <a:ext cx="1127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Thời gian thành lập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15/10/2022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tìm hiểu thông tin: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mạng của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 Nơi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 phòng nhà trường</a:t>
            </a:r>
          </a:p>
          <a:p>
            <a:pPr algn="just"/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hạn đăng kí tham gia câu lạc bộ: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01/10/2022 đến 10/10/2022</a:t>
            </a:r>
          </a:p>
        </p:txBody>
      </p:sp>
    </p:spTree>
    <p:extLst>
      <p:ext uri="{BB962C8B-B14F-4D97-AF65-F5344CB8AC3E}">
        <p14:creationId xmlns:p14="http://schemas.microsoft.com/office/powerpoint/2010/main" val="29112880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  <p:bldP spid="20" grpId="0" animBg="1"/>
      <p:bldP spid="21" grpId="0" animBg="1"/>
      <p:bldP spid="22" grpId="0" animBg="1"/>
      <p:bldP spid="2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6388866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3650168" y="541329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4048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4101934" y="1240223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9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360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9416824" y="8036357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9416824" y="8036356"/>
            <a:ext cx="3862171" cy="987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15" b="0" i="0" u="none" strike="noStrike" kern="1200" cap="none" spc="0" normalizeH="0" baseline="0" noProof="0">
                <a:ln>
                  <a:noFill/>
                </a:ln>
                <a:solidFill>
                  <a:srgbClr val="F68D36"/>
                </a:solidFill>
                <a:effectLst/>
                <a:uLnTx/>
                <a:uFillTx/>
                <a:latin typeface="MTD Anydore" panose="02000500000000000000" pitchFamily="50" charset="0"/>
                <a:ea typeface="+mn-ea"/>
                <a:cs typeface="+mn-cs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825997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67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022" y="1240223"/>
            <a:ext cx="6218459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490</Words>
  <Application>Microsoft Office PowerPoint</Application>
  <PresentationFormat>Widescreen</PresentationFormat>
  <Paragraphs>76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Arial-Rounded</vt:lpstr>
      <vt:lpstr>等线</vt:lpstr>
      <vt:lpstr>Gloria Hallelujah</vt:lpstr>
      <vt:lpstr>Microsoft YaHei</vt:lpstr>
      <vt:lpstr>Microsoft YaHei</vt:lpstr>
      <vt:lpstr>MTD Anydore</vt:lpstr>
      <vt:lpstr>Pattaya</vt:lpstr>
      <vt:lpstr>宋体</vt:lpstr>
      <vt:lpstr>SVN-Cookies</vt:lpstr>
      <vt:lpstr>SVN-Redressed</vt:lpstr>
      <vt:lpstr>SVN-SAF</vt:lpstr>
      <vt:lpstr>字魂105号-简雅黑</vt:lpstr>
      <vt:lpstr>方正清刻本悦宋简体</vt:lpstr>
      <vt:lpstr>Arial</vt:lpstr>
      <vt:lpstr>Calibri</vt:lpstr>
      <vt:lpstr>Calibri Light</vt:lpstr>
      <vt:lpstr>Times New Roman</vt:lpstr>
      <vt:lpstr>1_Office 主题</vt:lpstr>
      <vt:lpstr>2_jeppt.com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25</cp:revision>
  <dcterms:created xsi:type="dcterms:W3CDTF">2022-06-29T03:01:49Z</dcterms:created>
  <dcterms:modified xsi:type="dcterms:W3CDTF">2024-11-01T02:27:29Z</dcterms:modified>
</cp:coreProperties>
</file>