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sldIdLst>
    <p:sldId id="284" r:id="rId2"/>
    <p:sldId id="256" r:id="rId3"/>
    <p:sldId id="257" r:id="rId4"/>
    <p:sldId id="258" r:id="rId5"/>
    <p:sldId id="259" r:id="rId6"/>
    <p:sldId id="285" r:id="rId7"/>
    <p:sldId id="260" r:id="rId8"/>
    <p:sldId id="261" r:id="rId9"/>
    <p:sldId id="262" r:id="rId10"/>
    <p:sldId id="264" r:id="rId11"/>
    <p:sldId id="265" r:id="rId12"/>
    <p:sldId id="287" r:id="rId13"/>
    <p:sldId id="266" r:id="rId14"/>
    <p:sldId id="267" r:id="rId15"/>
    <p:sldId id="268" r:id="rId16"/>
    <p:sldId id="286" r:id="rId17"/>
    <p:sldId id="270" r:id="rId18"/>
    <p:sldId id="271" r:id="rId19"/>
    <p:sldId id="269" r:id="rId20"/>
    <p:sldId id="272" r:id="rId21"/>
    <p:sldId id="288" r:id="rId22"/>
    <p:sldId id="273" r:id="rId23"/>
    <p:sldId id="274" r:id="rId24"/>
    <p:sldId id="275" r:id="rId25"/>
    <p:sldId id="276" r:id="rId26"/>
    <p:sldId id="277" r:id="rId27"/>
    <p:sldId id="289" r:id="rId28"/>
    <p:sldId id="278" r:id="rId29"/>
    <p:sldId id="279" r:id="rId30"/>
    <p:sldId id="280" r:id="rId31"/>
    <p:sldId id="281" r:id="rId32"/>
    <p:sldId id="290" r:id="rId33"/>
    <p:sldId id="282" r:id="rId34"/>
    <p:sldId id="283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9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11" Type="http://schemas.openxmlformats.org/officeDocument/2006/relationships/image" Target="../media/image38.png"/><Relationship Id="rId5" Type="http://schemas.openxmlformats.org/officeDocument/2006/relationships/audio" Target="../media/audio1.wav"/><Relationship Id="rId10" Type="http://schemas.openxmlformats.org/officeDocument/2006/relationships/image" Target="../media/image37.png"/><Relationship Id="rId4" Type="http://schemas.openxmlformats.org/officeDocument/2006/relationships/audio" Target="../media/audio4.wav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4.png"/><Relationship Id="rId5" Type="http://schemas.openxmlformats.org/officeDocument/2006/relationships/image" Target="../media/image42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6.wav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.jpeg"/><Relationship Id="rId5" Type="http://schemas.openxmlformats.org/officeDocument/2006/relationships/audio" Target="../media/audio2.wav"/><Relationship Id="rId4" Type="http://schemas.openxmlformats.org/officeDocument/2006/relationships/audio" Target="../media/audio7.wav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audio" Target="../media/audio8.wav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png"/><Relationship Id="rId1" Type="http://schemas.openxmlformats.org/officeDocument/2006/relationships/tags" Target="../tags/tag18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48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31.jpe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48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audio" Target="../media/audio8.wav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64.png"/><Relationship Id="rId5" Type="http://schemas.openxmlformats.org/officeDocument/2006/relationships/image" Target="../media/image48.png"/><Relationship Id="rId10" Type="http://schemas.openxmlformats.org/officeDocument/2006/relationships/image" Target="../media/image68.png"/><Relationship Id="rId4" Type="http://schemas.openxmlformats.org/officeDocument/2006/relationships/audio" Target="../media/audio10.wav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audio" Target="../media/audio11.wav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audio" Target="../media/audio11.wav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74.png"/><Relationship Id="rId5" Type="http://schemas.openxmlformats.org/officeDocument/2006/relationships/audio" Target="../media/audio7.wav"/><Relationship Id="rId4" Type="http://schemas.openxmlformats.org/officeDocument/2006/relationships/audio" Target="../media/audio12.wav"/><Relationship Id="rId9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74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audio" Target="../media/audio13.wav"/><Relationship Id="rId7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94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838201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1905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82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" y="4800600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3400" y="5920929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8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20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09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53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48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48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438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3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4676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81400" y="6019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48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1" animBg="1"/>
      <p:bldP spid="25" grpId="1" animBg="1"/>
      <p:bldP spid="26" grpId="1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533400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95400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3048000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 15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 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88445"/>
            <a:ext cx="8915400" cy="58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343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đảo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giấu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85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800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43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62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770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86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57599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67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95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6576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67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532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86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95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295400" y="3048000"/>
            <a:ext cx="914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9144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29200" y="3352800"/>
            <a:ext cx="914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48600" y="32766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19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52600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00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81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14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86171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76800" y="5286375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91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33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-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1962 -0.11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242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1168400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3378200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1" y="4538133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1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32665" y="39243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305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5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8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57600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57800" y="106680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39000" y="1219200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-0.05416 0.277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9362E-6 L -0.1 0.572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67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371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267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1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43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67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7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91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67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67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1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43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67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91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43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2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914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905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76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62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47800" y="47244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2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914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1905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76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00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53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62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667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11430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1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2400" y="40386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7367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47367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7999" y="44196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6102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09227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43711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2286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8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3372" y="20960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77440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49305" y="19976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3124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990600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1, 2, 8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30, 50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19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19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2590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5A9470E-A9F6-4F4D-8C25-744844DF85C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79E34085-9CC5-4145-9CE7-A6B31BCE51CC}&quot;,&quot;D:\\GADT LỚP 1\\toán\\PP Toan - Ket noi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1. Số có hai chữ số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974C10-57C8-4EB6-B211-9F185C6A47C8}: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F89747-16A1-485B-BF7A-6AF21CDF83A5}:2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FE3230-7C00-4C31-AA35-89A2155B288D}:2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1F2E9F-6758-4030-A0C7-13B7CDA66115}:2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7B891A-92A7-448C-AC09-021756A3B5E5}:2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AA45C7-5F94-445D-A863-C68AEB64156B}:26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A0D87B-FEFD-47AA-885C-B19E27768653}:2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381827-13E0-4D55-96F3-E7C57C08A857}:2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3DBCE6-34EE-47B1-A32C-AB91C085B99E}:27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74F397-8CEC-417E-8185-4AD3E5E77E9F}:2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BA76B4-5091-4891-8667-772E482CE668}:2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C5175E-8B9E-46AC-949B-6FD74DA421C0}:2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31FA5B-07A6-4EA5-AA34-76556375F733}:2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75C9CE-0DB0-414F-95CF-741B427AD6F9}:28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F6A330-C93B-416C-950D-7ABAC6D3EE23}:27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24E1A3-AF48-4692-98DF-89F592855DC9}:27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2C36B2-B23A-44C0-BF55-226F517803BD}:2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0A4C37-86F7-40AE-89A2-D2E4BCB502FB}:2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9898F2-649C-464B-BB68-031B9E550F07}:27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5EC317-55C7-4A9A-9EA9-541B804713A5}:28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A67B90-D90D-4D1F-9A1B-627A1DBD2956}:2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BA474E-5DA8-4DF8-82FC-87FCC831D7F8}:2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F0C2B6-11BD-4116-8C8A-186D244D423C}:27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DF0707-E2F4-4B2D-AC7B-3D74601BB114}:28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844CCA-2E0E-45BB-A50E-F8694A9A27DA}:2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E544EE-6161-4A2B-A69E-A480EEAB6639}:29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4BBE2C-3331-436E-9F2B-273CA7CA20AB}:2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6EA348-64A8-47B6-B1D1-4910D4AD8C06}:2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87CA07-9DD7-4F63-983F-69F85D9DCF62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1A00F2-2D37-495D-910B-C1383284C2ED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E8E9F6-6B77-464D-9D4E-3123F0C88A21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0B6431-3133-4F5C-BE7A-8AC39033ADE5}:2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302BE4-2958-45CF-AF4C-DDB2F3C96D48}:2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422AAD-B04E-49CE-B188-1CFB81EBCE47}:2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613</Words>
  <Application>Microsoft Office PowerPoint</Application>
  <PresentationFormat>On-screen Show (4:3)</PresentationFormat>
  <Paragraphs>253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21. Số có hai chữ số</dc:title>
  <dc:creator>AutoBVT</dc:creator>
  <cp:lastModifiedBy>Admin</cp:lastModifiedBy>
  <cp:revision>55</cp:revision>
  <dcterms:created xsi:type="dcterms:W3CDTF">2020-08-23T01:47:27Z</dcterms:created>
  <dcterms:modified xsi:type="dcterms:W3CDTF">2025-01-16T01:37:35Z</dcterms:modified>
</cp:coreProperties>
</file>