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5719-4F4C-4AD8-8CC8-86EA865AB1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1193-A606-4B9A-9596-E6F106350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1193-A606-4B9A-9596-E6F106350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4.wav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 rot="10800000"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578566A-C018-4F8C-9ABE-3E0FD93A448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oán\\PP Toan - Ket no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2. So sánh số có hai chữ s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0D5790-37D4-470F-95E9-FCA5B2AB1413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722C26-E7E5-40DC-B82B-A3D8BE303DC5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981445-D6FA-48EF-A2F5-D2925F49CE36}:2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1DFD5F-2867-4931-9575-4F4B8E5951A9}:2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F6BDEE-12DB-48F0-AF37-2172A5AEC11C}:2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25D22A-FC6A-4067-8AD5-63C50AA2507F}:2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233158-FE83-416D-B78B-6BBE39EBC9CA}:2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567E53-3E62-4D33-9D58-191BFD77E6FE}:2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3A5D56-62F9-44AE-83DB-DB6361EF4BCE}:2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358F96-36BF-44FF-9989-CBE03377D1AA}: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B81F97-8FC0-4261-A7E6-CEBF81C5F18F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8AA930-D6F2-41B1-BBFE-6B9FCE5D7AE0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301486-7D06-4E57-85FB-E807E34CCEB2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AE9D3C-384E-4028-B2E7-D82BC52F295F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5E1751-CBB7-4776-BB09-B14FCEC8CAF1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75E3CA-6EC0-4C71-8D15-D0F56EFC5C17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2EA644-91FF-4D2D-A93A-C9A51B598624}:2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B8C0A1-1017-4EB5-BC7B-DEA7F371894B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261</Words>
  <Application>Microsoft Office PowerPoint</Application>
  <PresentationFormat>On-screen Show (4:3)</PresentationFormat>
  <Paragraphs>106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22. So sánh số có hai chữ số</dc:title>
  <dc:creator>AutoBVT</dc:creator>
  <cp:lastModifiedBy>Admin</cp:lastModifiedBy>
  <cp:revision>20</cp:revision>
  <dcterms:created xsi:type="dcterms:W3CDTF">2020-08-23T01:47:27Z</dcterms:created>
  <dcterms:modified xsi:type="dcterms:W3CDTF">2025-01-16T01:40:29Z</dcterms:modified>
</cp:coreProperties>
</file>