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BA1BB-591F-4D79-A65B-F4358258DF4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E893C-E264-43DD-9861-A4908F0A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893C-E264-43DD-9861-A4908F0AE0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6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11, 22).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1CBFBEE-7BEB-47BB-B6F8-5D30CF1F2FE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oán\\PP Toan - Ket no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3. Bảng các số từ 1 đến 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25FC7A-0942-44F9-B0A1-23DADB96404B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4B51BB-93F0-4573-BB79-1C1E6587E250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B53B8-352D-4A88-951E-A03065253AE6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B4F68D-E1EF-4C85-88DC-5E28F06D7A6E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6CFACF-CC14-4889-970E-92B4129D4F3A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C1975E-FB9F-415E-A9AB-0256B4B6370A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E001A8-5658-47FB-ACF2-A933F47D035E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E949B9-327C-4A73-9E26-290DE6834ED2}:2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216</Words>
  <Application>Microsoft Office PowerPoint</Application>
  <PresentationFormat>On-screen Show (4:3)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23. Bảng các số từ 1 đến 100</dc:title>
  <dc:creator>AutoBVT</dc:creator>
  <cp:lastModifiedBy>Admin</cp:lastModifiedBy>
  <cp:revision>13</cp:revision>
  <dcterms:created xsi:type="dcterms:W3CDTF">2020-08-23T01:47:27Z</dcterms:created>
  <dcterms:modified xsi:type="dcterms:W3CDTF">2025-01-16T01:41:23Z</dcterms:modified>
</cp:coreProperties>
</file>