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4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3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6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1.mp3"/><Relationship Id="rId7" Type="http://schemas.openxmlformats.org/officeDocument/2006/relationships/image" Target="../media/image22.jpe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5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8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9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9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3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8BD7F46-DF5F-443F-97E2-D32F2D02D57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79E34085-9CC5-4145-9CE7-A6B31BCE51CC}&quot;,&quot;D:\\GADT LỚP 1\\tv kì 2\\PP-TIENGVIET-HK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Đ1 - Bai 2 - Đôi tai xấu xí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3CC5A0-3CDA-48C8-BA0D-53A41CD3FDEA}:2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45FB58-EA07-4DDB-AC5B-359C8464151F}: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C0FF53-013C-4D9C-944A-327597D0F606}:2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ACEAE5-EB0D-4FE9-A681-33F185007068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7171EA-D86B-4115-A912-C3D326E9EEA3}:28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9573BC-EC11-488D-9533-D8DDA2B5CA85}:2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FFBFC-586F-49C9-80DB-13D3D4E7CE21}:2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B1BB50-8B3F-43E2-9269-7B6F879EDF01}:26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97EB50-1085-4B18-A28A-FD307F564E6C}:2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097FAC-D4A2-4D55-9BCB-4B46C5F67047}:2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EE50BF-4F17-4842-B012-9E96E28BEEDB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2E69CA-B8B4-44A0-828B-561E10286423}:2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6F4879-4A2D-40EF-B16E-620E323885C4}:2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FA13C3-B01C-49D2-A700-44A02795FB18}:26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E99858-76C5-4C83-BF58-54CD728F3E51}:26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3A8C84-E6CE-4844-ACCE-71DCE4D1B65A}:29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CE26D5-7E8D-45A1-BD0A-C0B7706C6B23}:2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8303E1-CD73-4E26-9F7E-7729C16FB837}:26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97A4AD-632D-4D9A-BC02-A148B2448C22}:27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4CCB5-28F6-4C14-A3A5-C72CBCD3BA38}:27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A7DE74-B7B6-489C-9781-D1E15A1901D0}:2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9E5BFB-0F12-4C4F-AD67-87AA616BCFD5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3D972A-CE6F-480C-9C26-85C0E98A117C}:29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4500DC-E66D-439C-8B09-B409A25448DC}:29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8D0882-8AD5-4D64-8826-0892CE301C5A}:3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056187-CAA5-4A78-B0B3-5636FD01DC7B}:2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7300DD-ECAF-494F-BDD7-4F20D6DCD96D}:27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6A086A-9280-41A2-AD8A-BCD1BB3E8AAE}:27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254BDF-61B9-4128-9069-1A635C350630}:30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9AC114-F6F5-4FDA-B0CD-7475E0F613D9}:27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2DF685-4A02-4672-B680-9BA07E40A6C0}:27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9095E5-F76F-4909-89B7-79AAA10D9F33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C0D244-BF0D-4169-8C74-91CB3C1A8D5E}:2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089C2D-51F1-4BEC-94D8-028343821AAA}:27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B3A24C-88DC-48C2-A096-FAC2915F2FFE}:27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175BA1-E60D-4798-9A5E-2EB5BFA1C23A}:2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2C0905-BD04-42EF-AD1D-CEFEF7CC6098}:2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C17636-C3F5-41CE-B0AE-79BF5A494802}:2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324855-73AA-4A56-A085-4795CC9F15F6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565362-390F-41FF-BBAE-816754723361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ADF2D5-0915-492E-AF83-1EE82B88A30F}:281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1176</Words>
  <Application>Microsoft Office PowerPoint</Application>
  <PresentationFormat>On-screen Show (16:9)</PresentationFormat>
  <Paragraphs>143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CĐ1 - Bai 2 - Đôi tai xấu xí</dc:title>
  <dc:creator>Pham Thi Minh Phuong</dc:creator>
  <cp:lastModifiedBy>Admin</cp:lastModifiedBy>
  <cp:revision>53</cp:revision>
  <dcterms:created xsi:type="dcterms:W3CDTF">2020-08-13T09:19:00Z</dcterms:created>
  <dcterms:modified xsi:type="dcterms:W3CDTF">2024-12-18T14:08:40Z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