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7"/>
  </p:notesMasterIdLst>
  <p:handoutMasterIdLst>
    <p:handoutMasterId r:id="rId18"/>
  </p:handoutMasterIdLst>
  <p:sldIdLst>
    <p:sldId id="258" r:id="rId5"/>
    <p:sldId id="265" r:id="rId6"/>
    <p:sldId id="273" r:id="rId7"/>
    <p:sldId id="276" r:id="rId8"/>
    <p:sldId id="305" r:id="rId9"/>
    <p:sldId id="306" r:id="rId10"/>
    <p:sldId id="317" r:id="rId11"/>
    <p:sldId id="318" r:id="rId12"/>
    <p:sldId id="325" r:id="rId13"/>
    <p:sldId id="326" r:id="rId14"/>
    <p:sldId id="297"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7002" autoAdjust="0"/>
  </p:normalViewPr>
  <p:slideViewPr>
    <p:cSldViewPr snapToGrid="0">
      <p:cViewPr varScale="1">
        <p:scale>
          <a:sx n="67" d="100"/>
          <a:sy n="67" d="100"/>
        </p:scale>
        <p:origin x="852" y="72"/>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1/19/2025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1/19/2025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0.gif"/><Relationship Id="rId5" Type="http://schemas.openxmlformats.org/officeDocument/2006/relationships/image" Target="../media/image6.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435</Words>
  <Application>Microsoft Office PowerPoint</Application>
  <PresentationFormat>Widescreen</PresentationFormat>
  <Paragraphs>48</Paragraphs>
  <Slides>12</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vt:i4>
      </vt:variant>
    </vt:vector>
  </HeadingPairs>
  <TitlesOfParts>
    <vt:vector size="27" baseType="lpstr">
      <vt:lpstr>Aptos</vt:lpstr>
      <vt:lpstr>Aptos Display</vt:lpstr>
      <vt:lpstr>Arial</vt:lpstr>
      <vt:lpstr>Calibri</vt:lpstr>
      <vt:lpstr>Cambria</vt:lpstr>
      <vt:lpstr>Cambria Math</vt:lpstr>
      <vt:lpstr>Fredoka One</vt:lpstr>
      <vt:lpstr>Raleway</vt:lpstr>
      <vt:lpstr>SVN-Poky's</vt:lpstr>
      <vt:lpstr>UTM Cookies</vt:lpstr>
      <vt:lpstr>UTM Duepuntozero</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198</cp:revision>
  <dcterms:created xsi:type="dcterms:W3CDTF">2023-07-26T07:54:15Z</dcterms:created>
  <dcterms:modified xsi:type="dcterms:W3CDTF">2025-01-19T13:44:42Z</dcterms:modified>
  <cp:category>9Slide.vn</cp:category>
</cp:coreProperties>
</file>