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9" r:id="rId2"/>
    <p:sldId id="3073" r:id="rId3"/>
    <p:sldId id="3149" r:id="rId4"/>
    <p:sldId id="3074" r:id="rId5"/>
    <p:sldId id="3035" r:id="rId6"/>
    <p:sldId id="3154" r:id="rId7"/>
    <p:sldId id="3150" r:id="rId8"/>
    <p:sldId id="3151" r:id="rId9"/>
    <p:sldId id="3153" r:id="rId10"/>
    <p:sldId id="3126" r:id="rId11"/>
    <p:sldId id="3127"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8" d="100"/>
          <a:sy n="68" d="100"/>
        </p:scale>
        <p:origin x="6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6F0E8E-095B-4F35-947A-38782F377DA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67CDC58-4C56-4644-BF83-160BFD4A5A0D}">
      <dgm:prSet phldrT="[Text]"/>
      <dgm:spPr/>
      <dgm:t>
        <a:bodyPr/>
        <a:lstStyle/>
        <a:p>
          <a:r>
            <a:rPr lang="en-US" dirty="0" err="1"/>
            <a:t>Giá</a:t>
          </a:r>
          <a:r>
            <a:rPr lang="en-US" dirty="0"/>
            <a:t> </a:t>
          </a:r>
          <a:r>
            <a:rPr lang="en-US" dirty="0" err="1"/>
            <a:t>sách</a:t>
          </a:r>
          <a:r>
            <a:rPr lang="en-US" dirty="0"/>
            <a:t> </a:t>
          </a:r>
          <a:r>
            <a:rPr lang="en-US" dirty="0" err="1"/>
            <a:t>của</a:t>
          </a:r>
          <a:r>
            <a:rPr lang="en-US" dirty="0"/>
            <a:t> </a:t>
          </a:r>
          <a:r>
            <a:rPr lang="en-US" dirty="0" err="1"/>
            <a:t>em</a:t>
          </a:r>
          <a:endParaRPr lang="en-US" dirty="0"/>
        </a:p>
      </dgm:t>
    </dgm:pt>
    <dgm:pt modelId="{631C76B1-2350-4835-B597-8B1007E6C12E}" type="parTrans" cxnId="{51B9B0D3-9AC0-497E-86F1-6F8A75C36DD0}">
      <dgm:prSet/>
      <dgm:spPr/>
      <dgm:t>
        <a:bodyPr/>
        <a:lstStyle/>
        <a:p>
          <a:endParaRPr lang="en-US"/>
        </a:p>
      </dgm:t>
    </dgm:pt>
    <dgm:pt modelId="{B4BDB00C-829F-463B-96F5-1F7ED4C071B3}" type="sibTrans" cxnId="{51B9B0D3-9AC0-497E-86F1-6F8A75C36DD0}">
      <dgm:prSet/>
      <dgm:spPr/>
      <dgm:t>
        <a:bodyPr/>
        <a:lstStyle/>
        <a:p>
          <a:endParaRPr lang="en-US"/>
        </a:p>
      </dgm:t>
    </dgm:pt>
    <dgm:pt modelId="{5D1CB0F2-6C0F-4144-B33D-146D3A6A84E0}">
      <dgm:prSet phldrT="[Text]"/>
      <dgm:spPr/>
      <dgm:t>
        <a:bodyPr/>
        <a:lstStyle/>
        <a:p>
          <a:r>
            <a:rPr lang="en-US" dirty="0" err="1"/>
            <a:t>Truyện</a:t>
          </a:r>
          <a:r>
            <a:rPr lang="en-US" dirty="0"/>
            <a:t>, </a:t>
          </a:r>
          <a:r>
            <a:rPr lang="en-US" dirty="0" err="1"/>
            <a:t>thơ</a:t>
          </a:r>
          <a:endParaRPr lang="en-US" dirty="0"/>
        </a:p>
      </dgm:t>
    </dgm:pt>
    <dgm:pt modelId="{4EADB13F-76D6-4185-86D9-131E7AACE1F9}" type="parTrans" cxnId="{FFC51FCC-8E7C-42EC-ABAD-12131E0F73C9}">
      <dgm:prSet/>
      <dgm:spPr/>
      <dgm:t>
        <a:bodyPr/>
        <a:lstStyle/>
        <a:p>
          <a:endParaRPr lang="en-US"/>
        </a:p>
      </dgm:t>
    </dgm:pt>
    <dgm:pt modelId="{341CEF06-0C2C-44B5-B23B-01570E2DB49D}" type="sibTrans" cxnId="{FFC51FCC-8E7C-42EC-ABAD-12131E0F73C9}">
      <dgm:prSet/>
      <dgm:spPr/>
      <dgm:t>
        <a:bodyPr/>
        <a:lstStyle/>
        <a:p>
          <a:endParaRPr lang="en-US"/>
        </a:p>
      </dgm:t>
    </dgm:pt>
    <dgm:pt modelId="{0654827A-C67D-4BA3-A6A1-EF26CFA40E1C}">
      <dgm:prSet phldrT="[Text]"/>
      <dgm:spPr/>
      <dgm:t>
        <a:bodyPr/>
        <a:lstStyle/>
        <a:p>
          <a:r>
            <a:rPr lang="en-US" dirty="0" err="1"/>
            <a:t>Thơ</a:t>
          </a:r>
          <a:r>
            <a:rPr lang="en-US" dirty="0"/>
            <a:t> </a:t>
          </a:r>
          <a:r>
            <a:rPr lang="en-US" dirty="0" err="1"/>
            <a:t>học</a:t>
          </a:r>
          <a:r>
            <a:rPr lang="en-US" dirty="0"/>
            <a:t> </a:t>
          </a:r>
          <a:r>
            <a:rPr lang="en-US" dirty="0" err="1"/>
            <a:t>trò</a:t>
          </a:r>
          <a:endParaRPr lang="en-US" dirty="0"/>
        </a:p>
      </dgm:t>
    </dgm:pt>
    <dgm:pt modelId="{38D10086-CD28-437B-84A1-51B8AC4F31A1}" type="parTrans" cxnId="{26F9B547-DB8E-48CD-900F-87986BFC1332}">
      <dgm:prSet/>
      <dgm:spPr/>
      <dgm:t>
        <a:bodyPr/>
        <a:lstStyle/>
        <a:p>
          <a:endParaRPr lang="en-US"/>
        </a:p>
      </dgm:t>
    </dgm:pt>
    <dgm:pt modelId="{AA177DCB-FA38-4942-AC79-97AA2C2111C4}" type="sibTrans" cxnId="{26F9B547-DB8E-48CD-900F-87986BFC1332}">
      <dgm:prSet/>
      <dgm:spPr/>
      <dgm:t>
        <a:bodyPr/>
        <a:lstStyle/>
        <a:p>
          <a:endParaRPr lang="en-US"/>
        </a:p>
      </dgm:t>
    </dgm:pt>
    <dgm:pt modelId="{6C30F38F-AD64-49BB-B097-E668662C262C}">
      <dgm:prSet phldrT="[Text]"/>
      <dgm:spPr/>
      <dgm:t>
        <a:bodyPr/>
        <a:lstStyle/>
        <a:p>
          <a:r>
            <a:rPr lang="en-US" dirty="0" err="1"/>
            <a:t>Truyện</a:t>
          </a:r>
          <a:r>
            <a:rPr lang="en-US" dirty="0"/>
            <a:t> </a:t>
          </a:r>
          <a:r>
            <a:rPr lang="en-US" dirty="0" err="1"/>
            <a:t>cổ</a:t>
          </a:r>
          <a:r>
            <a:rPr lang="en-US" dirty="0"/>
            <a:t> </a:t>
          </a:r>
          <a:r>
            <a:rPr lang="en-US" dirty="0" err="1"/>
            <a:t>tích</a:t>
          </a:r>
          <a:endParaRPr lang="en-US" dirty="0"/>
        </a:p>
      </dgm:t>
    </dgm:pt>
    <dgm:pt modelId="{459071F5-17B5-4B3D-AB96-75D4A090883E}" type="parTrans" cxnId="{480C8BC3-FF8C-4B0D-8619-31E704F38103}">
      <dgm:prSet/>
      <dgm:spPr/>
      <dgm:t>
        <a:bodyPr/>
        <a:lstStyle/>
        <a:p>
          <a:endParaRPr lang="en-US"/>
        </a:p>
      </dgm:t>
    </dgm:pt>
    <dgm:pt modelId="{1B8769FA-D9BC-4359-8D88-D9F4A3A0C214}" type="sibTrans" cxnId="{480C8BC3-FF8C-4B0D-8619-31E704F38103}">
      <dgm:prSet/>
      <dgm:spPr/>
      <dgm:t>
        <a:bodyPr/>
        <a:lstStyle/>
        <a:p>
          <a:endParaRPr lang="en-US"/>
        </a:p>
      </dgm:t>
    </dgm:pt>
    <dgm:pt modelId="{298726D4-9526-44CC-88CC-F594DB0DFC69}">
      <dgm:prSet phldrT="[Text]"/>
      <dgm:spPr/>
      <dgm:t>
        <a:bodyPr/>
        <a:lstStyle/>
        <a:p>
          <a:r>
            <a:rPr lang="en-US" dirty="0" err="1"/>
            <a:t>Sách</a:t>
          </a:r>
          <a:r>
            <a:rPr lang="en-US" dirty="0"/>
            <a:t> </a:t>
          </a:r>
          <a:r>
            <a:rPr lang="en-US" dirty="0" err="1"/>
            <a:t>vở</a:t>
          </a:r>
          <a:endParaRPr lang="en-US" dirty="0"/>
        </a:p>
      </dgm:t>
    </dgm:pt>
    <dgm:pt modelId="{E6CED87D-CA7C-41F7-8CE7-40E0EA8AF23C}" type="parTrans" cxnId="{9DDD426E-48A0-4CC4-AAC5-A3BC84E5E30E}">
      <dgm:prSet/>
      <dgm:spPr/>
      <dgm:t>
        <a:bodyPr/>
        <a:lstStyle/>
        <a:p>
          <a:endParaRPr lang="en-US"/>
        </a:p>
      </dgm:t>
    </dgm:pt>
    <dgm:pt modelId="{92DE224C-814D-4BE7-B56C-B80EBD886DE8}" type="sibTrans" cxnId="{9DDD426E-48A0-4CC4-AAC5-A3BC84E5E30E}">
      <dgm:prSet/>
      <dgm:spPr/>
      <dgm:t>
        <a:bodyPr/>
        <a:lstStyle/>
        <a:p>
          <a:endParaRPr lang="en-US"/>
        </a:p>
      </dgm:t>
    </dgm:pt>
    <dgm:pt modelId="{D3431AF0-0BE5-4C53-9411-B199F73DFAF4}">
      <dgm:prSet phldrT="[Text]"/>
      <dgm:spPr/>
      <dgm:t>
        <a:bodyPr/>
        <a:lstStyle/>
        <a:p>
          <a:r>
            <a:rPr lang="en-US" dirty="0" err="1"/>
            <a:t>Sách</a:t>
          </a:r>
          <a:r>
            <a:rPr lang="en-US" dirty="0"/>
            <a:t> </a:t>
          </a:r>
          <a:r>
            <a:rPr lang="en-US" dirty="0" err="1"/>
            <a:t>giáo</a:t>
          </a:r>
          <a:r>
            <a:rPr lang="en-US" dirty="0"/>
            <a:t> khoa</a:t>
          </a:r>
        </a:p>
      </dgm:t>
    </dgm:pt>
    <dgm:pt modelId="{CD76F143-52EF-4196-808C-9F5F7464E630}" type="parTrans" cxnId="{34AC5B62-7EF3-44BE-9D0A-5E94E04B09E6}">
      <dgm:prSet/>
      <dgm:spPr/>
      <dgm:t>
        <a:bodyPr/>
        <a:lstStyle/>
        <a:p>
          <a:endParaRPr lang="en-US"/>
        </a:p>
      </dgm:t>
    </dgm:pt>
    <dgm:pt modelId="{A693D9ED-1BD3-432B-9420-D2448ECF3A4B}" type="sibTrans" cxnId="{34AC5B62-7EF3-44BE-9D0A-5E94E04B09E6}">
      <dgm:prSet/>
      <dgm:spPr/>
      <dgm:t>
        <a:bodyPr/>
        <a:lstStyle/>
        <a:p>
          <a:endParaRPr lang="en-US"/>
        </a:p>
      </dgm:t>
    </dgm:pt>
    <dgm:pt modelId="{C883AABA-0083-44A9-8540-6071CB041D57}">
      <dgm:prSet phldrT="[Text]"/>
      <dgm:spPr/>
      <dgm:t>
        <a:bodyPr/>
        <a:lstStyle/>
        <a:p>
          <a:r>
            <a:rPr lang="en-US" dirty="0" err="1"/>
            <a:t>Vở</a:t>
          </a:r>
          <a:r>
            <a:rPr lang="en-US" dirty="0"/>
            <a:t> </a:t>
          </a:r>
          <a:r>
            <a:rPr lang="en-US" dirty="0" err="1"/>
            <a:t>viết</a:t>
          </a:r>
          <a:endParaRPr lang="en-US" dirty="0"/>
        </a:p>
      </dgm:t>
    </dgm:pt>
    <dgm:pt modelId="{02650F34-5149-4DF2-90C4-FEE3705B963F}" type="parTrans" cxnId="{7EFF27F4-16E4-4F44-A02F-F49DF94D0BD1}">
      <dgm:prSet/>
      <dgm:spPr/>
      <dgm:t>
        <a:bodyPr/>
        <a:lstStyle/>
        <a:p>
          <a:endParaRPr lang="en-US"/>
        </a:p>
      </dgm:t>
    </dgm:pt>
    <dgm:pt modelId="{95B3C45B-5085-43AE-9E84-4146C226F03A}" type="sibTrans" cxnId="{7EFF27F4-16E4-4F44-A02F-F49DF94D0BD1}">
      <dgm:prSet/>
      <dgm:spPr/>
      <dgm:t>
        <a:bodyPr/>
        <a:lstStyle/>
        <a:p>
          <a:endParaRPr lang="en-US"/>
        </a:p>
      </dgm:t>
    </dgm:pt>
    <dgm:pt modelId="{375A96FE-1CDE-4542-AFD2-B60E7D161982}">
      <dgm:prSet phldrT="[Text]"/>
      <dgm:spPr/>
      <dgm:t>
        <a:bodyPr/>
        <a:lstStyle/>
        <a:p>
          <a:r>
            <a:rPr lang="en-US" dirty="0" err="1"/>
            <a:t>Truyện</a:t>
          </a:r>
          <a:r>
            <a:rPr lang="en-US" dirty="0"/>
            <a:t> </a:t>
          </a:r>
          <a:r>
            <a:rPr lang="en-US" dirty="0" err="1"/>
            <a:t>tranh</a:t>
          </a:r>
          <a:endParaRPr lang="en-US" dirty="0"/>
        </a:p>
      </dgm:t>
    </dgm:pt>
    <dgm:pt modelId="{98B9E6F2-7C66-4C61-ADF1-E6D37357E5BC}" type="parTrans" cxnId="{848DC399-A057-45EE-8A0B-7051831E1EB3}">
      <dgm:prSet/>
      <dgm:spPr/>
      <dgm:t>
        <a:bodyPr/>
        <a:lstStyle/>
        <a:p>
          <a:endParaRPr lang="en-US"/>
        </a:p>
      </dgm:t>
    </dgm:pt>
    <dgm:pt modelId="{555F9B3D-3364-46C3-988C-34F5609A71A5}" type="sibTrans" cxnId="{848DC399-A057-45EE-8A0B-7051831E1EB3}">
      <dgm:prSet/>
      <dgm:spPr/>
      <dgm:t>
        <a:bodyPr/>
        <a:lstStyle/>
        <a:p>
          <a:endParaRPr lang="en-US"/>
        </a:p>
      </dgm:t>
    </dgm:pt>
    <dgm:pt modelId="{3EC9C938-F838-4FB4-A433-B424F15E63E3}" type="pres">
      <dgm:prSet presAssocID="{256F0E8E-095B-4F35-947A-38782F377DA8}" presName="hierChild1" presStyleCnt="0">
        <dgm:presLayoutVars>
          <dgm:chPref val="1"/>
          <dgm:dir/>
          <dgm:animOne val="branch"/>
          <dgm:animLvl val="lvl"/>
          <dgm:resizeHandles/>
        </dgm:presLayoutVars>
      </dgm:prSet>
      <dgm:spPr/>
    </dgm:pt>
    <dgm:pt modelId="{C2E98F9D-449F-4CE4-8686-85BE32EDF62A}" type="pres">
      <dgm:prSet presAssocID="{C67CDC58-4C56-4644-BF83-160BFD4A5A0D}" presName="hierRoot1" presStyleCnt="0"/>
      <dgm:spPr/>
    </dgm:pt>
    <dgm:pt modelId="{C7AA3D6E-10AD-4A37-92D2-42B815794C12}" type="pres">
      <dgm:prSet presAssocID="{C67CDC58-4C56-4644-BF83-160BFD4A5A0D}" presName="composite" presStyleCnt="0"/>
      <dgm:spPr/>
    </dgm:pt>
    <dgm:pt modelId="{CDB3A36B-9C39-4084-9C85-E3D4017777F7}" type="pres">
      <dgm:prSet presAssocID="{C67CDC58-4C56-4644-BF83-160BFD4A5A0D}" presName="background" presStyleLbl="node0" presStyleIdx="0" presStyleCnt="1"/>
      <dgm:spPr/>
    </dgm:pt>
    <dgm:pt modelId="{717DBFF1-A0A0-4D7D-83CF-F6FCAC418139}" type="pres">
      <dgm:prSet presAssocID="{C67CDC58-4C56-4644-BF83-160BFD4A5A0D}" presName="text" presStyleLbl="fgAcc0" presStyleIdx="0" presStyleCnt="1">
        <dgm:presLayoutVars>
          <dgm:chPref val="3"/>
        </dgm:presLayoutVars>
      </dgm:prSet>
      <dgm:spPr/>
    </dgm:pt>
    <dgm:pt modelId="{F18EF069-0FE7-4AFF-A2AB-D1A722B1A43F}" type="pres">
      <dgm:prSet presAssocID="{C67CDC58-4C56-4644-BF83-160BFD4A5A0D}" presName="hierChild2" presStyleCnt="0"/>
      <dgm:spPr/>
    </dgm:pt>
    <dgm:pt modelId="{68D0B411-7E4E-42CB-AFA8-A7BD01B3D2E5}" type="pres">
      <dgm:prSet presAssocID="{4EADB13F-76D6-4185-86D9-131E7AACE1F9}" presName="Name10" presStyleLbl="parChTrans1D2" presStyleIdx="0" presStyleCnt="2"/>
      <dgm:spPr/>
    </dgm:pt>
    <dgm:pt modelId="{347B0226-0F42-49E7-835B-C97BA93D1EB1}" type="pres">
      <dgm:prSet presAssocID="{5D1CB0F2-6C0F-4144-B33D-146D3A6A84E0}" presName="hierRoot2" presStyleCnt="0"/>
      <dgm:spPr/>
    </dgm:pt>
    <dgm:pt modelId="{4A5A65AE-BB7A-4150-9F23-C17A577B72D1}" type="pres">
      <dgm:prSet presAssocID="{5D1CB0F2-6C0F-4144-B33D-146D3A6A84E0}" presName="composite2" presStyleCnt="0"/>
      <dgm:spPr/>
    </dgm:pt>
    <dgm:pt modelId="{95F0A602-13DB-485E-9D09-A9DAAE40B14A}" type="pres">
      <dgm:prSet presAssocID="{5D1CB0F2-6C0F-4144-B33D-146D3A6A84E0}" presName="background2" presStyleLbl="node2" presStyleIdx="0" presStyleCnt="2"/>
      <dgm:spPr/>
    </dgm:pt>
    <dgm:pt modelId="{280D9EBD-B2EA-464F-B1DC-67FEDC96BAA7}" type="pres">
      <dgm:prSet presAssocID="{5D1CB0F2-6C0F-4144-B33D-146D3A6A84E0}" presName="text2" presStyleLbl="fgAcc2" presStyleIdx="0" presStyleCnt="2">
        <dgm:presLayoutVars>
          <dgm:chPref val="3"/>
        </dgm:presLayoutVars>
      </dgm:prSet>
      <dgm:spPr/>
    </dgm:pt>
    <dgm:pt modelId="{6555F287-85EE-439B-84D8-53D949159E47}" type="pres">
      <dgm:prSet presAssocID="{5D1CB0F2-6C0F-4144-B33D-146D3A6A84E0}" presName="hierChild3" presStyleCnt="0"/>
      <dgm:spPr/>
    </dgm:pt>
    <dgm:pt modelId="{9E586347-2511-412B-81C8-09512AC9F61D}" type="pres">
      <dgm:prSet presAssocID="{38D10086-CD28-437B-84A1-51B8AC4F31A1}" presName="Name17" presStyleLbl="parChTrans1D3" presStyleIdx="0" presStyleCnt="5"/>
      <dgm:spPr/>
    </dgm:pt>
    <dgm:pt modelId="{CB434AD4-D4FB-4C1E-99E7-6951366938B8}" type="pres">
      <dgm:prSet presAssocID="{0654827A-C67D-4BA3-A6A1-EF26CFA40E1C}" presName="hierRoot3" presStyleCnt="0"/>
      <dgm:spPr/>
    </dgm:pt>
    <dgm:pt modelId="{BE2B3FA1-B701-4692-A411-47FE0DA7ADF7}" type="pres">
      <dgm:prSet presAssocID="{0654827A-C67D-4BA3-A6A1-EF26CFA40E1C}" presName="composite3" presStyleCnt="0"/>
      <dgm:spPr/>
    </dgm:pt>
    <dgm:pt modelId="{F8D9170F-FC93-406E-8B03-60780A445710}" type="pres">
      <dgm:prSet presAssocID="{0654827A-C67D-4BA3-A6A1-EF26CFA40E1C}" presName="background3" presStyleLbl="node3" presStyleIdx="0" presStyleCnt="5"/>
      <dgm:spPr/>
    </dgm:pt>
    <dgm:pt modelId="{1DD979C6-E6BB-48CA-BBB8-713BBE5073F5}" type="pres">
      <dgm:prSet presAssocID="{0654827A-C67D-4BA3-A6A1-EF26CFA40E1C}" presName="text3" presStyleLbl="fgAcc3" presStyleIdx="0" presStyleCnt="5">
        <dgm:presLayoutVars>
          <dgm:chPref val="3"/>
        </dgm:presLayoutVars>
      </dgm:prSet>
      <dgm:spPr/>
    </dgm:pt>
    <dgm:pt modelId="{41F5DCFC-4CEA-405E-BFC0-4AC1AC9E61C9}" type="pres">
      <dgm:prSet presAssocID="{0654827A-C67D-4BA3-A6A1-EF26CFA40E1C}" presName="hierChild4" presStyleCnt="0"/>
      <dgm:spPr/>
    </dgm:pt>
    <dgm:pt modelId="{B989F82B-F051-41E4-BFBF-CC636E0E6413}" type="pres">
      <dgm:prSet presAssocID="{459071F5-17B5-4B3D-AB96-75D4A090883E}" presName="Name17" presStyleLbl="parChTrans1D3" presStyleIdx="1" presStyleCnt="5"/>
      <dgm:spPr/>
    </dgm:pt>
    <dgm:pt modelId="{D5CEA84D-5EAC-4C8D-BF44-1B83CB3E9224}" type="pres">
      <dgm:prSet presAssocID="{6C30F38F-AD64-49BB-B097-E668662C262C}" presName="hierRoot3" presStyleCnt="0"/>
      <dgm:spPr/>
    </dgm:pt>
    <dgm:pt modelId="{F4BA71B9-9581-46B1-A692-F0DCDA4B6E5F}" type="pres">
      <dgm:prSet presAssocID="{6C30F38F-AD64-49BB-B097-E668662C262C}" presName="composite3" presStyleCnt="0"/>
      <dgm:spPr/>
    </dgm:pt>
    <dgm:pt modelId="{B5E38238-320F-4D37-97C9-00B6A1D29DD1}" type="pres">
      <dgm:prSet presAssocID="{6C30F38F-AD64-49BB-B097-E668662C262C}" presName="background3" presStyleLbl="node3" presStyleIdx="1" presStyleCnt="5"/>
      <dgm:spPr/>
    </dgm:pt>
    <dgm:pt modelId="{74099E4F-067C-43B1-AE8D-8D64E5D12554}" type="pres">
      <dgm:prSet presAssocID="{6C30F38F-AD64-49BB-B097-E668662C262C}" presName="text3" presStyleLbl="fgAcc3" presStyleIdx="1" presStyleCnt="5">
        <dgm:presLayoutVars>
          <dgm:chPref val="3"/>
        </dgm:presLayoutVars>
      </dgm:prSet>
      <dgm:spPr/>
    </dgm:pt>
    <dgm:pt modelId="{D39027EB-0C1D-418A-92BD-B71B375B11B3}" type="pres">
      <dgm:prSet presAssocID="{6C30F38F-AD64-49BB-B097-E668662C262C}" presName="hierChild4" presStyleCnt="0"/>
      <dgm:spPr/>
    </dgm:pt>
    <dgm:pt modelId="{36950E47-2698-4ADC-A910-8ACC12C6E751}" type="pres">
      <dgm:prSet presAssocID="{98B9E6F2-7C66-4C61-ADF1-E6D37357E5BC}" presName="Name17" presStyleLbl="parChTrans1D3" presStyleIdx="2" presStyleCnt="5"/>
      <dgm:spPr/>
    </dgm:pt>
    <dgm:pt modelId="{C8B6C82C-D189-47C4-B165-BB3BA8974059}" type="pres">
      <dgm:prSet presAssocID="{375A96FE-1CDE-4542-AFD2-B60E7D161982}" presName="hierRoot3" presStyleCnt="0"/>
      <dgm:spPr/>
    </dgm:pt>
    <dgm:pt modelId="{6D6066CD-8362-4A09-9F65-86E6ED721BF2}" type="pres">
      <dgm:prSet presAssocID="{375A96FE-1CDE-4542-AFD2-B60E7D161982}" presName="composite3" presStyleCnt="0"/>
      <dgm:spPr/>
    </dgm:pt>
    <dgm:pt modelId="{8459D43B-95DA-4B8D-9A74-5ACFD4466271}" type="pres">
      <dgm:prSet presAssocID="{375A96FE-1CDE-4542-AFD2-B60E7D161982}" presName="background3" presStyleLbl="node3" presStyleIdx="2" presStyleCnt="5"/>
      <dgm:spPr/>
    </dgm:pt>
    <dgm:pt modelId="{718CBB87-6E71-4B49-A75D-D92A30EDD6A5}" type="pres">
      <dgm:prSet presAssocID="{375A96FE-1CDE-4542-AFD2-B60E7D161982}" presName="text3" presStyleLbl="fgAcc3" presStyleIdx="2" presStyleCnt="5">
        <dgm:presLayoutVars>
          <dgm:chPref val="3"/>
        </dgm:presLayoutVars>
      </dgm:prSet>
      <dgm:spPr/>
    </dgm:pt>
    <dgm:pt modelId="{24516216-EF1C-4F18-8D6F-4A39CD85364E}" type="pres">
      <dgm:prSet presAssocID="{375A96FE-1CDE-4542-AFD2-B60E7D161982}" presName="hierChild4" presStyleCnt="0"/>
      <dgm:spPr/>
    </dgm:pt>
    <dgm:pt modelId="{818685C9-AC4D-4374-B96D-25621160450E}" type="pres">
      <dgm:prSet presAssocID="{E6CED87D-CA7C-41F7-8CE7-40E0EA8AF23C}" presName="Name10" presStyleLbl="parChTrans1D2" presStyleIdx="1" presStyleCnt="2"/>
      <dgm:spPr/>
    </dgm:pt>
    <dgm:pt modelId="{951C72F8-AD60-4530-B6B7-F7484021EFD1}" type="pres">
      <dgm:prSet presAssocID="{298726D4-9526-44CC-88CC-F594DB0DFC69}" presName="hierRoot2" presStyleCnt="0"/>
      <dgm:spPr/>
    </dgm:pt>
    <dgm:pt modelId="{789D1BD7-1739-4F20-8F20-C716C22DEDD5}" type="pres">
      <dgm:prSet presAssocID="{298726D4-9526-44CC-88CC-F594DB0DFC69}" presName="composite2" presStyleCnt="0"/>
      <dgm:spPr/>
    </dgm:pt>
    <dgm:pt modelId="{A84892E0-B775-4BCB-8395-FF0962C03B1D}" type="pres">
      <dgm:prSet presAssocID="{298726D4-9526-44CC-88CC-F594DB0DFC69}" presName="background2" presStyleLbl="node2" presStyleIdx="1" presStyleCnt="2"/>
      <dgm:spPr/>
    </dgm:pt>
    <dgm:pt modelId="{E0189D48-BF34-4ABD-B425-FD10742D17CA}" type="pres">
      <dgm:prSet presAssocID="{298726D4-9526-44CC-88CC-F594DB0DFC69}" presName="text2" presStyleLbl="fgAcc2" presStyleIdx="1" presStyleCnt="2">
        <dgm:presLayoutVars>
          <dgm:chPref val="3"/>
        </dgm:presLayoutVars>
      </dgm:prSet>
      <dgm:spPr/>
    </dgm:pt>
    <dgm:pt modelId="{CEE8BBD0-8463-4240-AEF4-A32308848540}" type="pres">
      <dgm:prSet presAssocID="{298726D4-9526-44CC-88CC-F594DB0DFC69}" presName="hierChild3" presStyleCnt="0"/>
      <dgm:spPr/>
    </dgm:pt>
    <dgm:pt modelId="{B695DC13-3C08-45F7-B949-BF6E5895C0E3}" type="pres">
      <dgm:prSet presAssocID="{CD76F143-52EF-4196-808C-9F5F7464E630}" presName="Name17" presStyleLbl="parChTrans1D3" presStyleIdx="3" presStyleCnt="5"/>
      <dgm:spPr/>
    </dgm:pt>
    <dgm:pt modelId="{15DF7CB7-7FF7-476F-A8F2-CF38323199BB}" type="pres">
      <dgm:prSet presAssocID="{D3431AF0-0BE5-4C53-9411-B199F73DFAF4}" presName="hierRoot3" presStyleCnt="0"/>
      <dgm:spPr/>
    </dgm:pt>
    <dgm:pt modelId="{78B42BC3-9BFB-43EA-96D3-950DA1BDABC1}" type="pres">
      <dgm:prSet presAssocID="{D3431AF0-0BE5-4C53-9411-B199F73DFAF4}" presName="composite3" presStyleCnt="0"/>
      <dgm:spPr/>
    </dgm:pt>
    <dgm:pt modelId="{DDB46F7A-255C-4DF9-9FE6-FEB2EA293D5B}" type="pres">
      <dgm:prSet presAssocID="{D3431AF0-0BE5-4C53-9411-B199F73DFAF4}" presName="background3" presStyleLbl="node3" presStyleIdx="3" presStyleCnt="5"/>
      <dgm:spPr/>
    </dgm:pt>
    <dgm:pt modelId="{6A5C01A3-C5F4-48CD-AFAD-939638954AB8}" type="pres">
      <dgm:prSet presAssocID="{D3431AF0-0BE5-4C53-9411-B199F73DFAF4}" presName="text3" presStyleLbl="fgAcc3" presStyleIdx="3" presStyleCnt="5">
        <dgm:presLayoutVars>
          <dgm:chPref val="3"/>
        </dgm:presLayoutVars>
      </dgm:prSet>
      <dgm:spPr/>
    </dgm:pt>
    <dgm:pt modelId="{3F2D5F17-8E8E-4139-B009-291F652B5CD6}" type="pres">
      <dgm:prSet presAssocID="{D3431AF0-0BE5-4C53-9411-B199F73DFAF4}" presName="hierChild4" presStyleCnt="0"/>
      <dgm:spPr/>
    </dgm:pt>
    <dgm:pt modelId="{2A5F04AE-4762-44FF-8B9E-2EE0C70694F9}" type="pres">
      <dgm:prSet presAssocID="{02650F34-5149-4DF2-90C4-FEE3705B963F}" presName="Name17" presStyleLbl="parChTrans1D3" presStyleIdx="4" presStyleCnt="5"/>
      <dgm:spPr/>
    </dgm:pt>
    <dgm:pt modelId="{D986B2A3-E725-473A-9312-0E5A0C0C952D}" type="pres">
      <dgm:prSet presAssocID="{C883AABA-0083-44A9-8540-6071CB041D57}" presName="hierRoot3" presStyleCnt="0"/>
      <dgm:spPr/>
    </dgm:pt>
    <dgm:pt modelId="{D005EE28-D5E3-4B5B-8D4E-AB14F5A48F63}" type="pres">
      <dgm:prSet presAssocID="{C883AABA-0083-44A9-8540-6071CB041D57}" presName="composite3" presStyleCnt="0"/>
      <dgm:spPr/>
    </dgm:pt>
    <dgm:pt modelId="{C4A599F3-CD02-4931-9D0B-811248F383F1}" type="pres">
      <dgm:prSet presAssocID="{C883AABA-0083-44A9-8540-6071CB041D57}" presName="background3" presStyleLbl="node3" presStyleIdx="4" presStyleCnt="5"/>
      <dgm:spPr/>
    </dgm:pt>
    <dgm:pt modelId="{A11B7D00-0493-41CA-9B30-484F7F454C66}" type="pres">
      <dgm:prSet presAssocID="{C883AABA-0083-44A9-8540-6071CB041D57}" presName="text3" presStyleLbl="fgAcc3" presStyleIdx="4" presStyleCnt="5">
        <dgm:presLayoutVars>
          <dgm:chPref val="3"/>
        </dgm:presLayoutVars>
      </dgm:prSet>
      <dgm:spPr/>
    </dgm:pt>
    <dgm:pt modelId="{3A6360F2-9740-4CC9-B042-157A0E95FBEF}" type="pres">
      <dgm:prSet presAssocID="{C883AABA-0083-44A9-8540-6071CB041D57}" presName="hierChild4" presStyleCnt="0"/>
      <dgm:spPr/>
    </dgm:pt>
  </dgm:ptLst>
  <dgm:cxnLst>
    <dgm:cxn modelId="{21B54506-1513-405A-9962-64B54F07D972}" type="presOf" srcId="{E6CED87D-CA7C-41F7-8CE7-40E0EA8AF23C}" destId="{818685C9-AC4D-4374-B96D-25621160450E}" srcOrd="0" destOrd="0" presId="urn:microsoft.com/office/officeart/2005/8/layout/hierarchy1"/>
    <dgm:cxn modelId="{E12A9D1F-E411-430E-A5CE-F182AA4C1058}" type="presOf" srcId="{98B9E6F2-7C66-4C61-ADF1-E6D37357E5BC}" destId="{36950E47-2698-4ADC-A910-8ACC12C6E751}" srcOrd="0" destOrd="0" presId="urn:microsoft.com/office/officeart/2005/8/layout/hierarchy1"/>
    <dgm:cxn modelId="{936BE330-376B-4FD7-A1C0-3FAA0BA13E75}" type="presOf" srcId="{38D10086-CD28-437B-84A1-51B8AC4F31A1}" destId="{9E586347-2511-412B-81C8-09512AC9F61D}" srcOrd="0" destOrd="0" presId="urn:microsoft.com/office/officeart/2005/8/layout/hierarchy1"/>
    <dgm:cxn modelId="{F58AFC5C-ABFF-4FEE-ADF7-FDE499BD040F}" type="presOf" srcId="{C67CDC58-4C56-4644-BF83-160BFD4A5A0D}" destId="{717DBFF1-A0A0-4D7D-83CF-F6FCAC418139}" srcOrd="0" destOrd="0" presId="urn:microsoft.com/office/officeart/2005/8/layout/hierarchy1"/>
    <dgm:cxn modelId="{1B2AD161-80A5-489C-A488-0B42188067E6}" type="presOf" srcId="{D3431AF0-0BE5-4C53-9411-B199F73DFAF4}" destId="{6A5C01A3-C5F4-48CD-AFAD-939638954AB8}" srcOrd="0" destOrd="0" presId="urn:microsoft.com/office/officeart/2005/8/layout/hierarchy1"/>
    <dgm:cxn modelId="{34AC5B62-7EF3-44BE-9D0A-5E94E04B09E6}" srcId="{298726D4-9526-44CC-88CC-F594DB0DFC69}" destId="{D3431AF0-0BE5-4C53-9411-B199F73DFAF4}" srcOrd="0" destOrd="0" parTransId="{CD76F143-52EF-4196-808C-9F5F7464E630}" sibTransId="{A693D9ED-1BD3-432B-9420-D2448ECF3A4B}"/>
    <dgm:cxn modelId="{B068BE63-7235-4A6E-B18F-AD92544E0595}" type="presOf" srcId="{C883AABA-0083-44A9-8540-6071CB041D57}" destId="{A11B7D00-0493-41CA-9B30-484F7F454C66}" srcOrd="0" destOrd="0" presId="urn:microsoft.com/office/officeart/2005/8/layout/hierarchy1"/>
    <dgm:cxn modelId="{26F9B547-DB8E-48CD-900F-87986BFC1332}" srcId="{5D1CB0F2-6C0F-4144-B33D-146D3A6A84E0}" destId="{0654827A-C67D-4BA3-A6A1-EF26CFA40E1C}" srcOrd="0" destOrd="0" parTransId="{38D10086-CD28-437B-84A1-51B8AC4F31A1}" sibTransId="{AA177DCB-FA38-4942-AC79-97AA2C2111C4}"/>
    <dgm:cxn modelId="{9DDD426E-48A0-4CC4-AAC5-A3BC84E5E30E}" srcId="{C67CDC58-4C56-4644-BF83-160BFD4A5A0D}" destId="{298726D4-9526-44CC-88CC-F594DB0DFC69}" srcOrd="1" destOrd="0" parTransId="{E6CED87D-CA7C-41F7-8CE7-40E0EA8AF23C}" sibTransId="{92DE224C-814D-4BE7-B56C-B80EBD886DE8}"/>
    <dgm:cxn modelId="{D2F3AB4F-3F99-4439-B006-EA52015B46D7}" type="presOf" srcId="{459071F5-17B5-4B3D-AB96-75D4A090883E}" destId="{B989F82B-F051-41E4-BFBF-CC636E0E6413}" srcOrd="0" destOrd="0" presId="urn:microsoft.com/office/officeart/2005/8/layout/hierarchy1"/>
    <dgm:cxn modelId="{E3F01571-2487-43A4-8BD1-7B67131B3816}" type="presOf" srcId="{0654827A-C67D-4BA3-A6A1-EF26CFA40E1C}" destId="{1DD979C6-E6BB-48CA-BBB8-713BBE5073F5}" srcOrd="0" destOrd="0" presId="urn:microsoft.com/office/officeart/2005/8/layout/hierarchy1"/>
    <dgm:cxn modelId="{848DC399-A057-45EE-8A0B-7051831E1EB3}" srcId="{5D1CB0F2-6C0F-4144-B33D-146D3A6A84E0}" destId="{375A96FE-1CDE-4542-AFD2-B60E7D161982}" srcOrd="2" destOrd="0" parTransId="{98B9E6F2-7C66-4C61-ADF1-E6D37357E5BC}" sibTransId="{555F9B3D-3364-46C3-988C-34F5609A71A5}"/>
    <dgm:cxn modelId="{48BBF8A3-C1E2-4099-84FC-6BD9E64A3B0D}" type="presOf" srcId="{CD76F143-52EF-4196-808C-9F5F7464E630}" destId="{B695DC13-3C08-45F7-B949-BF6E5895C0E3}" srcOrd="0" destOrd="0" presId="urn:microsoft.com/office/officeart/2005/8/layout/hierarchy1"/>
    <dgm:cxn modelId="{ED2E0CBD-F498-4FF1-8C7B-BCAA176A72AD}" type="presOf" srcId="{256F0E8E-095B-4F35-947A-38782F377DA8}" destId="{3EC9C938-F838-4FB4-A433-B424F15E63E3}" srcOrd="0" destOrd="0" presId="urn:microsoft.com/office/officeart/2005/8/layout/hierarchy1"/>
    <dgm:cxn modelId="{480C8BC3-FF8C-4B0D-8619-31E704F38103}" srcId="{5D1CB0F2-6C0F-4144-B33D-146D3A6A84E0}" destId="{6C30F38F-AD64-49BB-B097-E668662C262C}" srcOrd="1" destOrd="0" parTransId="{459071F5-17B5-4B3D-AB96-75D4A090883E}" sibTransId="{1B8769FA-D9BC-4359-8D88-D9F4A3A0C214}"/>
    <dgm:cxn modelId="{9CD28EC8-60B8-4C7A-87CB-4DD9833EAB44}" type="presOf" srcId="{02650F34-5149-4DF2-90C4-FEE3705B963F}" destId="{2A5F04AE-4762-44FF-8B9E-2EE0C70694F9}" srcOrd="0" destOrd="0" presId="urn:microsoft.com/office/officeart/2005/8/layout/hierarchy1"/>
    <dgm:cxn modelId="{FFC51FCC-8E7C-42EC-ABAD-12131E0F73C9}" srcId="{C67CDC58-4C56-4644-BF83-160BFD4A5A0D}" destId="{5D1CB0F2-6C0F-4144-B33D-146D3A6A84E0}" srcOrd="0" destOrd="0" parTransId="{4EADB13F-76D6-4185-86D9-131E7AACE1F9}" sibTransId="{341CEF06-0C2C-44B5-B23B-01570E2DB49D}"/>
    <dgm:cxn modelId="{7E50E8CD-7EF6-4086-A43E-2ED595F7A3EB}" type="presOf" srcId="{298726D4-9526-44CC-88CC-F594DB0DFC69}" destId="{E0189D48-BF34-4ABD-B425-FD10742D17CA}" srcOrd="0" destOrd="0" presId="urn:microsoft.com/office/officeart/2005/8/layout/hierarchy1"/>
    <dgm:cxn modelId="{9AE82DD2-E757-4833-AD0F-EE3FC12C1694}" type="presOf" srcId="{5D1CB0F2-6C0F-4144-B33D-146D3A6A84E0}" destId="{280D9EBD-B2EA-464F-B1DC-67FEDC96BAA7}" srcOrd="0" destOrd="0" presId="urn:microsoft.com/office/officeart/2005/8/layout/hierarchy1"/>
    <dgm:cxn modelId="{51B9B0D3-9AC0-497E-86F1-6F8A75C36DD0}" srcId="{256F0E8E-095B-4F35-947A-38782F377DA8}" destId="{C67CDC58-4C56-4644-BF83-160BFD4A5A0D}" srcOrd="0" destOrd="0" parTransId="{631C76B1-2350-4835-B597-8B1007E6C12E}" sibTransId="{B4BDB00C-829F-463B-96F5-1F7ED4C071B3}"/>
    <dgm:cxn modelId="{F42ECAE4-0810-4C1D-ADA5-85492440642B}" type="presOf" srcId="{6C30F38F-AD64-49BB-B097-E668662C262C}" destId="{74099E4F-067C-43B1-AE8D-8D64E5D12554}" srcOrd="0" destOrd="0" presId="urn:microsoft.com/office/officeart/2005/8/layout/hierarchy1"/>
    <dgm:cxn modelId="{0639F2EB-3F76-4F31-8DB0-9525B19FA4CD}" type="presOf" srcId="{4EADB13F-76D6-4185-86D9-131E7AACE1F9}" destId="{68D0B411-7E4E-42CB-AFA8-A7BD01B3D2E5}" srcOrd="0" destOrd="0" presId="urn:microsoft.com/office/officeart/2005/8/layout/hierarchy1"/>
    <dgm:cxn modelId="{7EFF27F4-16E4-4F44-A02F-F49DF94D0BD1}" srcId="{298726D4-9526-44CC-88CC-F594DB0DFC69}" destId="{C883AABA-0083-44A9-8540-6071CB041D57}" srcOrd="1" destOrd="0" parTransId="{02650F34-5149-4DF2-90C4-FEE3705B963F}" sibTransId="{95B3C45B-5085-43AE-9E84-4146C226F03A}"/>
    <dgm:cxn modelId="{986E6FF5-AAEB-450A-808F-DB2962EBDADB}" type="presOf" srcId="{375A96FE-1CDE-4542-AFD2-B60E7D161982}" destId="{718CBB87-6E71-4B49-A75D-D92A30EDD6A5}" srcOrd="0" destOrd="0" presId="urn:microsoft.com/office/officeart/2005/8/layout/hierarchy1"/>
    <dgm:cxn modelId="{F1A984C9-A0C0-453D-B0A9-4E1929ACC410}" type="presParOf" srcId="{3EC9C938-F838-4FB4-A433-B424F15E63E3}" destId="{C2E98F9D-449F-4CE4-8686-85BE32EDF62A}" srcOrd="0" destOrd="0" presId="urn:microsoft.com/office/officeart/2005/8/layout/hierarchy1"/>
    <dgm:cxn modelId="{914CEA31-5CA1-4378-B4C5-62F5D7925E0C}" type="presParOf" srcId="{C2E98F9D-449F-4CE4-8686-85BE32EDF62A}" destId="{C7AA3D6E-10AD-4A37-92D2-42B815794C12}" srcOrd="0" destOrd="0" presId="urn:microsoft.com/office/officeart/2005/8/layout/hierarchy1"/>
    <dgm:cxn modelId="{65EB4FD7-C57D-4E2B-9054-6A216C0EB221}" type="presParOf" srcId="{C7AA3D6E-10AD-4A37-92D2-42B815794C12}" destId="{CDB3A36B-9C39-4084-9C85-E3D4017777F7}" srcOrd="0" destOrd="0" presId="urn:microsoft.com/office/officeart/2005/8/layout/hierarchy1"/>
    <dgm:cxn modelId="{1DF19F95-58C6-4F7F-8DA7-B0C7CF023D0F}" type="presParOf" srcId="{C7AA3D6E-10AD-4A37-92D2-42B815794C12}" destId="{717DBFF1-A0A0-4D7D-83CF-F6FCAC418139}" srcOrd="1" destOrd="0" presId="urn:microsoft.com/office/officeart/2005/8/layout/hierarchy1"/>
    <dgm:cxn modelId="{7C769EA3-3EDF-4DB2-8BD6-BA74849AC2EC}" type="presParOf" srcId="{C2E98F9D-449F-4CE4-8686-85BE32EDF62A}" destId="{F18EF069-0FE7-4AFF-A2AB-D1A722B1A43F}" srcOrd="1" destOrd="0" presId="urn:microsoft.com/office/officeart/2005/8/layout/hierarchy1"/>
    <dgm:cxn modelId="{F03A78B0-82BF-4C96-9873-A57EF67918B1}" type="presParOf" srcId="{F18EF069-0FE7-4AFF-A2AB-D1A722B1A43F}" destId="{68D0B411-7E4E-42CB-AFA8-A7BD01B3D2E5}" srcOrd="0" destOrd="0" presId="urn:microsoft.com/office/officeart/2005/8/layout/hierarchy1"/>
    <dgm:cxn modelId="{A506F1B2-7686-427C-AD8B-F54DF45E68E5}" type="presParOf" srcId="{F18EF069-0FE7-4AFF-A2AB-D1A722B1A43F}" destId="{347B0226-0F42-49E7-835B-C97BA93D1EB1}" srcOrd="1" destOrd="0" presId="urn:microsoft.com/office/officeart/2005/8/layout/hierarchy1"/>
    <dgm:cxn modelId="{E9DD940F-6133-43BA-9C50-5619030BF271}" type="presParOf" srcId="{347B0226-0F42-49E7-835B-C97BA93D1EB1}" destId="{4A5A65AE-BB7A-4150-9F23-C17A577B72D1}" srcOrd="0" destOrd="0" presId="urn:microsoft.com/office/officeart/2005/8/layout/hierarchy1"/>
    <dgm:cxn modelId="{9201FA87-75B4-4C84-B637-3CB8D125E86E}" type="presParOf" srcId="{4A5A65AE-BB7A-4150-9F23-C17A577B72D1}" destId="{95F0A602-13DB-485E-9D09-A9DAAE40B14A}" srcOrd="0" destOrd="0" presId="urn:microsoft.com/office/officeart/2005/8/layout/hierarchy1"/>
    <dgm:cxn modelId="{8C901B6D-87EA-47D5-BBDB-D21BF3A3F71E}" type="presParOf" srcId="{4A5A65AE-BB7A-4150-9F23-C17A577B72D1}" destId="{280D9EBD-B2EA-464F-B1DC-67FEDC96BAA7}" srcOrd="1" destOrd="0" presId="urn:microsoft.com/office/officeart/2005/8/layout/hierarchy1"/>
    <dgm:cxn modelId="{8F60E8D0-B5A6-4A23-B486-37EEADDFC05C}" type="presParOf" srcId="{347B0226-0F42-49E7-835B-C97BA93D1EB1}" destId="{6555F287-85EE-439B-84D8-53D949159E47}" srcOrd="1" destOrd="0" presId="urn:microsoft.com/office/officeart/2005/8/layout/hierarchy1"/>
    <dgm:cxn modelId="{AE199DDE-17B9-4762-A63A-354C46CD3002}" type="presParOf" srcId="{6555F287-85EE-439B-84D8-53D949159E47}" destId="{9E586347-2511-412B-81C8-09512AC9F61D}" srcOrd="0" destOrd="0" presId="urn:microsoft.com/office/officeart/2005/8/layout/hierarchy1"/>
    <dgm:cxn modelId="{26559300-7F8D-49C1-ACC2-6AAF6FFEBF8F}" type="presParOf" srcId="{6555F287-85EE-439B-84D8-53D949159E47}" destId="{CB434AD4-D4FB-4C1E-99E7-6951366938B8}" srcOrd="1" destOrd="0" presId="urn:microsoft.com/office/officeart/2005/8/layout/hierarchy1"/>
    <dgm:cxn modelId="{FDBFE133-266C-46AB-AC55-3CAAC03900BC}" type="presParOf" srcId="{CB434AD4-D4FB-4C1E-99E7-6951366938B8}" destId="{BE2B3FA1-B701-4692-A411-47FE0DA7ADF7}" srcOrd="0" destOrd="0" presId="urn:microsoft.com/office/officeart/2005/8/layout/hierarchy1"/>
    <dgm:cxn modelId="{7643228F-2175-4CC8-AEC4-523EEF06B262}" type="presParOf" srcId="{BE2B3FA1-B701-4692-A411-47FE0DA7ADF7}" destId="{F8D9170F-FC93-406E-8B03-60780A445710}" srcOrd="0" destOrd="0" presId="urn:microsoft.com/office/officeart/2005/8/layout/hierarchy1"/>
    <dgm:cxn modelId="{14F2DD41-A389-4216-8CF9-7929722A524B}" type="presParOf" srcId="{BE2B3FA1-B701-4692-A411-47FE0DA7ADF7}" destId="{1DD979C6-E6BB-48CA-BBB8-713BBE5073F5}" srcOrd="1" destOrd="0" presId="urn:microsoft.com/office/officeart/2005/8/layout/hierarchy1"/>
    <dgm:cxn modelId="{26292964-6087-458E-9697-928F75B84E86}" type="presParOf" srcId="{CB434AD4-D4FB-4C1E-99E7-6951366938B8}" destId="{41F5DCFC-4CEA-405E-BFC0-4AC1AC9E61C9}" srcOrd="1" destOrd="0" presId="urn:microsoft.com/office/officeart/2005/8/layout/hierarchy1"/>
    <dgm:cxn modelId="{6A424A56-0B3D-4C1B-9BD5-11060A1E2053}" type="presParOf" srcId="{6555F287-85EE-439B-84D8-53D949159E47}" destId="{B989F82B-F051-41E4-BFBF-CC636E0E6413}" srcOrd="2" destOrd="0" presId="urn:microsoft.com/office/officeart/2005/8/layout/hierarchy1"/>
    <dgm:cxn modelId="{DF8E1FDE-F4DD-4F90-B80F-974B134172F7}" type="presParOf" srcId="{6555F287-85EE-439B-84D8-53D949159E47}" destId="{D5CEA84D-5EAC-4C8D-BF44-1B83CB3E9224}" srcOrd="3" destOrd="0" presId="urn:microsoft.com/office/officeart/2005/8/layout/hierarchy1"/>
    <dgm:cxn modelId="{C2950BD8-5D5E-464C-8B7D-FBF28C379EC4}" type="presParOf" srcId="{D5CEA84D-5EAC-4C8D-BF44-1B83CB3E9224}" destId="{F4BA71B9-9581-46B1-A692-F0DCDA4B6E5F}" srcOrd="0" destOrd="0" presId="urn:microsoft.com/office/officeart/2005/8/layout/hierarchy1"/>
    <dgm:cxn modelId="{672D2538-1B5F-4571-9B23-D781C6A63993}" type="presParOf" srcId="{F4BA71B9-9581-46B1-A692-F0DCDA4B6E5F}" destId="{B5E38238-320F-4D37-97C9-00B6A1D29DD1}" srcOrd="0" destOrd="0" presId="urn:microsoft.com/office/officeart/2005/8/layout/hierarchy1"/>
    <dgm:cxn modelId="{123F81BC-E0FA-4F73-9A88-3FCD54F1E2F8}" type="presParOf" srcId="{F4BA71B9-9581-46B1-A692-F0DCDA4B6E5F}" destId="{74099E4F-067C-43B1-AE8D-8D64E5D12554}" srcOrd="1" destOrd="0" presId="urn:microsoft.com/office/officeart/2005/8/layout/hierarchy1"/>
    <dgm:cxn modelId="{FE4311D0-D719-4914-B138-3210B5C4D990}" type="presParOf" srcId="{D5CEA84D-5EAC-4C8D-BF44-1B83CB3E9224}" destId="{D39027EB-0C1D-418A-92BD-B71B375B11B3}" srcOrd="1" destOrd="0" presId="urn:microsoft.com/office/officeart/2005/8/layout/hierarchy1"/>
    <dgm:cxn modelId="{8D73A323-4AAE-4BF0-A26D-1873A4CEDCA1}" type="presParOf" srcId="{6555F287-85EE-439B-84D8-53D949159E47}" destId="{36950E47-2698-4ADC-A910-8ACC12C6E751}" srcOrd="4" destOrd="0" presId="urn:microsoft.com/office/officeart/2005/8/layout/hierarchy1"/>
    <dgm:cxn modelId="{7279392E-3FD1-4BC4-82EF-1237D03F835B}" type="presParOf" srcId="{6555F287-85EE-439B-84D8-53D949159E47}" destId="{C8B6C82C-D189-47C4-B165-BB3BA8974059}" srcOrd="5" destOrd="0" presId="urn:microsoft.com/office/officeart/2005/8/layout/hierarchy1"/>
    <dgm:cxn modelId="{D0CABC74-D23A-430F-9DC6-7336B72D717D}" type="presParOf" srcId="{C8B6C82C-D189-47C4-B165-BB3BA8974059}" destId="{6D6066CD-8362-4A09-9F65-86E6ED721BF2}" srcOrd="0" destOrd="0" presId="urn:microsoft.com/office/officeart/2005/8/layout/hierarchy1"/>
    <dgm:cxn modelId="{90DF1047-C2F5-46CA-A9D7-1EA6247F3F7A}" type="presParOf" srcId="{6D6066CD-8362-4A09-9F65-86E6ED721BF2}" destId="{8459D43B-95DA-4B8D-9A74-5ACFD4466271}" srcOrd="0" destOrd="0" presId="urn:microsoft.com/office/officeart/2005/8/layout/hierarchy1"/>
    <dgm:cxn modelId="{947CA8E5-924D-40BE-AE15-00AEDF63630F}" type="presParOf" srcId="{6D6066CD-8362-4A09-9F65-86E6ED721BF2}" destId="{718CBB87-6E71-4B49-A75D-D92A30EDD6A5}" srcOrd="1" destOrd="0" presId="urn:microsoft.com/office/officeart/2005/8/layout/hierarchy1"/>
    <dgm:cxn modelId="{8E3B4FDD-7655-4857-89DB-839728B46CBE}" type="presParOf" srcId="{C8B6C82C-D189-47C4-B165-BB3BA8974059}" destId="{24516216-EF1C-4F18-8D6F-4A39CD85364E}" srcOrd="1" destOrd="0" presId="urn:microsoft.com/office/officeart/2005/8/layout/hierarchy1"/>
    <dgm:cxn modelId="{57EBFBF5-09F0-4C91-8AD9-5F88B05EF53F}" type="presParOf" srcId="{F18EF069-0FE7-4AFF-A2AB-D1A722B1A43F}" destId="{818685C9-AC4D-4374-B96D-25621160450E}" srcOrd="2" destOrd="0" presId="urn:microsoft.com/office/officeart/2005/8/layout/hierarchy1"/>
    <dgm:cxn modelId="{1AF0830B-9C49-4B31-B938-EE64F61F611C}" type="presParOf" srcId="{F18EF069-0FE7-4AFF-A2AB-D1A722B1A43F}" destId="{951C72F8-AD60-4530-B6B7-F7484021EFD1}" srcOrd="3" destOrd="0" presId="urn:microsoft.com/office/officeart/2005/8/layout/hierarchy1"/>
    <dgm:cxn modelId="{796682E6-4222-4923-9578-3250BD36576C}" type="presParOf" srcId="{951C72F8-AD60-4530-B6B7-F7484021EFD1}" destId="{789D1BD7-1739-4F20-8F20-C716C22DEDD5}" srcOrd="0" destOrd="0" presId="urn:microsoft.com/office/officeart/2005/8/layout/hierarchy1"/>
    <dgm:cxn modelId="{E557B11C-9F28-4D0C-A41C-5358B5A76585}" type="presParOf" srcId="{789D1BD7-1739-4F20-8F20-C716C22DEDD5}" destId="{A84892E0-B775-4BCB-8395-FF0962C03B1D}" srcOrd="0" destOrd="0" presId="urn:microsoft.com/office/officeart/2005/8/layout/hierarchy1"/>
    <dgm:cxn modelId="{58A51217-E682-4179-A27E-0041E063D29B}" type="presParOf" srcId="{789D1BD7-1739-4F20-8F20-C716C22DEDD5}" destId="{E0189D48-BF34-4ABD-B425-FD10742D17CA}" srcOrd="1" destOrd="0" presId="urn:microsoft.com/office/officeart/2005/8/layout/hierarchy1"/>
    <dgm:cxn modelId="{221B1AF8-9808-4396-8499-86FA327FFC53}" type="presParOf" srcId="{951C72F8-AD60-4530-B6B7-F7484021EFD1}" destId="{CEE8BBD0-8463-4240-AEF4-A32308848540}" srcOrd="1" destOrd="0" presId="urn:microsoft.com/office/officeart/2005/8/layout/hierarchy1"/>
    <dgm:cxn modelId="{696FFD47-B84A-4507-88A4-2D8D84B7013B}" type="presParOf" srcId="{CEE8BBD0-8463-4240-AEF4-A32308848540}" destId="{B695DC13-3C08-45F7-B949-BF6E5895C0E3}" srcOrd="0" destOrd="0" presId="urn:microsoft.com/office/officeart/2005/8/layout/hierarchy1"/>
    <dgm:cxn modelId="{17C9C3EE-26FE-4AB6-A89A-EB358BE37889}" type="presParOf" srcId="{CEE8BBD0-8463-4240-AEF4-A32308848540}" destId="{15DF7CB7-7FF7-476F-A8F2-CF38323199BB}" srcOrd="1" destOrd="0" presId="urn:microsoft.com/office/officeart/2005/8/layout/hierarchy1"/>
    <dgm:cxn modelId="{DEC01133-691E-4FAC-A945-A1352848AE62}" type="presParOf" srcId="{15DF7CB7-7FF7-476F-A8F2-CF38323199BB}" destId="{78B42BC3-9BFB-43EA-96D3-950DA1BDABC1}" srcOrd="0" destOrd="0" presId="urn:microsoft.com/office/officeart/2005/8/layout/hierarchy1"/>
    <dgm:cxn modelId="{8A4D7D4A-588C-49ED-B5FE-18D8894B5EE0}" type="presParOf" srcId="{78B42BC3-9BFB-43EA-96D3-950DA1BDABC1}" destId="{DDB46F7A-255C-4DF9-9FE6-FEB2EA293D5B}" srcOrd="0" destOrd="0" presId="urn:microsoft.com/office/officeart/2005/8/layout/hierarchy1"/>
    <dgm:cxn modelId="{68FBAAF4-F0CA-46D9-821C-D9A2B4884A8D}" type="presParOf" srcId="{78B42BC3-9BFB-43EA-96D3-950DA1BDABC1}" destId="{6A5C01A3-C5F4-48CD-AFAD-939638954AB8}" srcOrd="1" destOrd="0" presId="urn:microsoft.com/office/officeart/2005/8/layout/hierarchy1"/>
    <dgm:cxn modelId="{68812B2E-8827-4133-83AE-3D84C0E60C61}" type="presParOf" srcId="{15DF7CB7-7FF7-476F-A8F2-CF38323199BB}" destId="{3F2D5F17-8E8E-4139-B009-291F652B5CD6}" srcOrd="1" destOrd="0" presId="urn:microsoft.com/office/officeart/2005/8/layout/hierarchy1"/>
    <dgm:cxn modelId="{23627E07-9A60-480C-BBC4-DA8B5A421D13}" type="presParOf" srcId="{CEE8BBD0-8463-4240-AEF4-A32308848540}" destId="{2A5F04AE-4762-44FF-8B9E-2EE0C70694F9}" srcOrd="2" destOrd="0" presId="urn:microsoft.com/office/officeart/2005/8/layout/hierarchy1"/>
    <dgm:cxn modelId="{881B38DA-93D5-4E5C-A7B3-B16B9D94854A}" type="presParOf" srcId="{CEE8BBD0-8463-4240-AEF4-A32308848540}" destId="{D986B2A3-E725-473A-9312-0E5A0C0C952D}" srcOrd="3" destOrd="0" presId="urn:microsoft.com/office/officeart/2005/8/layout/hierarchy1"/>
    <dgm:cxn modelId="{5F4A3604-B5FE-43EC-BA69-693726D91521}" type="presParOf" srcId="{D986B2A3-E725-473A-9312-0E5A0C0C952D}" destId="{D005EE28-D5E3-4B5B-8D4E-AB14F5A48F63}" srcOrd="0" destOrd="0" presId="urn:microsoft.com/office/officeart/2005/8/layout/hierarchy1"/>
    <dgm:cxn modelId="{6C89C8F5-A7EF-4BF9-879B-C536818FE383}" type="presParOf" srcId="{D005EE28-D5E3-4B5B-8D4E-AB14F5A48F63}" destId="{C4A599F3-CD02-4931-9D0B-811248F383F1}" srcOrd="0" destOrd="0" presId="urn:microsoft.com/office/officeart/2005/8/layout/hierarchy1"/>
    <dgm:cxn modelId="{ABD69146-4A6F-4B22-B88E-0242C78D5672}" type="presParOf" srcId="{D005EE28-D5E3-4B5B-8D4E-AB14F5A48F63}" destId="{A11B7D00-0493-41CA-9B30-484F7F454C66}" srcOrd="1" destOrd="0" presId="urn:microsoft.com/office/officeart/2005/8/layout/hierarchy1"/>
    <dgm:cxn modelId="{8548E1DA-3115-4DEA-9F38-5140DFE55C4D}" type="presParOf" srcId="{D986B2A3-E725-473A-9312-0E5A0C0C952D}" destId="{3A6360F2-9740-4CC9-B042-157A0E95FBE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F04AE-4762-44FF-8B9E-2EE0C70694F9}">
      <dsp:nvSpPr>
        <dsp:cNvPr id="0" name=""/>
        <dsp:cNvSpPr/>
      </dsp:nvSpPr>
      <dsp:spPr>
        <a:xfrm>
          <a:off x="8088312" y="3157290"/>
          <a:ext cx="1034107" cy="492141"/>
        </a:xfrm>
        <a:custGeom>
          <a:avLst/>
          <a:gdLst/>
          <a:ahLst/>
          <a:cxnLst/>
          <a:rect l="0" t="0" r="0" b="0"/>
          <a:pathLst>
            <a:path>
              <a:moveTo>
                <a:pt x="0" y="0"/>
              </a:moveTo>
              <a:lnTo>
                <a:pt x="0" y="335379"/>
              </a:lnTo>
              <a:lnTo>
                <a:pt x="1034107" y="335379"/>
              </a:lnTo>
              <a:lnTo>
                <a:pt x="1034107" y="4921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95DC13-3C08-45F7-B949-BF6E5895C0E3}">
      <dsp:nvSpPr>
        <dsp:cNvPr id="0" name=""/>
        <dsp:cNvSpPr/>
      </dsp:nvSpPr>
      <dsp:spPr>
        <a:xfrm>
          <a:off x="7054205" y="3157290"/>
          <a:ext cx="1034107" cy="492141"/>
        </a:xfrm>
        <a:custGeom>
          <a:avLst/>
          <a:gdLst/>
          <a:ahLst/>
          <a:cxnLst/>
          <a:rect l="0" t="0" r="0" b="0"/>
          <a:pathLst>
            <a:path>
              <a:moveTo>
                <a:pt x="1034107" y="0"/>
              </a:moveTo>
              <a:lnTo>
                <a:pt x="1034107" y="335379"/>
              </a:lnTo>
              <a:lnTo>
                <a:pt x="0" y="335379"/>
              </a:lnTo>
              <a:lnTo>
                <a:pt x="0" y="4921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8685C9-AC4D-4374-B96D-25621160450E}">
      <dsp:nvSpPr>
        <dsp:cNvPr id="0" name=""/>
        <dsp:cNvSpPr/>
      </dsp:nvSpPr>
      <dsp:spPr>
        <a:xfrm>
          <a:off x="5503043" y="1590617"/>
          <a:ext cx="2585268" cy="492141"/>
        </a:xfrm>
        <a:custGeom>
          <a:avLst/>
          <a:gdLst/>
          <a:ahLst/>
          <a:cxnLst/>
          <a:rect l="0" t="0" r="0" b="0"/>
          <a:pathLst>
            <a:path>
              <a:moveTo>
                <a:pt x="0" y="0"/>
              </a:moveTo>
              <a:lnTo>
                <a:pt x="0" y="335379"/>
              </a:lnTo>
              <a:lnTo>
                <a:pt x="2585268" y="335379"/>
              </a:lnTo>
              <a:lnTo>
                <a:pt x="2585268" y="4921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950E47-2698-4ADC-A910-8ACC12C6E751}">
      <dsp:nvSpPr>
        <dsp:cNvPr id="0" name=""/>
        <dsp:cNvSpPr/>
      </dsp:nvSpPr>
      <dsp:spPr>
        <a:xfrm>
          <a:off x="2917775" y="3157290"/>
          <a:ext cx="2068214" cy="492141"/>
        </a:xfrm>
        <a:custGeom>
          <a:avLst/>
          <a:gdLst/>
          <a:ahLst/>
          <a:cxnLst/>
          <a:rect l="0" t="0" r="0" b="0"/>
          <a:pathLst>
            <a:path>
              <a:moveTo>
                <a:pt x="0" y="0"/>
              </a:moveTo>
              <a:lnTo>
                <a:pt x="0" y="335379"/>
              </a:lnTo>
              <a:lnTo>
                <a:pt x="2068214" y="335379"/>
              </a:lnTo>
              <a:lnTo>
                <a:pt x="2068214" y="4921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89F82B-F051-41E4-BFBF-CC636E0E6413}">
      <dsp:nvSpPr>
        <dsp:cNvPr id="0" name=""/>
        <dsp:cNvSpPr/>
      </dsp:nvSpPr>
      <dsp:spPr>
        <a:xfrm>
          <a:off x="2872055" y="3157290"/>
          <a:ext cx="91440" cy="492141"/>
        </a:xfrm>
        <a:custGeom>
          <a:avLst/>
          <a:gdLst/>
          <a:ahLst/>
          <a:cxnLst/>
          <a:rect l="0" t="0" r="0" b="0"/>
          <a:pathLst>
            <a:path>
              <a:moveTo>
                <a:pt x="45720" y="0"/>
              </a:moveTo>
              <a:lnTo>
                <a:pt x="45720" y="4921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586347-2511-412B-81C8-09512AC9F61D}">
      <dsp:nvSpPr>
        <dsp:cNvPr id="0" name=""/>
        <dsp:cNvSpPr/>
      </dsp:nvSpPr>
      <dsp:spPr>
        <a:xfrm>
          <a:off x="849560" y="3157290"/>
          <a:ext cx="2068214" cy="492141"/>
        </a:xfrm>
        <a:custGeom>
          <a:avLst/>
          <a:gdLst/>
          <a:ahLst/>
          <a:cxnLst/>
          <a:rect l="0" t="0" r="0" b="0"/>
          <a:pathLst>
            <a:path>
              <a:moveTo>
                <a:pt x="2068214" y="0"/>
              </a:moveTo>
              <a:lnTo>
                <a:pt x="2068214" y="335379"/>
              </a:lnTo>
              <a:lnTo>
                <a:pt x="0" y="335379"/>
              </a:lnTo>
              <a:lnTo>
                <a:pt x="0" y="4921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0B411-7E4E-42CB-AFA8-A7BD01B3D2E5}">
      <dsp:nvSpPr>
        <dsp:cNvPr id="0" name=""/>
        <dsp:cNvSpPr/>
      </dsp:nvSpPr>
      <dsp:spPr>
        <a:xfrm>
          <a:off x="2917775" y="1590617"/>
          <a:ext cx="2585268" cy="492141"/>
        </a:xfrm>
        <a:custGeom>
          <a:avLst/>
          <a:gdLst/>
          <a:ahLst/>
          <a:cxnLst/>
          <a:rect l="0" t="0" r="0" b="0"/>
          <a:pathLst>
            <a:path>
              <a:moveTo>
                <a:pt x="2585268" y="0"/>
              </a:moveTo>
              <a:lnTo>
                <a:pt x="2585268" y="335379"/>
              </a:lnTo>
              <a:lnTo>
                <a:pt x="0" y="335379"/>
              </a:lnTo>
              <a:lnTo>
                <a:pt x="0" y="4921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B3A36B-9C39-4084-9C85-E3D4017777F7}">
      <dsp:nvSpPr>
        <dsp:cNvPr id="0" name=""/>
        <dsp:cNvSpPr/>
      </dsp:nvSpPr>
      <dsp:spPr>
        <a:xfrm>
          <a:off x="4656956" y="516085"/>
          <a:ext cx="1692175" cy="10745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DBFF1-A0A0-4D7D-83CF-F6FCAC418139}">
      <dsp:nvSpPr>
        <dsp:cNvPr id="0" name=""/>
        <dsp:cNvSpPr/>
      </dsp:nvSpPr>
      <dsp:spPr>
        <a:xfrm>
          <a:off x="4844975" y="694704"/>
          <a:ext cx="1692175" cy="10745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Giá</a:t>
          </a:r>
          <a:r>
            <a:rPr lang="en-US" sz="2000" kern="1200" dirty="0"/>
            <a:t> </a:t>
          </a:r>
          <a:r>
            <a:rPr lang="en-US" sz="2000" kern="1200" dirty="0" err="1"/>
            <a:t>sách</a:t>
          </a:r>
          <a:r>
            <a:rPr lang="en-US" sz="2000" kern="1200" dirty="0"/>
            <a:t> </a:t>
          </a:r>
          <a:r>
            <a:rPr lang="en-US" sz="2000" kern="1200" dirty="0" err="1"/>
            <a:t>của</a:t>
          </a:r>
          <a:r>
            <a:rPr lang="en-US" sz="2000" kern="1200" dirty="0"/>
            <a:t> </a:t>
          </a:r>
          <a:r>
            <a:rPr lang="en-US" sz="2000" kern="1200" dirty="0" err="1"/>
            <a:t>em</a:t>
          </a:r>
          <a:endParaRPr lang="en-US" sz="2000" kern="1200" dirty="0"/>
        </a:p>
      </dsp:txBody>
      <dsp:txXfrm>
        <a:off x="4876447" y="726176"/>
        <a:ext cx="1629231" cy="1011587"/>
      </dsp:txXfrm>
    </dsp:sp>
    <dsp:sp modelId="{95F0A602-13DB-485E-9D09-A9DAAE40B14A}">
      <dsp:nvSpPr>
        <dsp:cNvPr id="0" name=""/>
        <dsp:cNvSpPr/>
      </dsp:nvSpPr>
      <dsp:spPr>
        <a:xfrm>
          <a:off x="2071687" y="2082758"/>
          <a:ext cx="1692175" cy="10745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D9EBD-B2EA-464F-B1DC-67FEDC96BAA7}">
      <dsp:nvSpPr>
        <dsp:cNvPr id="0" name=""/>
        <dsp:cNvSpPr/>
      </dsp:nvSpPr>
      <dsp:spPr>
        <a:xfrm>
          <a:off x="2259707" y="2261376"/>
          <a:ext cx="1692175" cy="10745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Truyện</a:t>
          </a:r>
          <a:r>
            <a:rPr lang="en-US" sz="2000" kern="1200" dirty="0"/>
            <a:t>, </a:t>
          </a:r>
          <a:r>
            <a:rPr lang="en-US" sz="2000" kern="1200" dirty="0" err="1"/>
            <a:t>thơ</a:t>
          </a:r>
          <a:endParaRPr lang="en-US" sz="2000" kern="1200" dirty="0"/>
        </a:p>
      </dsp:txBody>
      <dsp:txXfrm>
        <a:off x="2291179" y="2292848"/>
        <a:ext cx="1629231" cy="1011587"/>
      </dsp:txXfrm>
    </dsp:sp>
    <dsp:sp modelId="{F8D9170F-FC93-406E-8B03-60780A445710}">
      <dsp:nvSpPr>
        <dsp:cNvPr id="0" name=""/>
        <dsp:cNvSpPr/>
      </dsp:nvSpPr>
      <dsp:spPr>
        <a:xfrm>
          <a:off x="3472" y="3649431"/>
          <a:ext cx="1692175" cy="10745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979C6-E6BB-48CA-BBB8-713BBE5073F5}">
      <dsp:nvSpPr>
        <dsp:cNvPr id="0" name=""/>
        <dsp:cNvSpPr/>
      </dsp:nvSpPr>
      <dsp:spPr>
        <a:xfrm>
          <a:off x="191492" y="3828049"/>
          <a:ext cx="1692175" cy="10745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Thơ</a:t>
          </a:r>
          <a:r>
            <a:rPr lang="en-US" sz="2000" kern="1200" dirty="0"/>
            <a:t> </a:t>
          </a:r>
          <a:r>
            <a:rPr lang="en-US" sz="2000" kern="1200" dirty="0" err="1"/>
            <a:t>học</a:t>
          </a:r>
          <a:r>
            <a:rPr lang="en-US" sz="2000" kern="1200" dirty="0"/>
            <a:t> </a:t>
          </a:r>
          <a:r>
            <a:rPr lang="en-US" sz="2000" kern="1200" dirty="0" err="1"/>
            <a:t>trò</a:t>
          </a:r>
          <a:endParaRPr lang="en-US" sz="2000" kern="1200" dirty="0"/>
        </a:p>
      </dsp:txBody>
      <dsp:txXfrm>
        <a:off x="222964" y="3859521"/>
        <a:ext cx="1629231" cy="1011587"/>
      </dsp:txXfrm>
    </dsp:sp>
    <dsp:sp modelId="{B5E38238-320F-4D37-97C9-00B6A1D29DD1}">
      <dsp:nvSpPr>
        <dsp:cNvPr id="0" name=""/>
        <dsp:cNvSpPr/>
      </dsp:nvSpPr>
      <dsp:spPr>
        <a:xfrm>
          <a:off x="2071687" y="3649431"/>
          <a:ext cx="1692175" cy="10745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99E4F-067C-43B1-AE8D-8D64E5D12554}">
      <dsp:nvSpPr>
        <dsp:cNvPr id="0" name=""/>
        <dsp:cNvSpPr/>
      </dsp:nvSpPr>
      <dsp:spPr>
        <a:xfrm>
          <a:off x="2259707" y="3828049"/>
          <a:ext cx="1692175" cy="10745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Truyện</a:t>
          </a:r>
          <a:r>
            <a:rPr lang="en-US" sz="2000" kern="1200" dirty="0"/>
            <a:t> </a:t>
          </a:r>
          <a:r>
            <a:rPr lang="en-US" sz="2000" kern="1200" dirty="0" err="1"/>
            <a:t>cổ</a:t>
          </a:r>
          <a:r>
            <a:rPr lang="en-US" sz="2000" kern="1200" dirty="0"/>
            <a:t> </a:t>
          </a:r>
          <a:r>
            <a:rPr lang="en-US" sz="2000" kern="1200" dirty="0" err="1"/>
            <a:t>tích</a:t>
          </a:r>
          <a:endParaRPr lang="en-US" sz="2000" kern="1200" dirty="0"/>
        </a:p>
      </dsp:txBody>
      <dsp:txXfrm>
        <a:off x="2291179" y="3859521"/>
        <a:ext cx="1629231" cy="1011587"/>
      </dsp:txXfrm>
    </dsp:sp>
    <dsp:sp modelId="{8459D43B-95DA-4B8D-9A74-5ACFD4466271}">
      <dsp:nvSpPr>
        <dsp:cNvPr id="0" name=""/>
        <dsp:cNvSpPr/>
      </dsp:nvSpPr>
      <dsp:spPr>
        <a:xfrm>
          <a:off x="4139902" y="3649431"/>
          <a:ext cx="1692175" cy="10745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8CBB87-6E71-4B49-A75D-D92A30EDD6A5}">
      <dsp:nvSpPr>
        <dsp:cNvPr id="0" name=""/>
        <dsp:cNvSpPr/>
      </dsp:nvSpPr>
      <dsp:spPr>
        <a:xfrm>
          <a:off x="4327921" y="3828049"/>
          <a:ext cx="1692175" cy="10745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Truyện</a:t>
          </a:r>
          <a:r>
            <a:rPr lang="en-US" sz="2000" kern="1200" dirty="0"/>
            <a:t> </a:t>
          </a:r>
          <a:r>
            <a:rPr lang="en-US" sz="2000" kern="1200" dirty="0" err="1"/>
            <a:t>tranh</a:t>
          </a:r>
          <a:endParaRPr lang="en-US" sz="2000" kern="1200" dirty="0"/>
        </a:p>
      </dsp:txBody>
      <dsp:txXfrm>
        <a:off x="4359393" y="3859521"/>
        <a:ext cx="1629231" cy="1011587"/>
      </dsp:txXfrm>
    </dsp:sp>
    <dsp:sp modelId="{A84892E0-B775-4BCB-8395-FF0962C03B1D}">
      <dsp:nvSpPr>
        <dsp:cNvPr id="0" name=""/>
        <dsp:cNvSpPr/>
      </dsp:nvSpPr>
      <dsp:spPr>
        <a:xfrm>
          <a:off x="7242224" y="2082758"/>
          <a:ext cx="1692175" cy="10745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189D48-BF34-4ABD-B425-FD10742D17CA}">
      <dsp:nvSpPr>
        <dsp:cNvPr id="0" name=""/>
        <dsp:cNvSpPr/>
      </dsp:nvSpPr>
      <dsp:spPr>
        <a:xfrm>
          <a:off x="7430244" y="2261376"/>
          <a:ext cx="1692175" cy="10745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Sách</a:t>
          </a:r>
          <a:r>
            <a:rPr lang="en-US" sz="2000" kern="1200" dirty="0"/>
            <a:t> </a:t>
          </a:r>
          <a:r>
            <a:rPr lang="en-US" sz="2000" kern="1200" dirty="0" err="1"/>
            <a:t>vở</a:t>
          </a:r>
          <a:endParaRPr lang="en-US" sz="2000" kern="1200" dirty="0"/>
        </a:p>
      </dsp:txBody>
      <dsp:txXfrm>
        <a:off x="7461716" y="2292848"/>
        <a:ext cx="1629231" cy="1011587"/>
      </dsp:txXfrm>
    </dsp:sp>
    <dsp:sp modelId="{DDB46F7A-255C-4DF9-9FE6-FEB2EA293D5B}">
      <dsp:nvSpPr>
        <dsp:cNvPr id="0" name=""/>
        <dsp:cNvSpPr/>
      </dsp:nvSpPr>
      <dsp:spPr>
        <a:xfrm>
          <a:off x="6208117" y="3649431"/>
          <a:ext cx="1692175" cy="10745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C01A3-C5F4-48CD-AFAD-939638954AB8}">
      <dsp:nvSpPr>
        <dsp:cNvPr id="0" name=""/>
        <dsp:cNvSpPr/>
      </dsp:nvSpPr>
      <dsp:spPr>
        <a:xfrm>
          <a:off x="6396136" y="3828049"/>
          <a:ext cx="1692175" cy="10745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Sách</a:t>
          </a:r>
          <a:r>
            <a:rPr lang="en-US" sz="2000" kern="1200" dirty="0"/>
            <a:t> </a:t>
          </a:r>
          <a:r>
            <a:rPr lang="en-US" sz="2000" kern="1200" dirty="0" err="1"/>
            <a:t>giáo</a:t>
          </a:r>
          <a:r>
            <a:rPr lang="en-US" sz="2000" kern="1200" dirty="0"/>
            <a:t> khoa</a:t>
          </a:r>
        </a:p>
      </dsp:txBody>
      <dsp:txXfrm>
        <a:off x="6427608" y="3859521"/>
        <a:ext cx="1629231" cy="1011587"/>
      </dsp:txXfrm>
    </dsp:sp>
    <dsp:sp modelId="{C4A599F3-CD02-4931-9D0B-811248F383F1}">
      <dsp:nvSpPr>
        <dsp:cNvPr id="0" name=""/>
        <dsp:cNvSpPr/>
      </dsp:nvSpPr>
      <dsp:spPr>
        <a:xfrm>
          <a:off x="8276332" y="3649431"/>
          <a:ext cx="1692175" cy="10745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B7D00-0493-41CA-9B30-484F7F454C66}">
      <dsp:nvSpPr>
        <dsp:cNvPr id="0" name=""/>
        <dsp:cNvSpPr/>
      </dsp:nvSpPr>
      <dsp:spPr>
        <a:xfrm>
          <a:off x="8464351" y="3828049"/>
          <a:ext cx="1692175" cy="10745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Vở</a:t>
          </a:r>
          <a:r>
            <a:rPr lang="en-US" sz="2000" kern="1200" dirty="0"/>
            <a:t> </a:t>
          </a:r>
          <a:r>
            <a:rPr lang="en-US" sz="2000" kern="1200" dirty="0" err="1"/>
            <a:t>viết</a:t>
          </a:r>
          <a:endParaRPr lang="en-US" sz="2000" kern="1200" dirty="0"/>
        </a:p>
      </dsp:txBody>
      <dsp:txXfrm>
        <a:off x="8495823" y="3859521"/>
        <a:ext cx="1629231" cy="10115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83" y="2101463"/>
            <a:ext cx="9791025" cy="2091109"/>
          </a:xfrm>
          <a:prstGeom prst="rect">
            <a:avLst/>
          </a:prstGeom>
        </p:spPr>
      </p:pic>
      <p:pic>
        <p:nvPicPr>
          <p:cNvPr id="5" name="Picture 4">
            <a:extLst>
              <a:ext uri="{FF2B5EF4-FFF2-40B4-BE49-F238E27FC236}">
                <a16:creationId xmlns:a16="http://schemas.microsoft.com/office/drawing/2014/main"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
        <p:nvSpPr>
          <p:cNvPr id="2" name="TextBox 1">
            <a:extLst>
              <a:ext uri="{FF2B5EF4-FFF2-40B4-BE49-F238E27FC236}">
                <a16:creationId xmlns:a16="http://schemas.microsoft.com/office/drawing/2014/main" id="{B3E2AE4A-BC1F-4053-8688-581CDC8DE8E2}"/>
              </a:ext>
            </a:extLst>
          </p:cNvPr>
          <p:cNvSpPr txBox="1"/>
          <p:nvPr/>
        </p:nvSpPr>
        <p:spPr>
          <a:xfrm>
            <a:off x="1735904" y="639428"/>
            <a:ext cx="9350018" cy="646331"/>
          </a:xfrm>
          <a:prstGeom prst="rect">
            <a:avLst/>
          </a:prstGeom>
          <a:noFill/>
        </p:spPr>
        <p:txBody>
          <a:bodyPr wrap="square" rtlCol="0">
            <a:spAutoFit/>
          </a:bodyPr>
          <a:lstStyle/>
          <a:p>
            <a:r>
              <a:rPr lang="en-US" sz="3600" dirty="0" err="1"/>
              <a:t>Thứ</a:t>
            </a:r>
            <a:r>
              <a:rPr lang="en-US" sz="3600" dirty="0"/>
              <a:t> 3, </a:t>
            </a:r>
            <a:r>
              <a:rPr lang="en-US" sz="3600" dirty="0" err="1"/>
              <a:t>ngày</a:t>
            </a:r>
            <a:r>
              <a:rPr lang="en-US" sz="3600" dirty="0"/>
              <a:t> 24 </a:t>
            </a:r>
            <a:r>
              <a:rPr lang="en-US" sz="3600" dirty="0" err="1"/>
              <a:t>tháng</a:t>
            </a:r>
            <a:r>
              <a:rPr lang="en-US" sz="3600" dirty="0"/>
              <a:t> 12 </a:t>
            </a:r>
            <a:r>
              <a:rPr lang="en-US" sz="3600" dirty="0" err="1"/>
              <a:t>năm</a:t>
            </a:r>
            <a:r>
              <a:rPr lang="en-US" sz="3600" dirty="0"/>
              <a:t> 2024</a:t>
            </a:r>
          </a:p>
        </p:txBody>
      </p:sp>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A830AFBE-7425-4D98-8652-D4D3828B3B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id="{858ED75D-C4CF-4B93-9BF5-DAAE86711883}"/>
              </a:ext>
            </a:extLst>
          </p:cNvPr>
          <p:cNvPicPr>
            <a:picLocks noChangeAspect="1"/>
          </p:cNvPicPr>
          <p:nvPr/>
        </p:nvPicPr>
        <p:blipFill>
          <a:blip r:embed="rId3"/>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D49F90-F06C-4902-A1D9-C580ABCB5080}"/>
              </a:ext>
            </a:extLst>
          </p:cNvPr>
          <p:cNvPicPr>
            <a:picLocks noChangeAspect="1"/>
          </p:cNvPicPr>
          <p:nvPr/>
        </p:nvPicPr>
        <p:blipFill>
          <a:blip r:embed="rId2"/>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4"/>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56AFA51-CB98-4AD8-840A-2F2B8301C42D}"/>
              </a:ext>
            </a:extLst>
          </p:cNvPr>
          <p:cNvGraphicFramePr/>
          <p:nvPr>
            <p:extLst>
              <p:ext uri="{D42A27DB-BD31-4B8C-83A1-F6EECF244321}">
                <p14:modId xmlns:p14="http://schemas.microsoft.com/office/powerpoint/2010/main" val="1876045264"/>
              </p:ext>
            </p:extLst>
          </p:nvPr>
        </p:nvGraphicFramePr>
        <p:xfrm>
          <a:off x="2032000" y="719666"/>
          <a:ext cx="10160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62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CE72FA7A-2E22-4D01-9A20-A0896ABE3F01}"/>
              </a:ext>
            </a:extLst>
          </p:cNvPr>
          <p:cNvPicPr>
            <a:picLocks noChangeAspect="1"/>
          </p:cNvPicPr>
          <p:nvPr/>
        </p:nvPicPr>
        <p:blipFill>
          <a:blip r:embed="rId6"/>
          <a:stretch>
            <a:fillRect/>
          </a:stretch>
        </p:blipFill>
        <p:spPr>
          <a:xfrm>
            <a:off x="7657053" y="2105798"/>
            <a:ext cx="3543607" cy="3596952"/>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57C0FF-3E08-4CD8-9F7C-D728D7C715BB}"/>
              </a:ext>
            </a:extLst>
          </p:cNvPr>
          <p:cNvSpPr/>
          <p:nvPr/>
        </p:nvSpPr>
        <p:spPr>
          <a:xfrm>
            <a:off x="535365" y="1314646"/>
            <a:ext cx="7419915" cy="2668423"/>
          </a:xfrm>
          <a:prstGeom prst="rect">
            <a:avLst/>
          </a:prstGeom>
        </p:spPr>
        <p:txBody>
          <a:bodyPr wrap="square">
            <a:spAutoFit/>
          </a:bodyPr>
          <a:lstStyle/>
          <a:p>
            <a:pPr algn="just" defTabSz="342900">
              <a:lnSpc>
                <a:spcPct val="135000"/>
              </a:lnSpc>
            </a:pPr>
            <a:r>
              <a:rPr lang="vi-VN" sz="2400" b="1" u="sng">
                <a:solidFill>
                  <a:srgbClr val="FF0000"/>
                </a:solidFill>
                <a:latin typeface="UTM Avo" panose="02040603050506020204" pitchFamily="18" charset="0"/>
                <a:cs typeface="Times New Roman" panose="02020603050405020304" pitchFamily="18" charset="0"/>
              </a:rPr>
              <a:t>Thư mục</a:t>
            </a:r>
            <a:r>
              <a:rPr lang="vi-VN" sz="2400" u="sng">
                <a:solidFill>
                  <a:srgbClr val="FF0000"/>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id="{5D505E70-6FFF-4823-AD10-E44225708B1A}"/>
              </a:ext>
            </a:extLst>
          </p:cNvPr>
          <p:cNvSpPr/>
          <p:nvPr/>
        </p:nvSpPr>
        <p:spPr>
          <a:xfrm>
            <a:off x="1511507" y="411926"/>
            <a:ext cx="9168986" cy="1006429"/>
          </a:xfrm>
          <a:prstGeom prst="rect">
            <a:avLst/>
          </a:prstGeom>
        </p:spPr>
        <p:txBody>
          <a:bodyPr wrap="square">
            <a:spAutoFit/>
          </a:bodyPr>
          <a:lstStyle/>
          <a:p>
            <a:pPr algn="just" defTabSz="342900">
              <a:lnSpc>
                <a:spcPct val="135000"/>
              </a:lnSpc>
            </a:pPr>
            <a:r>
              <a:rPr lang="vi-VN" sz="2400" b="1" u="sng">
                <a:solidFill>
                  <a:srgbClr val="FF0000"/>
                </a:solidFill>
                <a:latin typeface="UTM Avo" panose="02040603050506020204" pitchFamily="18" charset="0"/>
                <a:cs typeface="Times New Roman" panose="02020603050405020304" pitchFamily="18" charset="0"/>
              </a:rPr>
              <a:t>Tệp</a:t>
            </a:r>
            <a:r>
              <a:rPr lang="vi-VN" sz="2400" u="sng">
                <a:solidFill>
                  <a:srgbClr val="FF0000"/>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id="{8E14F747-906E-40D8-8951-5B5BDF3ED807}"/>
              </a:ext>
            </a:extLst>
          </p:cNvPr>
          <p:cNvPicPr>
            <a:picLocks noChangeAspect="1"/>
          </p:cNvPicPr>
          <p:nvPr/>
        </p:nvPicPr>
        <p:blipFill>
          <a:blip r:embed="rId2"/>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id="{B2376341-3F3B-482C-8187-240C9E02188B}"/>
              </a:ext>
            </a:extLst>
          </p:cNvPr>
          <p:cNvPicPr>
            <a:picLocks noChangeAspect="1"/>
          </p:cNvPicPr>
          <p:nvPr/>
        </p:nvPicPr>
        <p:blipFill>
          <a:blip r:embed="rId3"/>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id="{2ED6ED0E-0EC3-4C6F-AE06-F3523CCD25B9}"/>
              </a:ext>
            </a:extLst>
          </p:cNvPr>
          <p:cNvSpPr/>
          <p:nvPr/>
        </p:nvSpPr>
        <p:spPr>
          <a:xfrm>
            <a:off x="535365" y="3850723"/>
            <a:ext cx="7419915" cy="1006429"/>
          </a:xfrm>
          <a:prstGeom prst="rect">
            <a:avLst/>
          </a:prstGeom>
        </p:spPr>
        <p:txBody>
          <a:bodyPr wrap="square">
            <a:spAutoFit/>
          </a:bodyPr>
          <a:lstStyle/>
          <a:p>
            <a:pPr algn="just" defTabSz="342900">
              <a:lnSpc>
                <a:spcPct val="135000"/>
              </a:lnSpc>
            </a:pPr>
            <a:r>
              <a:rPr lang="vi-VN" sz="2400" b="1" u="sng">
                <a:solidFill>
                  <a:srgbClr val="FF0000"/>
                </a:solidFill>
                <a:latin typeface="UTM Avo" panose="02040603050506020204" pitchFamily="18" charset="0"/>
                <a:cs typeface="Times New Roman" panose="02020603050405020304" pitchFamily="18" charset="0"/>
              </a:rPr>
              <a:t>Ổ đĩa</a:t>
            </a:r>
            <a:r>
              <a:rPr lang="vi-VN" sz="2400" u="sng">
                <a:solidFill>
                  <a:srgbClr val="FF0000"/>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id="{8BD9CB80-1674-4BA5-98F3-C1AD0D15AA6D}"/>
              </a:ext>
            </a:extLst>
          </p:cNvPr>
          <p:cNvSpPr/>
          <p:nvPr/>
        </p:nvSpPr>
        <p:spPr>
          <a:xfrm>
            <a:off x="535365" y="4907686"/>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id="{475AB769-60CE-4681-98D7-9B77F176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id="{531FCE06-EB0C-4530-8E94-858085D4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5581</TotalTime>
  <Words>775</Words>
  <Application>Microsoft Office PowerPoint</Application>
  <PresentationFormat>Widescreen</PresentationFormat>
  <Paragraphs>60</Paragraphs>
  <Slides>12</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等线</vt: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Wingdings 3</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Latitude 5300</cp:lastModifiedBy>
  <cp:revision>185</cp:revision>
  <dcterms:created xsi:type="dcterms:W3CDTF">2021-11-14T08:33:55Z</dcterms:created>
  <dcterms:modified xsi:type="dcterms:W3CDTF">2024-12-24T00:54:39Z</dcterms:modified>
</cp:coreProperties>
</file>