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1/13/2025</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1/13/2025</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jp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4.png"/><Relationship Id="rId4" Type="http://schemas.openxmlformats.org/officeDocument/2006/relationships/image" Target="../media/image2.jp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7.png"/><Relationship Id="rId3" Type="http://schemas.openxmlformats.org/officeDocument/2006/relationships/notesSlide" Target="../notesSlides/notesSlide9.xml"/><Relationship Id="rId7" Type="http://schemas.openxmlformats.org/officeDocument/2006/relationships/image" Target="../media/image14.png"/><Relationship Id="rId12"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25.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2.jp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0.xml"/><Relationship Id="rId18"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slide" Target="slide4.xml"/><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slideLayout" Target="../slideLayouts/slideLayout21.xml"/><Relationship Id="rId16" Type="http://schemas.openxmlformats.org/officeDocument/2006/relationships/image" Target="../media/image23.png"/><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9.png"/><Relationship Id="rId15" Type="http://schemas.microsoft.com/office/2007/relationships/hdphoto" Target="../media/hdphoto4.wdp"/><Relationship Id="rId10" Type="http://schemas.openxmlformats.org/officeDocument/2006/relationships/slide" Target="slide5.xml"/><Relationship Id="rId19" Type="http://schemas.microsoft.com/office/2007/relationships/hdphoto" Target="../media/hdphoto6.wdp"/><Relationship Id="rId4" Type="http://schemas.openxmlformats.org/officeDocument/2006/relationships/slide" Target="slide3.xml"/><Relationship Id="rId9" Type="http://schemas.microsoft.com/office/2007/relationships/hdphoto" Target="../media/hdphoto2.wdp"/><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33.xml"/><Relationship Id="rId1" Type="http://schemas.openxmlformats.org/officeDocument/2006/relationships/tags" Target="../tags/tag4.xml"/><Relationship Id="rId6" Type="http://schemas.openxmlformats.org/officeDocument/2006/relationships/slide" Target="slide2.xml"/><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14.png"/><Relationship Id="rId12"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2.jpg"/><Relationship Id="rId9" Type="http://schemas.microsoft.com/office/2007/relationships/hdphoto" Target="../media/hdphoto7.wdp"/><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0.png"/><Relationship Id="rId4" Type="http://schemas.openxmlformats.org/officeDocument/2006/relationships/image" Target="../media/image2.jp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5"/>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10"/>
          <a:stretch>
            <a:fillRect/>
          </a:stretch>
        </p:blipFill>
        <p:spPr>
          <a:xfrm>
            <a:off x="3659360" y="1535611"/>
            <a:ext cx="5407621" cy="3938357"/>
          </a:xfrm>
          <a:prstGeom prst="rect">
            <a:avLst/>
          </a:prstGeom>
        </p:spPr>
      </p:pic>
    </p:spTree>
    <p:custDataLst>
      <p:tags r:id="rId1"/>
    </p:custDataLst>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3"/>
                <a:stretch>
                  <a:fillRect l="-1509" b="-1234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8358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3"/>
          <a:stretch>
            <a:fillRect/>
          </a:stretch>
        </p:blipFill>
        <p:spPr>
          <a:xfrm>
            <a:off x="3476999" y="3771953"/>
            <a:ext cx="7991475" cy="2581275"/>
          </a:xfrm>
          <a:prstGeom prst="rect">
            <a:avLst/>
          </a:prstGeom>
        </p:spPr>
      </p:pic>
    </p:spTree>
    <p:custDataLst>
      <p:tags r:id="rId1"/>
    </p:custDataLst>
    <p:extLst>
      <p:ext uri="{BB962C8B-B14F-4D97-AF65-F5344CB8AC3E}">
        <p14:creationId xmlns:p14="http://schemas.microsoft.com/office/powerpoint/2010/main" val="76721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custDataLst>
      <p:tags r:id="rId1"/>
    </p:custDataLst>
    <p:extLst>
      <p:ext uri="{BB962C8B-B14F-4D97-AF65-F5344CB8AC3E}">
        <p14:creationId xmlns:p14="http://schemas.microsoft.com/office/powerpoint/2010/main" val="1939503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5"/>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10"/>
          <a:stretch>
            <a:fillRect/>
          </a:stretch>
        </p:blipFill>
        <p:spPr>
          <a:xfrm>
            <a:off x="3882471" y="1590384"/>
            <a:ext cx="5407621" cy="3828620"/>
          </a:xfrm>
          <a:prstGeom prst="rect">
            <a:avLst/>
          </a:prstGeom>
        </p:spPr>
      </p:pic>
    </p:spTree>
    <p:custDataLst>
      <p:tags r:id="rId1"/>
    </p:custDataLst>
    <p:extLst>
      <p:ext uri="{BB962C8B-B14F-4D97-AF65-F5344CB8AC3E}">
        <p14:creationId xmlns:p14="http://schemas.microsoft.com/office/powerpoint/2010/main" val="735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4"/>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5"/>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67916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6"/>
          <a:stretch>
            <a:fillRect/>
          </a:stretch>
        </p:blipFill>
        <p:spPr>
          <a:xfrm>
            <a:off x="1833388" y="1105729"/>
            <a:ext cx="5310076" cy="1225402"/>
          </a:xfrm>
          <a:prstGeom prst="rect">
            <a:avLst/>
          </a:prstGeom>
        </p:spPr>
      </p:pic>
    </p:spTree>
    <p:custDataLst>
      <p:tags r:id="rId1"/>
    </p:custDataLst>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5"/>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2"/>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4"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7"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10"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3"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4">
            <a:extLst>
              <a:ext uri="{BEBA8EAE-BF5A-486C-A8C5-ECC9F3942E4B}">
                <a14:imgProps xmlns:a14="http://schemas.microsoft.com/office/drawing/2010/main">
                  <a14:imgLayer r:embed="rId15">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custDataLst>
      <p:tags r:id="rId1"/>
    </p:custDataLst>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6"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5"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60556" y="141735"/>
              <a:ext cx="1990020" cy="2452152"/>
            </a:xfrm>
            <a:prstGeom prst="rect">
              <a:avLst/>
            </a:prstGeom>
          </p:spPr>
        </p:pic>
      </p:grpSp>
    </p:spTree>
    <p:custDataLst>
      <p:tags r:id="rId1"/>
    </p:custDataLst>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5"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5"/>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3"/>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4"/>
          <a:stretch>
            <a:fillRect/>
          </a:stretch>
        </p:blipFill>
        <p:spPr>
          <a:xfrm>
            <a:off x="2549294" y="2262166"/>
            <a:ext cx="8171465" cy="2186544"/>
          </a:xfrm>
          <a:prstGeom prst="rect">
            <a:avLst/>
          </a:prstGeom>
        </p:spPr>
      </p:pic>
    </p:spTree>
    <p:custDataLst>
      <p:tags r:id="rId1"/>
    </p:custDataLst>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mod="1">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5"/>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10"/>
          <a:stretch>
            <a:fillRect/>
          </a:stretch>
        </p:blipFill>
        <p:spPr>
          <a:xfrm>
            <a:off x="3659360" y="2035250"/>
            <a:ext cx="5407621" cy="3834716"/>
          </a:xfrm>
          <a:prstGeom prst="rect">
            <a:avLst/>
          </a:prstGeom>
        </p:spPr>
      </p:pic>
    </p:spTree>
    <p:custDataLst>
      <p:tags r:id="rId1"/>
    </p:custDataLst>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3"/>
          <a:stretch>
            <a:fillRect/>
          </a:stretch>
        </p:blipFill>
        <p:spPr>
          <a:xfrm>
            <a:off x="1203307" y="2154416"/>
            <a:ext cx="9874020" cy="917558"/>
          </a:xfrm>
          <a:prstGeom prst="rect">
            <a:avLst/>
          </a:prstGeom>
        </p:spPr>
      </p:pic>
    </p:spTree>
    <p:custDataLst>
      <p:tags r:id="rId1"/>
    </p:custDataLst>
    <p:extLst>
      <p:ext uri="{BB962C8B-B14F-4D97-AF65-F5344CB8AC3E}">
        <p14:creationId xmlns:p14="http://schemas.microsoft.com/office/powerpoint/2010/main" val="20723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custDataLst>
      <p:tags r:id="rId1"/>
    </p:custDataLst>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0942BD3-D763-4C8A-8CB3-FCCC5AB40E1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9CB013D7-9A21-48AE-B710-654F0D08F1CA}&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ài 39. CHIA CHO SỐ CÓ MỘT CHỮ SỐ"/>
</p:tagLst>
</file>

<file path=ppt/tags/tag10.xml><?xml version="1.0" encoding="utf-8"?>
<p:tagLst xmlns:a="http://schemas.openxmlformats.org/drawingml/2006/main" xmlns:r="http://schemas.openxmlformats.org/officeDocument/2006/relationships" xmlns:p="http://schemas.openxmlformats.org/presentationml/2006/main">
  <p:tag name="GENSWF_SLIDE_UID" val="{43608A94-CC47-4074-8FD2-86E1B5076793}:2638"/>
</p:tagLst>
</file>

<file path=ppt/tags/tag11.xml><?xml version="1.0" encoding="utf-8"?>
<p:tagLst xmlns:a="http://schemas.openxmlformats.org/drawingml/2006/main" xmlns:r="http://schemas.openxmlformats.org/officeDocument/2006/relationships" xmlns:p="http://schemas.openxmlformats.org/presentationml/2006/main">
  <p:tag name="GENSWF_SLIDE_UID" val="{1D228A97-695B-4930-8784-5F5EC202A7A1}:3196"/>
</p:tagLst>
</file>

<file path=ppt/tags/tag12.xml><?xml version="1.0" encoding="utf-8"?>
<p:tagLst xmlns:a="http://schemas.openxmlformats.org/drawingml/2006/main" xmlns:r="http://schemas.openxmlformats.org/officeDocument/2006/relationships" xmlns:p="http://schemas.openxmlformats.org/presentationml/2006/main">
  <p:tag name="GENSWF_SLIDE_UID" val="{C35EB5CE-C291-4764-9C4C-C8979CEA8380}:3198"/>
</p:tagLst>
</file>

<file path=ppt/tags/tag13.xml><?xml version="1.0" encoding="utf-8"?>
<p:tagLst xmlns:a="http://schemas.openxmlformats.org/drawingml/2006/main" xmlns:r="http://schemas.openxmlformats.org/officeDocument/2006/relationships" xmlns:p="http://schemas.openxmlformats.org/presentationml/2006/main">
  <p:tag name="GENSWF_SLIDE_UID" val="{3EA50B6B-7286-42DA-B292-6BD8D0D7A936}:3199"/>
</p:tagLst>
</file>

<file path=ppt/tags/tag14.xml><?xml version="1.0" encoding="utf-8"?>
<p:tagLst xmlns:a="http://schemas.openxmlformats.org/drawingml/2006/main" xmlns:r="http://schemas.openxmlformats.org/officeDocument/2006/relationships" xmlns:p="http://schemas.openxmlformats.org/presentationml/2006/main">
  <p:tag name="GENSWF_SLIDE_UID" val="{685C8579-74E0-422E-AE85-C25B1F7A069F}:3200"/>
</p:tagLst>
</file>

<file path=ppt/tags/tag15.xml><?xml version="1.0" encoding="utf-8"?>
<p:tagLst xmlns:a="http://schemas.openxmlformats.org/drawingml/2006/main" xmlns:r="http://schemas.openxmlformats.org/officeDocument/2006/relationships" xmlns:p="http://schemas.openxmlformats.org/presentationml/2006/main">
  <p:tag name="GENSWF_SLIDE_UID" val="{C91C4B1F-3DED-4312-8D52-AEDA6CA99C45}:3184"/>
</p:tagLst>
</file>

<file path=ppt/tags/tag16.xml><?xml version="1.0" encoding="utf-8"?>
<p:tagLst xmlns:a="http://schemas.openxmlformats.org/drawingml/2006/main" xmlns:r="http://schemas.openxmlformats.org/officeDocument/2006/relationships" xmlns:p="http://schemas.openxmlformats.org/presentationml/2006/main">
  <p:tag name="GENSWF_SLIDE_UID" val="{B2D882FD-E6F1-47F0-8D86-9ABA482A92EC}:3201"/>
</p:tagLst>
</file>

<file path=ppt/tags/tag17.xml><?xml version="1.0" encoding="utf-8"?>
<p:tagLst xmlns:a="http://schemas.openxmlformats.org/drawingml/2006/main" xmlns:r="http://schemas.openxmlformats.org/officeDocument/2006/relationships" xmlns:p="http://schemas.openxmlformats.org/presentationml/2006/main">
  <p:tag name="GENSWF_SLIDE_UID" val="{9BA1D481-8338-488C-B498-504049CA9E09}:278"/>
</p:tagLst>
</file>

<file path=ppt/tags/tag18.xml><?xml version="1.0" encoding="utf-8"?>
<p:tagLst xmlns:a="http://schemas.openxmlformats.org/drawingml/2006/main" xmlns:r="http://schemas.openxmlformats.org/officeDocument/2006/relationships" xmlns:p="http://schemas.openxmlformats.org/presentationml/2006/main">
  <p:tag name="GENSWF_SLIDE_UID" val="{F369BCAE-245B-4E75-95F9-1829E2A5EEFB}:3185"/>
</p:tagLst>
</file>

<file path=ppt/tags/tag2.xml><?xml version="1.0" encoding="utf-8"?>
<p:tagLst xmlns:a="http://schemas.openxmlformats.org/drawingml/2006/main" xmlns:r="http://schemas.openxmlformats.org/officeDocument/2006/relationships" xmlns:p="http://schemas.openxmlformats.org/presentationml/2006/main">
  <p:tag name="GENSWF_SLIDE_UID" val="{3ED33FED-2FD0-4341-AFC0-B1129460F808}:313"/>
</p:tagLst>
</file>

<file path=ppt/tags/tag3.xml><?xml version="1.0" encoding="utf-8"?>
<p:tagLst xmlns:a="http://schemas.openxmlformats.org/drawingml/2006/main" xmlns:r="http://schemas.openxmlformats.org/officeDocument/2006/relationships" xmlns:p="http://schemas.openxmlformats.org/presentationml/2006/main">
  <p:tag name="GENSWF_SLIDE_UID" val="{9B127C35-1B85-41F9-96FA-5DFC0BC2C9D2}:258"/>
</p:tagLst>
</file>

<file path=ppt/tags/tag4.xml><?xml version="1.0" encoding="utf-8"?>
<p:tagLst xmlns:a="http://schemas.openxmlformats.org/drawingml/2006/main" xmlns:r="http://schemas.openxmlformats.org/officeDocument/2006/relationships" xmlns:p="http://schemas.openxmlformats.org/presentationml/2006/main">
  <p:tag name="GENSWF_SLIDE_UID" val="{8A69F7F3-AF93-40F9-8A38-B94C8F8EC1B9}:261"/>
</p:tagLst>
</file>

<file path=ppt/tags/tag5.xml><?xml version="1.0" encoding="utf-8"?>
<p:tagLst xmlns:a="http://schemas.openxmlformats.org/drawingml/2006/main" xmlns:r="http://schemas.openxmlformats.org/officeDocument/2006/relationships" xmlns:p="http://schemas.openxmlformats.org/presentationml/2006/main">
  <p:tag name="GENSWF_SLIDE_UID" val="{F8E3A97B-5B0C-4C54-9368-E34BF3F226CE}:257"/>
</p:tagLst>
</file>

<file path=ppt/tags/tag6.xml><?xml version="1.0" encoding="utf-8"?>
<p:tagLst xmlns:a="http://schemas.openxmlformats.org/drawingml/2006/main" xmlns:r="http://schemas.openxmlformats.org/officeDocument/2006/relationships" xmlns:p="http://schemas.openxmlformats.org/presentationml/2006/main">
  <p:tag name="GENSWF_SLIDE_UID" val="{0E4837B2-3C72-4D44-A417-7C183B95CDDB}:256"/>
</p:tagLst>
</file>

<file path=ppt/tags/tag7.xml><?xml version="1.0" encoding="utf-8"?>
<p:tagLst xmlns:a="http://schemas.openxmlformats.org/drawingml/2006/main" xmlns:r="http://schemas.openxmlformats.org/officeDocument/2006/relationships" xmlns:p="http://schemas.openxmlformats.org/presentationml/2006/main">
  <p:tag name="GENSWF_SLIDE_UID" val="{3E49B26D-6D0F-404D-8F19-1E8CECF62A93}:311"/>
</p:tagLst>
</file>

<file path=ppt/tags/tag8.xml><?xml version="1.0" encoding="utf-8"?>
<p:tagLst xmlns:a="http://schemas.openxmlformats.org/drawingml/2006/main" xmlns:r="http://schemas.openxmlformats.org/officeDocument/2006/relationships" xmlns:p="http://schemas.openxmlformats.org/presentationml/2006/main">
  <p:tag name="GENSWF_SLIDE_UID" val="{4E000D7D-79BA-426A-A92C-2B031644D1AE}:3183"/>
</p:tagLst>
</file>

<file path=ppt/tags/tag9.xml><?xml version="1.0" encoding="utf-8"?>
<p:tagLst xmlns:a="http://schemas.openxmlformats.org/drawingml/2006/main" xmlns:r="http://schemas.openxmlformats.org/officeDocument/2006/relationships" xmlns:p="http://schemas.openxmlformats.org/presentationml/2006/main">
  <p:tag name="GENSWF_SLIDE_UID" val="{DC36F299-0238-499E-8A08-CCA1785F7AF2}:3190"/>
</p:tagLst>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513</Words>
  <Application>Microsoft Office PowerPoint</Application>
  <PresentationFormat>Widescreen</PresentationFormat>
  <Paragraphs>108</Paragraphs>
  <Slides>17</Slides>
  <Notes>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17</vt:i4>
      </vt:variant>
    </vt:vector>
  </HeadingPairs>
  <TitlesOfParts>
    <vt:vector size="36" baseType="lpstr">
      <vt:lpstr>微软雅黑</vt:lpstr>
      <vt:lpstr>宋体</vt:lpstr>
      <vt:lpstr>#9Slide02 Noi dung dai</vt:lpstr>
      <vt:lpstr>#9Slide05 Angelline</vt:lpstr>
      <vt:lpstr>Arial</vt:lpstr>
      <vt:lpstr>Bebas Neue</vt:lpstr>
      <vt:lpstr>Calibri</vt:lpstr>
      <vt:lpstr>Calibri Light</vt:lpstr>
      <vt:lpstr>Cambria</vt:lpstr>
      <vt:lpstr>Cambria Math</vt:lpstr>
      <vt:lpstr>等线</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39. CHIA CHO SỐ CÓ MỘT CHỮ SỐ</dc:title>
  <dc:creator>Thao Tran</dc:creator>
  <cp:lastModifiedBy>Admin</cp:lastModifiedBy>
  <cp:revision>35</cp:revision>
  <dcterms:created xsi:type="dcterms:W3CDTF">2023-10-25T03:36:27Z</dcterms:created>
  <dcterms:modified xsi:type="dcterms:W3CDTF">2025-01-13T02:16:19Z</dcterms:modified>
</cp:coreProperties>
</file>