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6232-9EE5-41C8-91DA-ADBE4F1C291C}" type="datetimeFigureOut">
              <a:rPr lang="en-US" smtClean="0"/>
              <a:t>20/1/2025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47B0-751A-4228-8B0C-BE4EB39A8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2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0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47B0-751A-4228-8B0C-BE4EB39A81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9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10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11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2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10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10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6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8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91A82C-48DB-42A2-AF28-AD9E6A7DAD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4\uFFFD{49CF225B-BC93-46AC-8019-82ECE73F17E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2  Chu de 8 Phep nhan phep chia  Bai 37 Phep nha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450331-F8B2-41CD-A319-7AF9CA28AFDB}: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850D35-2290-462D-8892-46B3E0799F01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D9682F-6A19-402B-85F4-FE56F6544A1A}: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42E91D-3B19-4A7E-A6D7-553B50BD233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1B209A-7C9D-48A8-AF62-19E7020A6827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B4389-2C0F-4CD6-97AA-91BE9CB9B94F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67DDCD-98C3-4422-AE06-EADA095BB55C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20E1D5-0AFB-40A2-B91B-DFF27801C470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16A7EB-CEC8-4935-AD00-A7772E44C34F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D15C0B-9789-4273-8125-D0A9B296EF2D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93EFC4-FE1C-4186-BD05-415586857FC5}:29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536</Words>
  <Application>Microsoft Office PowerPoint</Application>
  <PresentationFormat>Widescreen</PresentationFormat>
  <Paragraphs>130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2  Chu de 8 Phep nhan phep chia  Bai 37 Phep nhan</dc:title>
  <dc:creator>Phạm Thanh Hằng (ADAS – GV)</dc:creator>
  <cp:lastModifiedBy>Admin</cp:lastModifiedBy>
  <cp:revision>140</cp:revision>
  <dcterms:created xsi:type="dcterms:W3CDTF">2021-06-02T01:34:28Z</dcterms:created>
  <dcterms:modified xsi:type="dcterms:W3CDTF">2025-01-20T08:05:49Z</dcterms:modified>
</cp:coreProperties>
</file>