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311" r:id="rId3"/>
    <p:sldId id="310" r:id="rId4"/>
    <p:sldId id="309" r:id="rId5"/>
    <p:sldId id="302" r:id="rId6"/>
    <p:sldId id="315" r:id="rId7"/>
    <p:sldId id="303" r:id="rId8"/>
    <p:sldId id="312" r:id="rId9"/>
    <p:sldId id="313" r:id="rId10"/>
    <p:sldId id="304" r:id="rId11"/>
    <p:sldId id="305" r:id="rId12"/>
    <p:sldId id="314" r:id="rId13"/>
    <p:sldId id="306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88" y="4773113"/>
            <a:ext cx="16276836" cy="360882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grpSp>
        <p:nvGrpSpPr>
          <p:cNvPr id="2" name="Google Shape;660;p23"/>
          <p:cNvGrpSpPr/>
          <p:nvPr/>
        </p:nvGrpSpPr>
        <p:grpSpPr>
          <a:xfrm>
            <a:off x="-132" y="7824239"/>
            <a:ext cx="16276836" cy="1339205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grpSp>
          <p:nvGrpSpPr>
            <p:cNvPr id="3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1269343" y="1831156"/>
            <a:ext cx="4836532" cy="3930667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1269343" y="6042000"/>
            <a:ext cx="4230965" cy="1554133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3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7;p27"/>
          <p:cNvGrpSpPr/>
          <p:nvPr/>
        </p:nvGrpSpPr>
        <p:grpSpPr>
          <a:xfrm>
            <a:off x="-2101316" y="-761324"/>
            <a:ext cx="19513035" cy="9938464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568389" y="772534"/>
            <a:ext cx="13139861" cy="7598933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2587147" y="1534844"/>
            <a:ext cx="9967839" cy="1496533"/>
          </a:xfrm>
          <a:prstGeom prst="rect">
            <a:avLst/>
          </a:prstGeom>
        </p:spPr>
        <p:txBody>
          <a:bodyPr spcFirstLastPara="1" wrap="square" lIns="121998" tIns="121998" rIns="121998" bIns="121998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2587147" y="3888068"/>
            <a:ext cx="7761308" cy="1268267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62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2587147" y="3007543"/>
            <a:ext cx="7761308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2587147" y="7020756"/>
            <a:ext cx="3832059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2587147" y="5141159"/>
            <a:ext cx="7761308" cy="11749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3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EmYeuTruongEm-ThanhLam-2633463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slide" Target="slide5.xml"/><Relationship Id="rId10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slide" Target="slide5.xml"/><Relationship Id="rId10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6109641" y="-313011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0" y="-123468"/>
            <a:ext cx="16276638" cy="9125099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222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00" b="1" cap="all" dirty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900" b="1" cap="all" dirty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328319" y="2895600"/>
            <a:ext cx="4154513" cy="1917626"/>
            <a:chOff x="2346553" y="1766911"/>
            <a:chExt cx="13148880" cy="1078665"/>
          </a:xfrm>
        </p:grpSpPr>
        <p:grpSp>
          <p:nvGrpSpPr>
            <p:cNvPr id="7" name="Group 22"/>
            <p:cNvGrpSpPr/>
            <p:nvPr/>
          </p:nvGrpSpPr>
          <p:grpSpPr>
            <a:xfrm>
              <a:off x="2346553" y="1766911"/>
              <a:ext cx="13148880" cy="1078665"/>
              <a:chOff x="2724240" y="3501432"/>
              <a:chExt cx="11846442" cy="83918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158803" y="3501432"/>
                <a:ext cx="4000523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24240" y="3501432"/>
                <a:ext cx="11846442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01871" y="2109811"/>
              <a:ext cx="3598548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b="1" dirty="0" smtClean="0">
                  <a:solidFill>
                    <a:srgbClr val="FF0000"/>
                  </a:solidFill>
                </a:rPr>
                <a:t>KHỞI ĐỘNG</a:t>
              </a:r>
              <a:endParaRPr lang="en-US" sz="57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35" b="98086" l="950" r="9881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247687" y="6121321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6563733" y="6121320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11835949" y="6121320"/>
            <a:ext cx="457264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2245" r="46939">
                        <a14:foregroundMark x1="6735" y1="35440" x2="6735" y2="3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0"/>
          <a:stretch/>
        </p:blipFill>
        <p:spPr bwMode="auto">
          <a:xfrm>
            <a:off x="1" y="2336800"/>
            <a:ext cx="3963659" cy="61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86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0568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497223" y="-374119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4" y="-286871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mYeuTruongEm-ThanhLam-26334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3929519" y="7239000"/>
            <a:ext cx="304800" cy="304800"/>
          </a:xfrm>
          <a:prstGeom prst="rect">
            <a:avLst/>
          </a:prstGeom>
        </p:spPr>
      </p:pic>
      <p:grpSp>
        <p:nvGrpSpPr>
          <p:cNvPr id="23" name="Nhóm 74">
            <a:extLst>
              <a:ext uri="{FF2B5EF4-FFF2-40B4-BE49-F238E27FC236}">
                <a16:creationId xmlns:a16="http://schemas.microsoft.com/office/drawing/2014/main" id="{EB4CBFB9-FAB9-4BF8-907B-E8FD4D95F9F3}"/>
              </a:ext>
            </a:extLst>
          </p:cNvPr>
          <p:cNvGrpSpPr/>
          <p:nvPr/>
        </p:nvGrpSpPr>
        <p:grpSpPr>
          <a:xfrm>
            <a:off x="13167519" y="1676400"/>
            <a:ext cx="2666703" cy="4748553"/>
            <a:chOff x="606129" y="1465871"/>
            <a:chExt cx="2000027" cy="3561415"/>
          </a:xfrm>
        </p:grpSpPr>
        <p:sp>
          <p:nvSpPr>
            <p:cNvPr id="26" name="Hình Bầu dục 30">
              <a:extLst>
                <a:ext uri="{FF2B5EF4-FFF2-40B4-BE49-F238E27FC236}">
                  <a16:creationId xmlns:a16="http://schemas.microsoft.com/office/drawing/2014/main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7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24319" y="3962400"/>
            <a:ext cx="2149012" cy="18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569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2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20" y="1905001"/>
            <a:ext cx="597876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518319" y="3886200"/>
            <a:ext cx="8763000" cy="1910829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sản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phẩm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Đúng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chính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xác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màu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sắc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hình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kích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thước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" y="5759236"/>
            <a:ext cx="1038225" cy="771525"/>
          </a:xfrm>
          <a:prstGeom prst="rect">
            <a:avLst/>
          </a:prstGeom>
        </p:spPr>
      </p:pic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7" y="2133600"/>
            <a:ext cx="13639862" cy="3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60671" y="5759236"/>
            <a:ext cx="13917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38710"/>
              </p:ext>
            </p:extLst>
          </p:nvPr>
        </p:nvGraphicFramePr>
        <p:xfrm>
          <a:off x="1660671" y="6934200"/>
          <a:ext cx="13335648" cy="1706354"/>
        </p:xfrm>
        <a:graphic>
          <a:graphicData uri="http://schemas.openxmlformats.org/drawingml/2006/table">
            <a:tbl>
              <a:tblPr firstRow="1" firstCol="1" bandRow="1"/>
              <a:tblGrid>
                <a:gridCol w="4445216">
                  <a:extLst>
                    <a:ext uri="{9D8B030D-6E8A-4147-A177-3AD203B41FA5}">
                      <a16:colId xmlns:a16="http://schemas.microsoft.com/office/drawing/2014/main" val="194420130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val="74021692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val="2047038526"/>
                    </a:ext>
                  </a:extLst>
                </a:gridCol>
              </a:tblGrid>
              <a:tr h="65386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>
                          <a:effectLst/>
                          <a:latin typeface="UTM Avo" panose="02040603050506020204" pitchFamily="18" charset="0"/>
                        </a:rPr>
                        <a:t>Số lượng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266276"/>
                  </a:ext>
                </a:extLst>
              </a:tr>
              <a:tr h="561761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Giấy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đỏ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  <a:ea typeface="+mn-ea"/>
                        </a:rPr>
                        <a:t>01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108742"/>
                  </a:ext>
                </a:extLst>
              </a:tr>
              <a:tr h="460774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7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7604918" y="0"/>
            <a:ext cx="8671719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và dụng cụ.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2004738"/>
            <a:ext cx="12573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6519" y="4928105"/>
            <a:ext cx="1440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36716"/>
              </p:ext>
            </p:extLst>
          </p:nvPr>
        </p:nvGraphicFramePr>
        <p:xfrm>
          <a:off x="1335342" y="5996179"/>
          <a:ext cx="14401799" cy="2887034"/>
        </p:xfrm>
        <a:graphic>
          <a:graphicData uri="http://schemas.openxmlformats.org/drawingml/2006/table">
            <a:tbl>
              <a:tblPr firstRow="1" firstCol="1" bandRow="1"/>
              <a:tblGrid>
                <a:gridCol w="2927195">
                  <a:extLst>
                    <a:ext uri="{9D8B030D-6E8A-4147-A177-3AD203B41FA5}">
                      <a16:colId xmlns:a16="http://schemas.microsoft.com/office/drawing/2014/main" val="3539074552"/>
                    </a:ext>
                  </a:extLst>
                </a:gridCol>
                <a:gridCol w="6322741">
                  <a:extLst>
                    <a:ext uri="{9D8B030D-6E8A-4147-A177-3AD203B41FA5}">
                      <a16:colId xmlns:a16="http://schemas.microsoft.com/office/drawing/2014/main" val="2926119910"/>
                    </a:ext>
                  </a:extLst>
                </a:gridCol>
                <a:gridCol w="5151863">
                  <a:extLst>
                    <a:ext uri="{9D8B030D-6E8A-4147-A177-3AD203B41FA5}">
                      <a16:colId xmlns:a16="http://schemas.microsoft.com/office/drawing/2014/main" val="2963550842"/>
                    </a:ext>
                  </a:extLst>
                </a:gridCol>
              </a:tblGrid>
              <a:tr h="462819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lượng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93442"/>
                  </a:ext>
                </a:extLst>
              </a:tr>
              <a:tr h="1200432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30557"/>
                  </a:ext>
                </a:extLst>
              </a:tr>
              <a:tr h="70514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03578"/>
                  </a:ext>
                </a:extLst>
              </a:tr>
              <a:tr h="44785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0294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98454" y="6553200"/>
            <a:ext cx="550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thủ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compa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kẻ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7942" y="6488566"/>
            <a:ext cx="5029199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134" y="7698977"/>
            <a:ext cx="4032448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Que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3355" y="7776185"/>
            <a:ext cx="479636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que,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740" y="8301250"/>
            <a:ext cx="411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nặn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25983" y="832149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thanh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403012" y="5813025"/>
            <a:ext cx="2956000" cy="2473771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8443119" y="-1969"/>
            <a:ext cx="6580706" cy="4336775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1264216" y="161283"/>
            <a:ext cx="6675682" cy="4336775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11832918" y="5902467"/>
            <a:ext cx="2966800" cy="24891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6917692" y="6307180"/>
            <a:ext cx="2441257" cy="2180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9319" y="3429000"/>
            <a:ext cx="7467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AD93187D-353B-19AF-BD4D-F0F9CCCEF348}"/>
              </a:ext>
            </a:extLst>
          </p:cNvPr>
          <p:cNvSpPr/>
          <p:nvPr/>
        </p:nvSpPr>
        <p:spPr>
          <a:xfrm>
            <a:off x="6013280" y="2663076"/>
            <a:ext cx="3039439" cy="1380545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A59E173C-34EC-C046-F706-C83740FC8189}"/>
              </a:ext>
            </a:extLst>
          </p:cNvPr>
          <p:cNvSpPr/>
          <p:nvPr/>
        </p:nvSpPr>
        <p:spPr>
          <a:xfrm>
            <a:off x="6080920" y="4191000"/>
            <a:ext cx="3047999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4556919" y="4419600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19" y="43434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823119" y="253413"/>
            <a:ext cx="11734800" cy="1392545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534555" y="245158"/>
              <a:ext cx="5225446" cy="75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Câu </a:t>
              </a:r>
              <a:r>
                <a:rPr lang="en-US" sz="4000" b="1" kern="0" dirty="0" smtClean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1: Em hãy chỉ ra biển báo cấm trong các biển báo sau?</a:t>
              </a:r>
              <a:endParaRPr lang="en-US" sz="4000" b="1" kern="0" dirty="0">
                <a:solidFill>
                  <a:srgbClr val="7030A0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sp>
        <p:nvSpPr>
          <p:cNvPr id="39" name="Hình chữ nhật: Góc Tròn 61">
            <a:extLst>
              <a:ext uri="{FF2B5EF4-FFF2-40B4-BE49-F238E27FC236}">
                <a16:creationId xmlns:a16="http://schemas.microsoft.com/office/drawing/2014/main" id="{A59E173C-34EC-C046-F706-C83740FC8189}"/>
              </a:ext>
            </a:extLst>
          </p:cNvPr>
          <p:cNvSpPr/>
          <p:nvPr/>
        </p:nvSpPr>
        <p:spPr>
          <a:xfrm>
            <a:off x="6157120" y="6019800"/>
            <a:ext cx="3048000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42" name="Picture 41" descr="C:\Users\User\Downloads\68e06c596af0b0aee9e1.jpg"/>
          <p:cNvPicPr/>
          <p:nvPr/>
        </p:nvPicPr>
        <p:blipFill>
          <a:blip r:embed="rId11" cstate="print"/>
          <a:srcRect l="2627" t="6667" r="5439"/>
          <a:stretch>
            <a:fillRect/>
          </a:stretch>
        </p:blipFill>
        <p:spPr bwMode="auto">
          <a:xfrm>
            <a:off x="6233319" y="4343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Users\User\Downloads\9d4819f81d51c70f9e40.jpg"/>
          <p:cNvPicPr/>
          <p:nvPr/>
        </p:nvPicPr>
        <p:blipFill>
          <a:blip r:embed="rId12" cstate="print"/>
          <a:srcRect l="5128" t="3333" r="7692"/>
          <a:stretch>
            <a:fillRect/>
          </a:stretch>
        </p:blipFill>
        <p:spPr bwMode="auto">
          <a:xfrm>
            <a:off x="6309519" y="27432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:\Users\User\Downloads\c42298eba5427f1c2653.jpg"/>
          <p:cNvPicPr/>
          <p:nvPr/>
        </p:nvPicPr>
        <p:blipFill>
          <a:blip r:embed="rId13" cstate="print"/>
          <a:srcRect l="5378" t="3333" r="11269" b="3334"/>
          <a:stretch>
            <a:fillRect/>
          </a:stretch>
        </p:blipFill>
        <p:spPr bwMode="auto">
          <a:xfrm>
            <a:off x="6309519" y="6172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8">
            <a:extLst>
              <a:ext uri="{FF2B5EF4-FFF2-40B4-BE49-F238E27FC236}">
                <a16:creationId xmlns:a16="http://schemas.microsoft.com/office/drawing/2014/main" id="{76DE0524-9782-AC23-443B-33793706875C}"/>
              </a:ext>
            </a:extLst>
          </p:cNvPr>
          <p:cNvGrpSpPr/>
          <p:nvPr/>
        </p:nvGrpSpPr>
        <p:grpSpPr>
          <a:xfrm>
            <a:off x="741188" y="2686270"/>
            <a:ext cx="2952926" cy="6808652"/>
            <a:chOff x="227724" y="1427932"/>
            <a:chExt cx="1658915" cy="3829867"/>
          </a:xfrm>
        </p:grpSpPr>
        <p:grpSp>
          <p:nvGrpSpPr>
            <p:cNvPr id="4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5087148" y="2663076"/>
            <a:ext cx="10163574" cy="1380545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43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7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5466796" y="4392799"/>
            <a:ext cx="10163574" cy="1855601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 báo đường người đi bộ sang ngang</a:t>
              </a:r>
            </a:p>
          </p:txBody>
        </p:sp>
      </p:grpSp>
      <p:grpSp>
        <p:nvGrpSpPr>
          <p:cNvPr id="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4568634" y="4790523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9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6385719" y="6400800"/>
            <a:ext cx="10302895" cy="1370684"/>
            <a:chOff x="3947613" y="165100"/>
            <a:chExt cx="6606329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4036947" y="360240"/>
              <a:ext cx="6516995" cy="6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 người đi bộ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19" y="64008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2492821" y="253413"/>
            <a:ext cx="9675564" cy="2010648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71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Câu </a:t>
              </a:r>
              <a:r>
                <a:rPr lang="en-US" sz="7100" b="1" kern="0" dirty="0" smtClean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2: </a:t>
              </a:r>
              <a:r>
                <a:rPr lang="en-US" sz="71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Biển báo tên gì?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264" y="2908301"/>
            <a:ext cx="2814595" cy="264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492208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7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33800"/>
            <a:ext cx="6847134" cy="46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9212"/>
              </p:ext>
            </p:extLst>
          </p:nvPr>
        </p:nvGraphicFramePr>
        <p:xfrm>
          <a:off x="7757319" y="4038600"/>
          <a:ext cx="8077201" cy="445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264">
                  <a:extLst>
                    <a:ext uri="{9D8B030D-6E8A-4147-A177-3AD203B41FA5}">
                      <a16:colId xmlns:a16="http://schemas.microsoft.com/office/drawing/2014/main" val="3960975792"/>
                    </a:ext>
                  </a:extLst>
                </a:gridCol>
                <a:gridCol w="2118489">
                  <a:extLst>
                    <a:ext uri="{9D8B030D-6E8A-4147-A177-3AD203B41FA5}">
                      <a16:colId xmlns:a16="http://schemas.microsoft.com/office/drawing/2014/main" val="2401869185"/>
                    </a:ext>
                  </a:extLst>
                </a:gridCol>
                <a:gridCol w="2343629">
                  <a:extLst>
                    <a:ext uri="{9D8B030D-6E8A-4147-A177-3AD203B41FA5}">
                      <a16:colId xmlns:a16="http://schemas.microsoft.com/office/drawing/2014/main" val="3248909460"/>
                    </a:ext>
                  </a:extLst>
                </a:gridCol>
                <a:gridCol w="1505819">
                  <a:extLst>
                    <a:ext uri="{9D8B030D-6E8A-4147-A177-3AD203B41FA5}">
                      <a16:colId xmlns:a16="http://schemas.microsoft.com/office/drawing/2014/main" val="1295653842"/>
                    </a:ext>
                  </a:extLst>
                </a:gridCol>
              </a:tblGrid>
              <a:tr h="101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12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1045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29926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92954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088186" y="3324734"/>
            <a:ext cx="648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7332971" y="257983"/>
            <a:ext cx="7866322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63141"/>
              </p:ext>
            </p:extLst>
          </p:nvPr>
        </p:nvGraphicFramePr>
        <p:xfrm>
          <a:off x="6153699" y="3617121"/>
          <a:ext cx="9604619" cy="4833895"/>
        </p:xfrm>
        <a:graphic>
          <a:graphicData uri="http://schemas.openxmlformats.org/drawingml/2006/table">
            <a:tbl>
              <a:tblPr firstRow="1" firstCol="1" bandRow="1"/>
              <a:tblGrid>
                <a:gridCol w="2267850">
                  <a:extLst>
                    <a:ext uri="{9D8B030D-6E8A-4147-A177-3AD203B41FA5}">
                      <a16:colId xmlns:a16="http://schemas.microsoft.com/office/drawing/2014/main" val="3960975792"/>
                    </a:ext>
                  </a:extLst>
                </a:gridCol>
                <a:gridCol w="2641679">
                  <a:extLst>
                    <a:ext uri="{9D8B030D-6E8A-4147-A177-3AD203B41FA5}">
                      <a16:colId xmlns:a16="http://schemas.microsoft.com/office/drawing/2014/main" val="2401869185"/>
                    </a:ext>
                  </a:extLst>
                </a:gridCol>
                <a:gridCol w="2660622">
                  <a:extLst>
                    <a:ext uri="{9D8B030D-6E8A-4147-A177-3AD203B41FA5}">
                      <a16:colId xmlns:a16="http://schemas.microsoft.com/office/drawing/2014/main" val="3248909460"/>
                    </a:ext>
                  </a:extLst>
                </a:gridCol>
                <a:gridCol w="2034468">
                  <a:extLst>
                    <a:ext uri="{9D8B030D-6E8A-4147-A177-3AD203B41FA5}">
                      <a16:colId xmlns:a16="http://schemas.microsoft.com/office/drawing/2014/main" val="1295653842"/>
                    </a:ext>
                  </a:extLst>
                </a:gridCol>
              </a:tblGrid>
              <a:tr h="829553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12"/>
                  </a:ext>
                </a:extLst>
              </a:tr>
              <a:tr h="151569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1045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baseline="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29926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9295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967119" y="3084226"/>
            <a:ext cx="3330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8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" y="4180326"/>
            <a:ext cx="5004395" cy="42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104207">
            <a:off x="3404631" y="42646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104207">
            <a:off x="1329316" y="4304165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104207">
            <a:off x="3404632" y="5791621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1104207">
            <a:off x="1628616" y="5820110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104207">
            <a:off x="3449562" y="71077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104207">
            <a:off x="1329316" y="7133633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5854" y="4528389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8180" y="6113718"/>
            <a:ext cx="215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 nhật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610" y="7529116"/>
            <a:ext cx="211427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Khối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9119" y="4381198"/>
            <a:ext cx="29570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 kính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6cm.</a:t>
            </a:r>
          </a:p>
          <a:p>
            <a:pPr algn="ctr" defTabSz="914400">
              <a:lnSpc>
                <a:spcPct val="115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rộng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1cm</a:t>
            </a:r>
            <a:r>
              <a:rPr lang="en-US" sz="140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1400" b="1" dirty="0">
              <a:solidFill>
                <a:prstClr val="black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1501" y="6283044"/>
            <a:ext cx="144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15 cm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86634" y="7367642"/>
            <a:ext cx="2315593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04855" y="4528388"/>
            <a:ext cx="187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Nền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endParaRPr lang="en-US" sz="2800" dirty="0" smtClean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11593" y="5930918"/>
            <a:ext cx="172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xen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kẽ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31051" y="7432275"/>
            <a:ext cx="1885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đen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0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43283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47526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41759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46002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757</Words>
  <Application>Microsoft Office PowerPoint</Application>
  <PresentationFormat>Custom</PresentationFormat>
  <Paragraphs>139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微软雅黑</vt:lpstr>
      <vt:lpstr>Mouse Memoirs</vt:lpstr>
      <vt:lpstr>SimSun</vt:lpstr>
      <vt:lpstr>SimSun</vt:lpstr>
      <vt:lpstr>UTM Avo</vt:lpstr>
      <vt:lpstr>Arial</vt:lpstr>
      <vt:lpstr>Calibri</vt:lpstr>
      <vt:lpstr>Raleway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283</cp:revision>
  <dcterms:created xsi:type="dcterms:W3CDTF">2022-07-10T01:37:20Z</dcterms:created>
  <dcterms:modified xsi:type="dcterms:W3CDTF">2025-01-21T03:07:02Z</dcterms:modified>
</cp:coreProperties>
</file>