
<file path=[Content_Types].xml><?xml version="1.0" encoding="utf-8"?>
<Types xmlns="http://schemas.openxmlformats.org/package/2006/content-types">
  <Default Extension="png" ContentType="image/png"/>
  <Default Extension="mp3" ContentType="audio/mpe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72" r:id="rId2"/>
    <p:sldMasterId id="2147483684" r:id="rId3"/>
    <p:sldMasterId id="2147483696" r:id="rId4"/>
  </p:sldMasterIdLst>
  <p:notesMasterIdLst>
    <p:notesMasterId r:id="rId19"/>
  </p:notesMasterIdLst>
  <p:sldIdLst>
    <p:sldId id="340" r:id="rId5"/>
    <p:sldId id="345" r:id="rId6"/>
    <p:sldId id="349" r:id="rId7"/>
    <p:sldId id="350" r:id="rId8"/>
    <p:sldId id="346" r:id="rId9"/>
    <p:sldId id="352" r:id="rId10"/>
    <p:sldId id="347" r:id="rId11"/>
    <p:sldId id="348" r:id="rId12"/>
    <p:sldId id="353" r:id="rId13"/>
    <p:sldId id="268" r:id="rId14"/>
    <p:sldId id="311" r:id="rId15"/>
    <p:sldId id="312" r:id="rId16"/>
    <p:sldId id="354" r:id="rId17"/>
    <p:sldId id="313" r:id="rId18"/>
  </p:sldIdLst>
  <p:sldSz cx="12192000" cy="6858000"/>
  <p:notesSz cx="6858000" cy="9144000"/>
  <p:embeddedFontLst>
    <p:embeddedFont>
      <p:font typeface="Sriracha" panose="020B0604020202020204" charset="-34"/>
      <p:regular r:id="rId20"/>
    </p:embeddedFont>
    <p:embeddedFont>
      <p:font typeface="Calibri" panose="020F0502020204030204" pitchFamily="34" charset="0"/>
      <p:regular r:id="rId21"/>
      <p:bold r:id="rId22"/>
      <p:italic r:id="rId23"/>
      <p:boldItalic r:id="rId24"/>
    </p:embeddedFont>
    <p:embeddedFont>
      <p:font typeface="Nunito Black" panose="00000A00000000000000" pitchFamily="2" charset="-93"/>
      <p:bold r:id="rId25"/>
      <p:boldItalic r:id="rId26"/>
    </p:embeddedFont>
    <p:embeddedFont>
      <p:font typeface="#9Slide03 AmpleSoft Bold" panose="020B0604020202020204" charset="-93"/>
      <p:regular r:id="rId27"/>
    </p:embeddedFont>
    <p:embeddedFont>
      <p:font typeface="Tahoma" panose="020B0604030504040204" pitchFamily="34" charset="0"/>
      <p:regular r:id="rId28"/>
      <p:bold r:id="rId29"/>
    </p:embeddedFont>
  </p:embeddedFontLst>
  <p:defaultTex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userDrawn="1">
          <p15:clr>
            <a:srgbClr val="A4A3A4"/>
          </p15:clr>
        </p15:guide>
        <p15:guide id="2" pos="19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F6699"/>
    <a:srgbClr val="73C532"/>
    <a:srgbClr val="FFFFCC"/>
    <a:srgbClr val="F92D67"/>
    <a:srgbClr val="FDEADA"/>
    <a:srgbClr val="FDD9BB"/>
    <a:srgbClr val="F9C9BF"/>
    <a:srgbClr val="00FF00"/>
    <a:srgbClr val="ECF3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94" autoAdjust="0"/>
    <p:restoredTop sz="94622" autoAdjust="0"/>
  </p:normalViewPr>
  <p:slideViewPr>
    <p:cSldViewPr>
      <p:cViewPr varScale="1">
        <p:scale>
          <a:sx n="59" d="100"/>
          <a:sy n="59" d="100"/>
        </p:scale>
        <p:origin x="664" y="52"/>
      </p:cViewPr>
      <p:guideLst>
        <p:guide orient="horz" pos="1440"/>
        <p:guide pos="19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CCCFC-999A-4FF1-A55C-CE6EC98F1A4D}" type="datetimeFigureOut">
              <a:rPr lang="en-US" smtClean="0"/>
              <a:t>1/21/2025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931870-9C3A-499F-BFAD-62D50DA65582}" type="slidenum">
              <a:rPr lang="en-US" smtClean="0"/>
              <a:t>‹#›</a:t>
            </a:fld>
            <a:endParaRPr lang="en-US"/>
          </a:p>
        </p:txBody>
      </p:sp>
    </p:spTree>
    <p:extLst>
      <p:ext uri="{BB962C8B-B14F-4D97-AF65-F5344CB8AC3E}">
        <p14:creationId xmlns:p14="http://schemas.microsoft.com/office/powerpoint/2010/main" val="1718441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1" y="3886200"/>
            <a:ext cx="8534400" cy="1752600"/>
          </a:xfrm>
        </p:spPr>
        <p:txBody>
          <a:bodyPr/>
          <a:lstStyle>
            <a:lvl1pPr marL="0" indent="0" algn="ctr">
              <a:buNone/>
              <a:defRPr/>
            </a:lvl1pPr>
            <a:lvl2pPr marL="538115" indent="0" algn="ctr">
              <a:buNone/>
              <a:defRPr/>
            </a:lvl2pPr>
            <a:lvl3pPr marL="1076229" indent="0" algn="ctr">
              <a:buNone/>
              <a:defRPr/>
            </a:lvl3pPr>
            <a:lvl4pPr marL="1614344" indent="0" algn="ctr">
              <a:buNone/>
              <a:defRPr/>
            </a:lvl4pPr>
            <a:lvl5pPr marL="2152458" indent="0" algn="ctr">
              <a:buNone/>
              <a:defRPr/>
            </a:lvl5pPr>
            <a:lvl6pPr marL="2690573" indent="0" algn="ctr">
              <a:buNone/>
              <a:defRPr/>
            </a:lvl6pPr>
            <a:lvl7pPr marL="3228687" indent="0" algn="ctr">
              <a:buNone/>
              <a:defRPr/>
            </a:lvl7pPr>
            <a:lvl8pPr marL="3766803" indent="0" algn="ctr">
              <a:buNone/>
              <a:defRPr/>
            </a:lvl8pPr>
            <a:lvl9pPr marL="4304917"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FEB01423-D198-4896-B996-AF6CD71AA325}"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697843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F100BA3F-51CF-473C-BBC7-9F80CB3FD932}"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55323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19" b="1" cap="all"/>
            </a:lvl1pPr>
          </a:lstStyle>
          <a:p>
            <a:r>
              <a:rPr lang="en-US"/>
              <a:t>Click to edit Master title style</a:t>
            </a:r>
            <a:endParaRPr lang="vi-VN"/>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322"/>
            </a:lvl1pPr>
            <a:lvl2pPr marL="538115" indent="0">
              <a:buNone/>
              <a:defRPr sz="2097"/>
            </a:lvl2pPr>
            <a:lvl3pPr marL="1076229" indent="0">
              <a:buNone/>
              <a:defRPr sz="1873"/>
            </a:lvl3pPr>
            <a:lvl4pPr marL="1614344" indent="0">
              <a:buNone/>
              <a:defRPr sz="1648"/>
            </a:lvl4pPr>
            <a:lvl5pPr marL="2152458" indent="0">
              <a:buNone/>
              <a:defRPr sz="1648"/>
            </a:lvl5pPr>
            <a:lvl6pPr marL="2690573" indent="0">
              <a:buNone/>
              <a:defRPr sz="1648"/>
            </a:lvl6pPr>
            <a:lvl7pPr marL="3228687" indent="0">
              <a:buNone/>
              <a:defRPr sz="1648"/>
            </a:lvl7pPr>
            <a:lvl8pPr marL="3766803" indent="0">
              <a:buNone/>
              <a:defRPr sz="1648"/>
            </a:lvl8pPr>
            <a:lvl9pPr marL="4304917" indent="0">
              <a:buNone/>
              <a:defRPr sz="1648"/>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E5E9DFC9-E0D6-4E70-95EC-EE956DA6257B}"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320842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2"/>
            <a:ext cx="5384800" cy="4525963"/>
          </a:xfrm>
        </p:spPr>
        <p:txBody>
          <a:bodyPr/>
          <a:lstStyle>
            <a:lvl1pPr>
              <a:defRPr sz="3296"/>
            </a:lvl1pPr>
            <a:lvl2pPr>
              <a:defRPr sz="2846"/>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2"/>
            <a:ext cx="5384800" cy="4525963"/>
          </a:xfrm>
        </p:spPr>
        <p:txBody>
          <a:bodyPr/>
          <a:lstStyle>
            <a:lvl1pPr>
              <a:defRPr sz="3296"/>
            </a:lvl1pPr>
            <a:lvl2pPr>
              <a:defRPr sz="2846"/>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5EEE0E17-1536-48C6-87E3-A861F0C00F04}"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96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46" b="1"/>
            </a:lvl1pPr>
            <a:lvl2pPr marL="538115" indent="0">
              <a:buNone/>
              <a:defRPr sz="2322" b="1"/>
            </a:lvl2pPr>
            <a:lvl3pPr marL="1076229" indent="0">
              <a:buNone/>
              <a:defRPr sz="2097" b="1"/>
            </a:lvl3pPr>
            <a:lvl4pPr marL="1614344" indent="0">
              <a:buNone/>
              <a:defRPr sz="1873" b="1"/>
            </a:lvl4pPr>
            <a:lvl5pPr marL="2152458" indent="0">
              <a:buNone/>
              <a:defRPr sz="1873" b="1"/>
            </a:lvl5pPr>
            <a:lvl6pPr marL="2690573" indent="0">
              <a:buNone/>
              <a:defRPr sz="1873" b="1"/>
            </a:lvl6pPr>
            <a:lvl7pPr marL="3228687" indent="0">
              <a:buNone/>
              <a:defRPr sz="1873" b="1"/>
            </a:lvl7pPr>
            <a:lvl8pPr marL="3766803" indent="0">
              <a:buNone/>
              <a:defRPr sz="1873" b="1"/>
            </a:lvl8pPr>
            <a:lvl9pPr marL="4304917" indent="0">
              <a:buNone/>
              <a:defRPr sz="1873"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46"/>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46" b="1"/>
            </a:lvl1pPr>
            <a:lvl2pPr marL="538115" indent="0">
              <a:buNone/>
              <a:defRPr sz="2322" b="1"/>
            </a:lvl2pPr>
            <a:lvl3pPr marL="1076229" indent="0">
              <a:buNone/>
              <a:defRPr sz="2097" b="1"/>
            </a:lvl3pPr>
            <a:lvl4pPr marL="1614344" indent="0">
              <a:buNone/>
              <a:defRPr sz="1873" b="1"/>
            </a:lvl4pPr>
            <a:lvl5pPr marL="2152458" indent="0">
              <a:buNone/>
              <a:defRPr sz="1873" b="1"/>
            </a:lvl5pPr>
            <a:lvl6pPr marL="2690573" indent="0">
              <a:buNone/>
              <a:defRPr sz="1873" b="1"/>
            </a:lvl6pPr>
            <a:lvl7pPr marL="3228687" indent="0">
              <a:buNone/>
              <a:defRPr sz="1873" b="1"/>
            </a:lvl7pPr>
            <a:lvl8pPr marL="3766803" indent="0">
              <a:buNone/>
              <a:defRPr sz="1873" b="1"/>
            </a:lvl8pPr>
            <a:lvl9pPr marL="4304917" indent="0">
              <a:buNone/>
              <a:defRPr sz="1873"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46"/>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8830A47B-B3AA-4408-B89E-78641CC5715A}"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1053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58D8FA65-B14B-4883-88C7-F7A3A55E9A2F}"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768005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C38BE4F5-A3A4-4A0F-A638-D990D725B4CA}"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529517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2" b="1"/>
            </a:lvl1pPr>
          </a:lstStyle>
          <a:p>
            <a:r>
              <a:rPr lang="en-US"/>
              <a:t>Click to edit Master title style</a:t>
            </a:r>
            <a:endParaRPr lang="vi-VN"/>
          </a:p>
        </p:txBody>
      </p:sp>
      <p:sp>
        <p:nvSpPr>
          <p:cNvPr id="3" name="Content Placeholder 2"/>
          <p:cNvSpPr>
            <a:spLocks noGrp="1"/>
          </p:cNvSpPr>
          <p:nvPr>
            <p:ph idx="1"/>
          </p:nvPr>
        </p:nvSpPr>
        <p:spPr>
          <a:xfrm>
            <a:off x="4766733" y="273052"/>
            <a:ext cx="6815667" cy="5853113"/>
          </a:xfrm>
        </p:spPr>
        <p:txBody>
          <a:bodyPr/>
          <a:lstStyle>
            <a:lvl1pPr>
              <a:defRPr sz="3745"/>
            </a:lvl1pPr>
            <a:lvl2pPr>
              <a:defRPr sz="3296"/>
            </a:lvl2pPr>
            <a:lvl3pPr>
              <a:defRPr sz="2846"/>
            </a:lvl3pPr>
            <a:lvl4pPr>
              <a:defRPr sz="2322"/>
            </a:lvl4pPr>
            <a:lvl5pPr>
              <a:defRPr sz="2322"/>
            </a:lvl5pPr>
            <a:lvl6pPr>
              <a:defRPr sz="2322"/>
            </a:lvl6pPr>
            <a:lvl7pPr>
              <a:defRPr sz="2322"/>
            </a:lvl7pPr>
            <a:lvl8pPr>
              <a:defRPr sz="2322"/>
            </a:lvl8pPr>
            <a:lvl9pPr>
              <a:defRPr sz="23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648"/>
            </a:lvl1pPr>
            <a:lvl2pPr marL="538115" indent="0">
              <a:buNone/>
              <a:defRPr sz="1423"/>
            </a:lvl2pPr>
            <a:lvl3pPr marL="1076229" indent="0">
              <a:buNone/>
              <a:defRPr sz="1198"/>
            </a:lvl3pPr>
            <a:lvl4pPr marL="1614344" indent="0">
              <a:buNone/>
              <a:defRPr sz="1049"/>
            </a:lvl4pPr>
            <a:lvl5pPr marL="2152458" indent="0">
              <a:buNone/>
              <a:defRPr sz="1049"/>
            </a:lvl5pPr>
            <a:lvl6pPr marL="2690573" indent="0">
              <a:buNone/>
              <a:defRPr sz="1049"/>
            </a:lvl6pPr>
            <a:lvl7pPr marL="3228687" indent="0">
              <a:buNone/>
              <a:defRPr sz="1049"/>
            </a:lvl7pPr>
            <a:lvl8pPr marL="3766803" indent="0">
              <a:buNone/>
              <a:defRPr sz="1049"/>
            </a:lvl8pPr>
            <a:lvl9pPr marL="4304917" indent="0">
              <a:buNone/>
              <a:defRPr sz="1049"/>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0C99C05A-73D7-488D-87AE-9FA1D515BA90}"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62541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322" b="1"/>
            </a:lvl1pPr>
          </a:lstStyle>
          <a:p>
            <a:r>
              <a:rPr lang="en-US"/>
              <a:t>Click to edit Master title style</a:t>
            </a:r>
            <a:endParaRPr lang="vi-VN"/>
          </a:p>
        </p:txBody>
      </p:sp>
      <p:sp>
        <p:nvSpPr>
          <p:cNvPr id="3" name="Picture Placeholder 2"/>
          <p:cNvSpPr>
            <a:spLocks noGrp="1"/>
          </p:cNvSpPr>
          <p:nvPr>
            <p:ph type="pic" idx="1"/>
          </p:nvPr>
        </p:nvSpPr>
        <p:spPr>
          <a:xfrm>
            <a:off x="2389718" y="612775"/>
            <a:ext cx="7315200" cy="4114800"/>
          </a:xfrm>
        </p:spPr>
        <p:txBody>
          <a:bodyPr/>
          <a:lstStyle>
            <a:lvl1pPr marL="0" indent="0">
              <a:buNone/>
              <a:defRPr sz="3745"/>
            </a:lvl1pPr>
            <a:lvl2pPr marL="538115" indent="0">
              <a:buNone/>
              <a:defRPr sz="3296"/>
            </a:lvl2pPr>
            <a:lvl3pPr marL="1076229" indent="0">
              <a:buNone/>
              <a:defRPr sz="2846"/>
            </a:lvl3pPr>
            <a:lvl4pPr marL="1614344" indent="0">
              <a:buNone/>
              <a:defRPr sz="2322"/>
            </a:lvl4pPr>
            <a:lvl5pPr marL="2152458" indent="0">
              <a:buNone/>
              <a:defRPr sz="2322"/>
            </a:lvl5pPr>
            <a:lvl6pPr marL="2690573" indent="0">
              <a:buNone/>
              <a:defRPr sz="2322"/>
            </a:lvl6pPr>
            <a:lvl7pPr marL="3228687" indent="0">
              <a:buNone/>
              <a:defRPr sz="2322"/>
            </a:lvl7pPr>
            <a:lvl8pPr marL="3766803" indent="0">
              <a:buNone/>
              <a:defRPr sz="2322"/>
            </a:lvl8pPr>
            <a:lvl9pPr marL="4304917" indent="0">
              <a:buNone/>
              <a:defRPr sz="2322"/>
            </a:lvl9pPr>
          </a:lstStyle>
          <a:p>
            <a:pPr lvl="0"/>
            <a:endParaRPr lang="vi-VN" noProof="0"/>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48"/>
            </a:lvl1pPr>
            <a:lvl2pPr marL="538115" indent="0">
              <a:buNone/>
              <a:defRPr sz="1423"/>
            </a:lvl2pPr>
            <a:lvl3pPr marL="1076229" indent="0">
              <a:buNone/>
              <a:defRPr sz="1198"/>
            </a:lvl3pPr>
            <a:lvl4pPr marL="1614344" indent="0">
              <a:buNone/>
              <a:defRPr sz="1049"/>
            </a:lvl4pPr>
            <a:lvl5pPr marL="2152458" indent="0">
              <a:buNone/>
              <a:defRPr sz="1049"/>
            </a:lvl5pPr>
            <a:lvl6pPr marL="2690573" indent="0">
              <a:buNone/>
              <a:defRPr sz="1049"/>
            </a:lvl6pPr>
            <a:lvl7pPr marL="3228687" indent="0">
              <a:buNone/>
              <a:defRPr sz="1049"/>
            </a:lvl7pPr>
            <a:lvl8pPr marL="3766803" indent="0">
              <a:buNone/>
              <a:defRPr sz="1049"/>
            </a:lvl8pPr>
            <a:lvl9pPr marL="4304917" indent="0">
              <a:buNone/>
              <a:defRPr sz="1049"/>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72090DF4-68DF-4AAF-98F9-EB3836BAB8B4}"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171283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29D28DD1-89CB-4A9B-8160-1008CEEB8C29}"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545180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774A9502-423E-4957-ACD4-EFEAFA456813}"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975476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endParaRPr lang="vi-VN"/>
          </a:p>
        </p:txBody>
      </p:sp>
      <p:sp>
        <p:nvSpPr>
          <p:cNvPr id="3" name="Subtitle 2"/>
          <p:cNvSpPr>
            <a:spLocks noGrp="1"/>
          </p:cNvSpPr>
          <p:nvPr>
            <p:ph type="subTitle" idx="1"/>
          </p:nvPr>
        </p:nvSpPr>
        <p:spPr>
          <a:xfrm>
            <a:off x="1828801" y="3886200"/>
            <a:ext cx="8534400" cy="1752600"/>
          </a:xfrm>
        </p:spPr>
        <p:txBody>
          <a:bodyPr/>
          <a:lstStyle>
            <a:lvl1pPr marL="0" indent="0" algn="ctr">
              <a:buNone/>
              <a:defRPr/>
            </a:lvl1pPr>
            <a:lvl2pPr marL="538115" indent="0" algn="ctr">
              <a:buNone/>
              <a:defRPr/>
            </a:lvl2pPr>
            <a:lvl3pPr marL="1076229" indent="0" algn="ctr">
              <a:buNone/>
              <a:defRPr/>
            </a:lvl3pPr>
            <a:lvl4pPr marL="1614344" indent="0" algn="ctr">
              <a:buNone/>
              <a:defRPr/>
            </a:lvl4pPr>
            <a:lvl5pPr marL="2152458" indent="0" algn="ctr">
              <a:buNone/>
              <a:defRPr/>
            </a:lvl5pPr>
            <a:lvl6pPr marL="2690573" indent="0" algn="ctr">
              <a:buNone/>
              <a:defRPr/>
            </a:lvl6pPr>
            <a:lvl7pPr marL="3228687" indent="0" algn="ctr">
              <a:buNone/>
              <a:defRPr/>
            </a:lvl7pPr>
            <a:lvl8pPr marL="3766803" indent="0" algn="ctr">
              <a:buNone/>
              <a:defRPr/>
            </a:lvl8pPr>
            <a:lvl9pPr marL="4304917"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FEB01423-D198-4896-B996-AF6CD71AA325}"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7287602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F100BA3F-51CF-473C-BBC7-9F80CB3FD932}"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01474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719" b="1" cap="all"/>
            </a:lvl1pPr>
          </a:lstStyle>
          <a:p>
            <a:r>
              <a:rPr lang="en-US"/>
              <a:t>Click to edit Master title style</a:t>
            </a:r>
            <a:endParaRPr lang="vi-VN"/>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322"/>
            </a:lvl1pPr>
            <a:lvl2pPr marL="538115" indent="0">
              <a:buNone/>
              <a:defRPr sz="2097"/>
            </a:lvl2pPr>
            <a:lvl3pPr marL="1076229" indent="0">
              <a:buNone/>
              <a:defRPr sz="1873"/>
            </a:lvl3pPr>
            <a:lvl4pPr marL="1614344" indent="0">
              <a:buNone/>
              <a:defRPr sz="1648"/>
            </a:lvl4pPr>
            <a:lvl5pPr marL="2152458" indent="0">
              <a:buNone/>
              <a:defRPr sz="1648"/>
            </a:lvl5pPr>
            <a:lvl6pPr marL="2690573" indent="0">
              <a:buNone/>
              <a:defRPr sz="1648"/>
            </a:lvl6pPr>
            <a:lvl7pPr marL="3228687" indent="0">
              <a:buNone/>
              <a:defRPr sz="1648"/>
            </a:lvl7pPr>
            <a:lvl8pPr marL="3766803" indent="0">
              <a:buNone/>
              <a:defRPr sz="1648"/>
            </a:lvl8pPr>
            <a:lvl9pPr marL="4304917" indent="0">
              <a:buNone/>
              <a:defRPr sz="1648"/>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E5E9DFC9-E0D6-4E70-95EC-EE956DA6257B}"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601506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609600" y="1600202"/>
            <a:ext cx="5384800" cy="4525963"/>
          </a:xfrm>
        </p:spPr>
        <p:txBody>
          <a:bodyPr/>
          <a:lstStyle>
            <a:lvl1pPr>
              <a:defRPr sz="3296"/>
            </a:lvl1pPr>
            <a:lvl2pPr>
              <a:defRPr sz="2846"/>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97600" y="1600202"/>
            <a:ext cx="5384800" cy="4525963"/>
          </a:xfrm>
        </p:spPr>
        <p:txBody>
          <a:bodyPr/>
          <a:lstStyle>
            <a:lvl1pPr>
              <a:defRPr sz="3296"/>
            </a:lvl1pPr>
            <a:lvl2pPr>
              <a:defRPr sz="2846"/>
            </a:lvl2pPr>
            <a:lvl3pPr>
              <a:defRPr sz="2322"/>
            </a:lvl3pPr>
            <a:lvl4pPr>
              <a:defRPr sz="2097"/>
            </a:lvl4pPr>
            <a:lvl5pPr>
              <a:defRPr sz="2097"/>
            </a:lvl5pPr>
            <a:lvl6pPr>
              <a:defRPr sz="2097"/>
            </a:lvl6pPr>
            <a:lvl7pPr>
              <a:defRPr sz="2097"/>
            </a:lvl7pPr>
            <a:lvl8pPr>
              <a:defRPr sz="2097"/>
            </a:lvl8pPr>
            <a:lvl9pPr>
              <a:defRPr sz="209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5EEE0E17-1536-48C6-87E3-A861F0C00F04}"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138846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846" b="1"/>
            </a:lvl1pPr>
            <a:lvl2pPr marL="538115" indent="0">
              <a:buNone/>
              <a:defRPr sz="2322" b="1"/>
            </a:lvl2pPr>
            <a:lvl3pPr marL="1076229" indent="0">
              <a:buNone/>
              <a:defRPr sz="2097" b="1"/>
            </a:lvl3pPr>
            <a:lvl4pPr marL="1614344" indent="0">
              <a:buNone/>
              <a:defRPr sz="1873" b="1"/>
            </a:lvl4pPr>
            <a:lvl5pPr marL="2152458" indent="0">
              <a:buNone/>
              <a:defRPr sz="1873" b="1"/>
            </a:lvl5pPr>
            <a:lvl6pPr marL="2690573" indent="0">
              <a:buNone/>
              <a:defRPr sz="1873" b="1"/>
            </a:lvl6pPr>
            <a:lvl7pPr marL="3228687" indent="0">
              <a:buNone/>
              <a:defRPr sz="1873" b="1"/>
            </a:lvl7pPr>
            <a:lvl8pPr marL="3766803" indent="0">
              <a:buNone/>
              <a:defRPr sz="1873" b="1"/>
            </a:lvl8pPr>
            <a:lvl9pPr marL="4304917" indent="0">
              <a:buNone/>
              <a:defRPr sz="1873"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846"/>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846" b="1"/>
            </a:lvl1pPr>
            <a:lvl2pPr marL="538115" indent="0">
              <a:buNone/>
              <a:defRPr sz="2322" b="1"/>
            </a:lvl2pPr>
            <a:lvl3pPr marL="1076229" indent="0">
              <a:buNone/>
              <a:defRPr sz="2097" b="1"/>
            </a:lvl3pPr>
            <a:lvl4pPr marL="1614344" indent="0">
              <a:buNone/>
              <a:defRPr sz="1873" b="1"/>
            </a:lvl4pPr>
            <a:lvl5pPr marL="2152458" indent="0">
              <a:buNone/>
              <a:defRPr sz="1873" b="1"/>
            </a:lvl5pPr>
            <a:lvl6pPr marL="2690573" indent="0">
              <a:buNone/>
              <a:defRPr sz="1873" b="1"/>
            </a:lvl6pPr>
            <a:lvl7pPr marL="3228687" indent="0">
              <a:buNone/>
              <a:defRPr sz="1873" b="1"/>
            </a:lvl7pPr>
            <a:lvl8pPr marL="3766803" indent="0">
              <a:buNone/>
              <a:defRPr sz="1873" b="1"/>
            </a:lvl8pPr>
            <a:lvl9pPr marL="4304917" indent="0">
              <a:buNone/>
              <a:defRPr sz="1873"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846"/>
            </a:lvl1pPr>
            <a:lvl2pPr>
              <a:defRPr sz="2322"/>
            </a:lvl2pPr>
            <a:lvl3pPr>
              <a:defRPr sz="2097"/>
            </a:lvl3pPr>
            <a:lvl4pPr>
              <a:defRPr sz="1873"/>
            </a:lvl4pPr>
            <a:lvl5pPr>
              <a:defRPr sz="1873"/>
            </a:lvl5pPr>
            <a:lvl6pPr>
              <a:defRPr sz="1873"/>
            </a:lvl6pPr>
            <a:lvl7pPr>
              <a:defRPr sz="1873"/>
            </a:lvl7pPr>
            <a:lvl8pPr>
              <a:defRPr sz="1873"/>
            </a:lvl8pPr>
            <a:lvl9pPr>
              <a:defRPr sz="187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8830A47B-B3AA-4408-B89E-78641CC5715A}"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540642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58D8FA65-B14B-4883-88C7-F7A3A55E9A2F}"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786293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C38BE4F5-A3A4-4A0F-A638-D990D725B4CA}"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331536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322" b="1"/>
            </a:lvl1pPr>
          </a:lstStyle>
          <a:p>
            <a:r>
              <a:rPr lang="en-US"/>
              <a:t>Click to edit Master title style</a:t>
            </a:r>
            <a:endParaRPr lang="vi-VN"/>
          </a:p>
        </p:txBody>
      </p:sp>
      <p:sp>
        <p:nvSpPr>
          <p:cNvPr id="3" name="Content Placeholder 2"/>
          <p:cNvSpPr>
            <a:spLocks noGrp="1"/>
          </p:cNvSpPr>
          <p:nvPr>
            <p:ph idx="1"/>
          </p:nvPr>
        </p:nvSpPr>
        <p:spPr>
          <a:xfrm>
            <a:off x="4766733" y="273052"/>
            <a:ext cx="6815667" cy="5853113"/>
          </a:xfrm>
        </p:spPr>
        <p:txBody>
          <a:bodyPr/>
          <a:lstStyle>
            <a:lvl1pPr>
              <a:defRPr sz="3745"/>
            </a:lvl1pPr>
            <a:lvl2pPr>
              <a:defRPr sz="3296"/>
            </a:lvl2pPr>
            <a:lvl3pPr>
              <a:defRPr sz="2846"/>
            </a:lvl3pPr>
            <a:lvl4pPr>
              <a:defRPr sz="2322"/>
            </a:lvl4pPr>
            <a:lvl5pPr>
              <a:defRPr sz="2322"/>
            </a:lvl5pPr>
            <a:lvl6pPr>
              <a:defRPr sz="2322"/>
            </a:lvl6pPr>
            <a:lvl7pPr>
              <a:defRPr sz="2322"/>
            </a:lvl7pPr>
            <a:lvl8pPr>
              <a:defRPr sz="2322"/>
            </a:lvl8pPr>
            <a:lvl9pPr>
              <a:defRPr sz="232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648"/>
            </a:lvl1pPr>
            <a:lvl2pPr marL="538115" indent="0">
              <a:buNone/>
              <a:defRPr sz="1423"/>
            </a:lvl2pPr>
            <a:lvl3pPr marL="1076229" indent="0">
              <a:buNone/>
              <a:defRPr sz="1198"/>
            </a:lvl3pPr>
            <a:lvl4pPr marL="1614344" indent="0">
              <a:buNone/>
              <a:defRPr sz="1049"/>
            </a:lvl4pPr>
            <a:lvl5pPr marL="2152458" indent="0">
              <a:buNone/>
              <a:defRPr sz="1049"/>
            </a:lvl5pPr>
            <a:lvl6pPr marL="2690573" indent="0">
              <a:buNone/>
              <a:defRPr sz="1049"/>
            </a:lvl6pPr>
            <a:lvl7pPr marL="3228687" indent="0">
              <a:buNone/>
              <a:defRPr sz="1049"/>
            </a:lvl7pPr>
            <a:lvl8pPr marL="3766803" indent="0">
              <a:buNone/>
              <a:defRPr sz="1049"/>
            </a:lvl8pPr>
            <a:lvl9pPr marL="4304917" indent="0">
              <a:buNone/>
              <a:defRPr sz="1049"/>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0C99C05A-73D7-488D-87AE-9FA1D515BA90}"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054414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8"/>
          </a:xfrm>
        </p:spPr>
        <p:txBody>
          <a:bodyPr anchor="b"/>
          <a:lstStyle>
            <a:lvl1pPr algn="l">
              <a:defRPr sz="2322" b="1"/>
            </a:lvl1pPr>
          </a:lstStyle>
          <a:p>
            <a:r>
              <a:rPr lang="en-US"/>
              <a:t>Click to edit Master title style</a:t>
            </a:r>
            <a:endParaRPr lang="vi-VN"/>
          </a:p>
        </p:txBody>
      </p:sp>
      <p:sp>
        <p:nvSpPr>
          <p:cNvPr id="3" name="Picture Placeholder 2"/>
          <p:cNvSpPr>
            <a:spLocks noGrp="1"/>
          </p:cNvSpPr>
          <p:nvPr>
            <p:ph type="pic" idx="1"/>
          </p:nvPr>
        </p:nvSpPr>
        <p:spPr>
          <a:xfrm>
            <a:off x="2389718" y="612775"/>
            <a:ext cx="7315200" cy="4114800"/>
          </a:xfrm>
        </p:spPr>
        <p:txBody>
          <a:bodyPr/>
          <a:lstStyle>
            <a:lvl1pPr marL="0" indent="0">
              <a:buNone/>
              <a:defRPr sz="3745"/>
            </a:lvl1pPr>
            <a:lvl2pPr marL="538115" indent="0">
              <a:buNone/>
              <a:defRPr sz="3296"/>
            </a:lvl2pPr>
            <a:lvl3pPr marL="1076229" indent="0">
              <a:buNone/>
              <a:defRPr sz="2846"/>
            </a:lvl3pPr>
            <a:lvl4pPr marL="1614344" indent="0">
              <a:buNone/>
              <a:defRPr sz="2322"/>
            </a:lvl4pPr>
            <a:lvl5pPr marL="2152458" indent="0">
              <a:buNone/>
              <a:defRPr sz="2322"/>
            </a:lvl5pPr>
            <a:lvl6pPr marL="2690573" indent="0">
              <a:buNone/>
              <a:defRPr sz="2322"/>
            </a:lvl6pPr>
            <a:lvl7pPr marL="3228687" indent="0">
              <a:buNone/>
              <a:defRPr sz="2322"/>
            </a:lvl7pPr>
            <a:lvl8pPr marL="3766803" indent="0">
              <a:buNone/>
              <a:defRPr sz="2322"/>
            </a:lvl8pPr>
            <a:lvl9pPr marL="4304917" indent="0">
              <a:buNone/>
              <a:defRPr sz="2322"/>
            </a:lvl9pPr>
          </a:lstStyle>
          <a:p>
            <a:pPr lvl="0"/>
            <a:endParaRPr lang="vi-VN" noProof="0"/>
          </a:p>
        </p:txBody>
      </p:sp>
      <p:sp>
        <p:nvSpPr>
          <p:cNvPr id="4" name="Text Placeholder 3"/>
          <p:cNvSpPr>
            <a:spLocks noGrp="1"/>
          </p:cNvSpPr>
          <p:nvPr>
            <p:ph type="body" sz="half" idx="2"/>
          </p:nvPr>
        </p:nvSpPr>
        <p:spPr>
          <a:xfrm>
            <a:off x="2389718" y="5367339"/>
            <a:ext cx="7315200" cy="804862"/>
          </a:xfrm>
        </p:spPr>
        <p:txBody>
          <a:bodyPr/>
          <a:lstStyle>
            <a:lvl1pPr marL="0" indent="0">
              <a:buNone/>
              <a:defRPr sz="1648"/>
            </a:lvl1pPr>
            <a:lvl2pPr marL="538115" indent="0">
              <a:buNone/>
              <a:defRPr sz="1423"/>
            </a:lvl2pPr>
            <a:lvl3pPr marL="1076229" indent="0">
              <a:buNone/>
              <a:defRPr sz="1198"/>
            </a:lvl3pPr>
            <a:lvl4pPr marL="1614344" indent="0">
              <a:buNone/>
              <a:defRPr sz="1049"/>
            </a:lvl4pPr>
            <a:lvl5pPr marL="2152458" indent="0">
              <a:buNone/>
              <a:defRPr sz="1049"/>
            </a:lvl5pPr>
            <a:lvl6pPr marL="2690573" indent="0">
              <a:buNone/>
              <a:defRPr sz="1049"/>
            </a:lvl6pPr>
            <a:lvl7pPr marL="3228687" indent="0">
              <a:buNone/>
              <a:defRPr sz="1049"/>
            </a:lvl7pPr>
            <a:lvl8pPr marL="3766803" indent="0">
              <a:buNone/>
              <a:defRPr sz="1049"/>
            </a:lvl8pPr>
            <a:lvl9pPr marL="4304917" indent="0">
              <a:buNone/>
              <a:defRPr sz="1049"/>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72090DF4-68DF-4AAF-98F9-EB3836BAB8B4}"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40457304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29D28DD1-89CB-4A9B-8160-1008CEEB8C29}"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067957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defTabSz="684886"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defTabSz="684886" fontAlgn="base">
              <a:spcBef>
                <a:spcPct val="0"/>
              </a:spcBef>
              <a:spcAft>
                <a:spcPct val="0"/>
              </a:spcAft>
              <a:defRPr/>
            </a:pPr>
            <a:fld id="{774A9502-423E-4957-ACD4-EFEAFA456813}"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7975753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6579" indent="0" algn="ctr">
              <a:buNone/>
              <a:defRPr>
                <a:solidFill>
                  <a:schemeClr val="tx1">
                    <a:tint val="75000"/>
                  </a:schemeClr>
                </a:solidFill>
              </a:defRPr>
            </a:lvl2pPr>
            <a:lvl3pPr marL="913158" indent="0" algn="ctr">
              <a:buNone/>
              <a:defRPr>
                <a:solidFill>
                  <a:schemeClr val="tx1">
                    <a:tint val="75000"/>
                  </a:schemeClr>
                </a:solidFill>
              </a:defRPr>
            </a:lvl3pPr>
            <a:lvl4pPr marL="1369737" indent="0" algn="ctr">
              <a:buNone/>
              <a:defRPr>
                <a:solidFill>
                  <a:schemeClr val="tx1">
                    <a:tint val="75000"/>
                  </a:schemeClr>
                </a:solidFill>
              </a:defRPr>
            </a:lvl4pPr>
            <a:lvl5pPr marL="1826316" indent="0" algn="ctr">
              <a:buNone/>
              <a:defRPr>
                <a:solidFill>
                  <a:schemeClr val="tx1">
                    <a:tint val="75000"/>
                  </a:schemeClr>
                </a:solidFill>
              </a:defRPr>
            </a:lvl5pPr>
            <a:lvl6pPr marL="2282895" indent="0" algn="ctr">
              <a:buNone/>
              <a:defRPr>
                <a:solidFill>
                  <a:schemeClr val="tx1">
                    <a:tint val="75000"/>
                  </a:schemeClr>
                </a:solidFill>
              </a:defRPr>
            </a:lvl6pPr>
            <a:lvl7pPr marL="2739474" indent="0" algn="ctr">
              <a:buNone/>
              <a:defRPr>
                <a:solidFill>
                  <a:schemeClr val="tx1">
                    <a:tint val="75000"/>
                  </a:schemeClr>
                </a:solidFill>
              </a:defRPr>
            </a:lvl7pPr>
            <a:lvl8pPr marL="3196053" indent="0" algn="ctr">
              <a:buNone/>
              <a:defRPr>
                <a:solidFill>
                  <a:schemeClr val="tx1">
                    <a:tint val="75000"/>
                  </a:schemeClr>
                </a:solidFill>
              </a:defRPr>
            </a:lvl8pPr>
            <a:lvl9pPr marL="365263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913158"/>
            <a:fld id="{0AF8FA92-DCEB-416D-A3AA-345BE494323E}" type="datetimeFigureOut">
              <a:rPr lang="en-US" smtClean="0">
                <a:solidFill>
                  <a:prstClr val="black">
                    <a:tint val="75000"/>
                  </a:prstClr>
                </a:solidFill>
              </a:rPr>
              <a:pPr defTabSz="913158"/>
              <a:t>1/21/2025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315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158"/>
            <a:fld id="{09B7AED0-1251-46AC-8102-BF35D3C7A77D}" type="slidenum">
              <a:rPr lang="en-US" smtClean="0">
                <a:solidFill>
                  <a:prstClr val="black">
                    <a:tint val="75000"/>
                  </a:prstClr>
                </a:solidFill>
              </a:rPr>
              <a:pPr defTabSz="913158"/>
              <a:t>‹#›</a:t>
            </a:fld>
            <a:endParaRPr lang="en-US">
              <a:solidFill>
                <a:prstClr val="black">
                  <a:tint val="75000"/>
                </a:prstClr>
              </a:solidFill>
            </a:endParaRPr>
          </a:p>
        </p:txBody>
      </p:sp>
    </p:spTree>
    <p:extLst>
      <p:ext uri="{BB962C8B-B14F-4D97-AF65-F5344CB8AC3E}">
        <p14:creationId xmlns:p14="http://schemas.microsoft.com/office/powerpoint/2010/main" val="20669759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3158"/>
            <a:fld id="{0AF8FA92-DCEB-416D-A3AA-345BE494323E}" type="datetimeFigureOut">
              <a:rPr lang="en-US" smtClean="0">
                <a:solidFill>
                  <a:prstClr val="black">
                    <a:tint val="75000"/>
                  </a:prstClr>
                </a:solidFill>
              </a:rPr>
              <a:pPr defTabSz="913158"/>
              <a:t>1/21/2025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315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158"/>
            <a:fld id="{09B7AED0-1251-46AC-8102-BF35D3C7A77D}" type="slidenum">
              <a:rPr lang="en-US" smtClean="0">
                <a:solidFill>
                  <a:prstClr val="black">
                    <a:tint val="75000"/>
                  </a:prstClr>
                </a:solidFill>
              </a:rPr>
              <a:pPr defTabSz="913158"/>
              <a:t>‹#›</a:t>
            </a:fld>
            <a:endParaRPr lang="en-US">
              <a:solidFill>
                <a:prstClr val="black">
                  <a:tint val="75000"/>
                </a:prstClr>
              </a:solidFill>
            </a:endParaRPr>
          </a:p>
        </p:txBody>
      </p:sp>
    </p:spTree>
    <p:extLst>
      <p:ext uri="{BB962C8B-B14F-4D97-AF65-F5344CB8AC3E}">
        <p14:creationId xmlns:p14="http://schemas.microsoft.com/office/powerpoint/2010/main" val="29249858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3994" b="1" cap="all"/>
            </a:lvl1pPr>
          </a:lstStyle>
          <a:p>
            <a:r>
              <a:rPr lang="en-US"/>
              <a:t>Click to edit Master title style</a:t>
            </a:r>
          </a:p>
        </p:txBody>
      </p:sp>
      <p:sp>
        <p:nvSpPr>
          <p:cNvPr id="3" name="Text Placeholder 2"/>
          <p:cNvSpPr>
            <a:spLocks noGrp="1"/>
          </p:cNvSpPr>
          <p:nvPr>
            <p:ph type="body" idx="1"/>
          </p:nvPr>
        </p:nvSpPr>
        <p:spPr>
          <a:xfrm>
            <a:off x="963084" y="2906714"/>
            <a:ext cx="10363200" cy="1500187"/>
          </a:xfrm>
        </p:spPr>
        <p:txBody>
          <a:bodyPr anchor="b"/>
          <a:lstStyle>
            <a:lvl1pPr marL="0" indent="0">
              <a:buNone/>
              <a:defRPr sz="1998">
                <a:solidFill>
                  <a:schemeClr val="tx1">
                    <a:tint val="75000"/>
                  </a:schemeClr>
                </a:solidFill>
              </a:defRPr>
            </a:lvl1pPr>
            <a:lvl2pPr marL="456579" indent="0">
              <a:buNone/>
              <a:defRPr sz="1798">
                <a:solidFill>
                  <a:schemeClr val="tx1">
                    <a:tint val="75000"/>
                  </a:schemeClr>
                </a:solidFill>
              </a:defRPr>
            </a:lvl2pPr>
            <a:lvl3pPr marL="913158" indent="0">
              <a:buNone/>
              <a:defRPr sz="1598">
                <a:solidFill>
                  <a:schemeClr val="tx1">
                    <a:tint val="75000"/>
                  </a:schemeClr>
                </a:solidFill>
              </a:defRPr>
            </a:lvl3pPr>
            <a:lvl4pPr marL="1369737" indent="0">
              <a:buNone/>
              <a:defRPr sz="1398">
                <a:solidFill>
                  <a:schemeClr val="tx1">
                    <a:tint val="75000"/>
                  </a:schemeClr>
                </a:solidFill>
              </a:defRPr>
            </a:lvl4pPr>
            <a:lvl5pPr marL="1826316" indent="0">
              <a:buNone/>
              <a:defRPr sz="1398">
                <a:solidFill>
                  <a:schemeClr val="tx1">
                    <a:tint val="75000"/>
                  </a:schemeClr>
                </a:solidFill>
              </a:defRPr>
            </a:lvl5pPr>
            <a:lvl6pPr marL="2282895" indent="0">
              <a:buNone/>
              <a:defRPr sz="1398">
                <a:solidFill>
                  <a:schemeClr val="tx1">
                    <a:tint val="75000"/>
                  </a:schemeClr>
                </a:solidFill>
              </a:defRPr>
            </a:lvl6pPr>
            <a:lvl7pPr marL="2739474" indent="0">
              <a:buNone/>
              <a:defRPr sz="1398">
                <a:solidFill>
                  <a:schemeClr val="tx1">
                    <a:tint val="75000"/>
                  </a:schemeClr>
                </a:solidFill>
              </a:defRPr>
            </a:lvl7pPr>
            <a:lvl8pPr marL="3196053" indent="0">
              <a:buNone/>
              <a:defRPr sz="1398">
                <a:solidFill>
                  <a:schemeClr val="tx1">
                    <a:tint val="75000"/>
                  </a:schemeClr>
                </a:solidFill>
              </a:defRPr>
            </a:lvl8pPr>
            <a:lvl9pPr marL="3652632" indent="0">
              <a:buNone/>
              <a:defRPr sz="1398">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913158"/>
            <a:fld id="{0AF8FA92-DCEB-416D-A3AA-345BE494323E}" type="datetimeFigureOut">
              <a:rPr lang="en-US" smtClean="0">
                <a:solidFill>
                  <a:prstClr val="black">
                    <a:tint val="75000"/>
                  </a:prstClr>
                </a:solidFill>
              </a:rPr>
              <a:pPr defTabSz="913158"/>
              <a:t>1/21/2025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315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158"/>
            <a:fld id="{09B7AED0-1251-46AC-8102-BF35D3C7A77D}" type="slidenum">
              <a:rPr lang="en-US" smtClean="0">
                <a:solidFill>
                  <a:prstClr val="black">
                    <a:tint val="75000"/>
                  </a:prstClr>
                </a:solidFill>
              </a:rPr>
              <a:pPr defTabSz="913158"/>
              <a:t>‹#›</a:t>
            </a:fld>
            <a:endParaRPr lang="en-US">
              <a:solidFill>
                <a:prstClr val="black">
                  <a:tint val="75000"/>
                </a:prstClr>
              </a:solidFill>
            </a:endParaRPr>
          </a:p>
        </p:txBody>
      </p:sp>
    </p:spTree>
    <p:extLst>
      <p:ext uri="{BB962C8B-B14F-4D97-AF65-F5344CB8AC3E}">
        <p14:creationId xmlns:p14="http://schemas.microsoft.com/office/powerpoint/2010/main" val="721896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796"/>
            </a:lvl1pPr>
            <a:lvl2pPr>
              <a:defRPr sz="2397"/>
            </a:lvl2pPr>
            <a:lvl3pPr>
              <a:defRPr sz="1998"/>
            </a:lvl3pPr>
            <a:lvl4pPr>
              <a:defRPr sz="1798"/>
            </a:lvl4pPr>
            <a:lvl5pPr>
              <a:defRPr sz="1798"/>
            </a:lvl5pPr>
            <a:lvl6pPr>
              <a:defRPr sz="1798"/>
            </a:lvl6pPr>
            <a:lvl7pPr>
              <a:defRPr sz="1798"/>
            </a:lvl7pPr>
            <a:lvl8pPr>
              <a:defRPr sz="1798"/>
            </a:lvl8pPr>
            <a:lvl9pPr>
              <a:defRPr sz="17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796"/>
            </a:lvl1pPr>
            <a:lvl2pPr>
              <a:defRPr sz="2397"/>
            </a:lvl2pPr>
            <a:lvl3pPr>
              <a:defRPr sz="1998"/>
            </a:lvl3pPr>
            <a:lvl4pPr>
              <a:defRPr sz="1798"/>
            </a:lvl4pPr>
            <a:lvl5pPr>
              <a:defRPr sz="1798"/>
            </a:lvl5pPr>
            <a:lvl6pPr>
              <a:defRPr sz="1798"/>
            </a:lvl6pPr>
            <a:lvl7pPr>
              <a:defRPr sz="1798"/>
            </a:lvl7pPr>
            <a:lvl8pPr>
              <a:defRPr sz="1798"/>
            </a:lvl8pPr>
            <a:lvl9pPr>
              <a:defRPr sz="17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913158"/>
            <a:fld id="{0AF8FA92-DCEB-416D-A3AA-345BE494323E}" type="datetimeFigureOut">
              <a:rPr lang="en-US" smtClean="0">
                <a:solidFill>
                  <a:prstClr val="black">
                    <a:tint val="75000"/>
                  </a:prstClr>
                </a:solidFill>
              </a:rPr>
              <a:pPr defTabSz="913158"/>
              <a:t>1/21/2025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3158"/>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3158"/>
            <a:fld id="{09B7AED0-1251-46AC-8102-BF35D3C7A77D}" type="slidenum">
              <a:rPr lang="en-US" smtClean="0">
                <a:solidFill>
                  <a:prstClr val="black">
                    <a:tint val="75000"/>
                  </a:prstClr>
                </a:solidFill>
              </a:rPr>
              <a:pPr defTabSz="913158"/>
              <a:t>‹#›</a:t>
            </a:fld>
            <a:endParaRPr lang="en-US">
              <a:solidFill>
                <a:prstClr val="black">
                  <a:tint val="75000"/>
                </a:prstClr>
              </a:solidFill>
            </a:endParaRPr>
          </a:p>
        </p:txBody>
      </p:sp>
    </p:spTree>
    <p:extLst>
      <p:ext uri="{BB962C8B-B14F-4D97-AF65-F5344CB8AC3E}">
        <p14:creationId xmlns:p14="http://schemas.microsoft.com/office/powerpoint/2010/main" val="28637903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397" b="1"/>
            </a:lvl1pPr>
            <a:lvl2pPr marL="456579" indent="0">
              <a:buNone/>
              <a:defRPr sz="1998" b="1"/>
            </a:lvl2pPr>
            <a:lvl3pPr marL="913158" indent="0">
              <a:buNone/>
              <a:defRPr sz="1798" b="1"/>
            </a:lvl3pPr>
            <a:lvl4pPr marL="1369737" indent="0">
              <a:buNone/>
              <a:defRPr sz="1598" b="1"/>
            </a:lvl4pPr>
            <a:lvl5pPr marL="1826316" indent="0">
              <a:buNone/>
              <a:defRPr sz="1598" b="1"/>
            </a:lvl5pPr>
            <a:lvl6pPr marL="2282895" indent="0">
              <a:buNone/>
              <a:defRPr sz="1598" b="1"/>
            </a:lvl6pPr>
            <a:lvl7pPr marL="2739474" indent="0">
              <a:buNone/>
              <a:defRPr sz="1598" b="1"/>
            </a:lvl7pPr>
            <a:lvl8pPr marL="3196053" indent="0">
              <a:buNone/>
              <a:defRPr sz="1598" b="1"/>
            </a:lvl8pPr>
            <a:lvl9pPr marL="3652632" indent="0">
              <a:buNone/>
              <a:defRPr sz="1598"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397"/>
            </a:lvl1pPr>
            <a:lvl2pPr>
              <a:defRPr sz="1998"/>
            </a:lvl2pPr>
            <a:lvl3pPr>
              <a:defRPr sz="1798"/>
            </a:lvl3pPr>
            <a:lvl4pPr>
              <a:defRPr sz="1598"/>
            </a:lvl4pPr>
            <a:lvl5pPr>
              <a:defRPr sz="1598"/>
            </a:lvl5pPr>
            <a:lvl6pPr>
              <a:defRPr sz="1598"/>
            </a:lvl6pPr>
            <a:lvl7pPr>
              <a:defRPr sz="1598"/>
            </a:lvl7pPr>
            <a:lvl8pPr>
              <a:defRPr sz="1598"/>
            </a:lvl8pPr>
            <a:lvl9pPr>
              <a:defRPr sz="15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397" b="1"/>
            </a:lvl1pPr>
            <a:lvl2pPr marL="456579" indent="0">
              <a:buNone/>
              <a:defRPr sz="1998" b="1"/>
            </a:lvl2pPr>
            <a:lvl3pPr marL="913158" indent="0">
              <a:buNone/>
              <a:defRPr sz="1798" b="1"/>
            </a:lvl3pPr>
            <a:lvl4pPr marL="1369737" indent="0">
              <a:buNone/>
              <a:defRPr sz="1598" b="1"/>
            </a:lvl4pPr>
            <a:lvl5pPr marL="1826316" indent="0">
              <a:buNone/>
              <a:defRPr sz="1598" b="1"/>
            </a:lvl5pPr>
            <a:lvl6pPr marL="2282895" indent="0">
              <a:buNone/>
              <a:defRPr sz="1598" b="1"/>
            </a:lvl6pPr>
            <a:lvl7pPr marL="2739474" indent="0">
              <a:buNone/>
              <a:defRPr sz="1598" b="1"/>
            </a:lvl7pPr>
            <a:lvl8pPr marL="3196053" indent="0">
              <a:buNone/>
              <a:defRPr sz="1598" b="1"/>
            </a:lvl8pPr>
            <a:lvl9pPr marL="3652632" indent="0">
              <a:buNone/>
              <a:defRPr sz="1598"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397"/>
            </a:lvl1pPr>
            <a:lvl2pPr>
              <a:defRPr sz="1998"/>
            </a:lvl2pPr>
            <a:lvl3pPr>
              <a:defRPr sz="1798"/>
            </a:lvl3pPr>
            <a:lvl4pPr>
              <a:defRPr sz="1598"/>
            </a:lvl4pPr>
            <a:lvl5pPr>
              <a:defRPr sz="1598"/>
            </a:lvl5pPr>
            <a:lvl6pPr>
              <a:defRPr sz="1598"/>
            </a:lvl6pPr>
            <a:lvl7pPr>
              <a:defRPr sz="1598"/>
            </a:lvl7pPr>
            <a:lvl8pPr>
              <a:defRPr sz="1598"/>
            </a:lvl8pPr>
            <a:lvl9pPr>
              <a:defRPr sz="15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913158"/>
            <a:fld id="{0AF8FA92-DCEB-416D-A3AA-345BE494323E}" type="datetimeFigureOut">
              <a:rPr lang="en-US" smtClean="0">
                <a:solidFill>
                  <a:prstClr val="black">
                    <a:tint val="75000"/>
                  </a:prstClr>
                </a:solidFill>
              </a:rPr>
              <a:pPr defTabSz="913158"/>
              <a:t>1/21/2025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913158"/>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3158"/>
            <a:fld id="{09B7AED0-1251-46AC-8102-BF35D3C7A77D}" type="slidenum">
              <a:rPr lang="en-US" smtClean="0">
                <a:solidFill>
                  <a:prstClr val="black">
                    <a:tint val="75000"/>
                  </a:prstClr>
                </a:solidFill>
              </a:rPr>
              <a:pPr defTabSz="913158"/>
              <a:t>‹#›</a:t>
            </a:fld>
            <a:endParaRPr lang="en-US">
              <a:solidFill>
                <a:prstClr val="black">
                  <a:tint val="75000"/>
                </a:prstClr>
              </a:solidFill>
            </a:endParaRPr>
          </a:p>
        </p:txBody>
      </p:sp>
    </p:spTree>
    <p:extLst>
      <p:ext uri="{BB962C8B-B14F-4D97-AF65-F5344CB8AC3E}">
        <p14:creationId xmlns:p14="http://schemas.microsoft.com/office/powerpoint/2010/main" val="17976349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3158"/>
            <a:fld id="{0AF8FA92-DCEB-416D-A3AA-345BE494323E}" type="datetimeFigureOut">
              <a:rPr lang="en-US" smtClean="0">
                <a:solidFill>
                  <a:prstClr val="black">
                    <a:tint val="75000"/>
                  </a:prstClr>
                </a:solidFill>
              </a:rPr>
              <a:pPr defTabSz="913158"/>
              <a:t>1/21/2025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913158"/>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3158"/>
            <a:fld id="{09B7AED0-1251-46AC-8102-BF35D3C7A77D}" type="slidenum">
              <a:rPr lang="en-US" smtClean="0">
                <a:solidFill>
                  <a:prstClr val="black">
                    <a:tint val="75000"/>
                  </a:prstClr>
                </a:solidFill>
              </a:rPr>
              <a:pPr defTabSz="913158"/>
              <a:t>‹#›</a:t>
            </a:fld>
            <a:endParaRPr lang="en-US">
              <a:solidFill>
                <a:prstClr val="black">
                  <a:tint val="75000"/>
                </a:prstClr>
              </a:solidFill>
            </a:endParaRPr>
          </a:p>
        </p:txBody>
      </p:sp>
    </p:spTree>
    <p:extLst>
      <p:ext uri="{BB962C8B-B14F-4D97-AF65-F5344CB8AC3E}">
        <p14:creationId xmlns:p14="http://schemas.microsoft.com/office/powerpoint/2010/main" val="1451628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3158"/>
            <a:fld id="{0AF8FA92-DCEB-416D-A3AA-345BE494323E}" type="datetimeFigureOut">
              <a:rPr lang="en-US" smtClean="0">
                <a:solidFill>
                  <a:prstClr val="black">
                    <a:tint val="75000"/>
                  </a:prstClr>
                </a:solidFill>
              </a:rPr>
              <a:pPr defTabSz="913158"/>
              <a:t>1/21/2025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913158"/>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3158"/>
            <a:fld id="{09B7AED0-1251-46AC-8102-BF35D3C7A77D}" type="slidenum">
              <a:rPr lang="en-US" smtClean="0">
                <a:solidFill>
                  <a:prstClr val="black">
                    <a:tint val="75000"/>
                  </a:prstClr>
                </a:solidFill>
              </a:rPr>
              <a:pPr defTabSz="913158"/>
              <a:t>‹#›</a:t>
            </a:fld>
            <a:endParaRPr lang="en-US">
              <a:solidFill>
                <a:prstClr val="black">
                  <a:tint val="75000"/>
                </a:prstClr>
              </a:solidFill>
            </a:endParaRPr>
          </a:p>
        </p:txBody>
      </p:sp>
    </p:spTree>
    <p:extLst>
      <p:ext uri="{BB962C8B-B14F-4D97-AF65-F5344CB8AC3E}">
        <p14:creationId xmlns:p14="http://schemas.microsoft.com/office/powerpoint/2010/main" val="26001613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1998" b="1"/>
            </a:lvl1pPr>
          </a:lstStyle>
          <a:p>
            <a:r>
              <a:rPr lang="en-US"/>
              <a:t>Click to edit Master title style</a:t>
            </a:r>
          </a:p>
        </p:txBody>
      </p:sp>
      <p:sp>
        <p:nvSpPr>
          <p:cNvPr id="3" name="Content Placeholder 2"/>
          <p:cNvSpPr>
            <a:spLocks noGrp="1"/>
          </p:cNvSpPr>
          <p:nvPr>
            <p:ph idx="1"/>
          </p:nvPr>
        </p:nvSpPr>
        <p:spPr>
          <a:xfrm>
            <a:off x="4766734" y="273052"/>
            <a:ext cx="6815667" cy="5853113"/>
          </a:xfrm>
        </p:spPr>
        <p:txBody>
          <a:bodyPr/>
          <a:lstStyle>
            <a:lvl1pPr>
              <a:defRPr sz="3196"/>
            </a:lvl1pPr>
            <a:lvl2pPr>
              <a:defRPr sz="2796"/>
            </a:lvl2pPr>
            <a:lvl3pPr>
              <a:defRPr sz="2397"/>
            </a:lvl3pPr>
            <a:lvl4pPr>
              <a:defRPr sz="1998"/>
            </a:lvl4pPr>
            <a:lvl5pPr>
              <a:defRPr sz="1998"/>
            </a:lvl5pPr>
            <a:lvl6pPr>
              <a:defRPr sz="1998"/>
            </a:lvl6pPr>
            <a:lvl7pPr>
              <a:defRPr sz="1998"/>
            </a:lvl7pPr>
            <a:lvl8pPr>
              <a:defRPr sz="1998"/>
            </a:lvl8pPr>
            <a:lvl9pPr>
              <a:defRPr sz="19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2"/>
            <a:ext cx="4011084" cy="4691063"/>
          </a:xfrm>
        </p:spPr>
        <p:txBody>
          <a:bodyPr/>
          <a:lstStyle>
            <a:lvl1pPr marL="0" indent="0">
              <a:buNone/>
              <a:defRPr sz="1398"/>
            </a:lvl1pPr>
            <a:lvl2pPr marL="456579" indent="0">
              <a:buNone/>
              <a:defRPr sz="1198"/>
            </a:lvl2pPr>
            <a:lvl3pPr marL="913158" indent="0">
              <a:buNone/>
              <a:defRPr sz="998"/>
            </a:lvl3pPr>
            <a:lvl4pPr marL="1369737" indent="0">
              <a:buNone/>
              <a:defRPr sz="899"/>
            </a:lvl4pPr>
            <a:lvl5pPr marL="1826316" indent="0">
              <a:buNone/>
              <a:defRPr sz="899"/>
            </a:lvl5pPr>
            <a:lvl6pPr marL="2282895" indent="0">
              <a:buNone/>
              <a:defRPr sz="899"/>
            </a:lvl6pPr>
            <a:lvl7pPr marL="2739474" indent="0">
              <a:buNone/>
              <a:defRPr sz="899"/>
            </a:lvl7pPr>
            <a:lvl8pPr marL="3196053" indent="0">
              <a:buNone/>
              <a:defRPr sz="899"/>
            </a:lvl8pPr>
            <a:lvl9pPr marL="3652632" indent="0">
              <a:buNone/>
              <a:defRPr sz="899"/>
            </a:lvl9pPr>
          </a:lstStyle>
          <a:p>
            <a:pPr lvl="0"/>
            <a:r>
              <a:rPr lang="en-US"/>
              <a:t>Click to edit Master text styles</a:t>
            </a:r>
          </a:p>
        </p:txBody>
      </p:sp>
      <p:sp>
        <p:nvSpPr>
          <p:cNvPr id="5" name="Date Placeholder 4"/>
          <p:cNvSpPr>
            <a:spLocks noGrp="1"/>
          </p:cNvSpPr>
          <p:nvPr>
            <p:ph type="dt" sz="half" idx="10"/>
          </p:nvPr>
        </p:nvSpPr>
        <p:spPr/>
        <p:txBody>
          <a:bodyPr/>
          <a:lstStyle/>
          <a:p>
            <a:pPr defTabSz="913158"/>
            <a:fld id="{0AF8FA92-DCEB-416D-A3AA-345BE494323E}" type="datetimeFigureOut">
              <a:rPr lang="en-US" smtClean="0">
                <a:solidFill>
                  <a:prstClr val="black">
                    <a:tint val="75000"/>
                  </a:prstClr>
                </a:solidFill>
              </a:rPr>
              <a:pPr defTabSz="913158"/>
              <a:t>1/21/2025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3158"/>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3158"/>
            <a:fld id="{09B7AED0-1251-46AC-8102-BF35D3C7A77D}" type="slidenum">
              <a:rPr lang="en-US" smtClean="0">
                <a:solidFill>
                  <a:prstClr val="black">
                    <a:tint val="75000"/>
                  </a:prstClr>
                </a:solidFill>
              </a:rPr>
              <a:pPr defTabSz="913158"/>
              <a:t>‹#›</a:t>
            </a:fld>
            <a:endParaRPr lang="en-US">
              <a:solidFill>
                <a:prstClr val="black">
                  <a:tint val="75000"/>
                </a:prstClr>
              </a:solidFill>
            </a:endParaRPr>
          </a:p>
        </p:txBody>
      </p:sp>
    </p:spTree>
    <p:extLst>
      <p:ext uri="{BB962C8B-B14F-4D97-AF65-F5344CB8AC3E}">
        <p14:creationId xmlns:p14="http://schemas.microsoft.com/office/powerpoint/2010/main" val="17476244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1998"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196"/>
            </a:lvl1pPr>
            <a:lvl2pPr marL="456579" indent="0">
              <a:buNone/>
              <a:defRPr sz="2796"/>
            </a:lvl2pPr>
            <a:lvl3pPr marL="913158" indent="0">
              <a:buNone/>
              <a:defRPr sz="2397"/>
            </a:lvl3pPr>
            <a:lvl4pPr marL="1369737" indent="0">
              <a:buNone/>
              <a:defRPr sz="1998"/>
            </a:lvl4pPr>
            <a:lvl5pPr marL="1826316" indent="0">
              <a:buNone/>
              <a:defRPr sz="1998"/>
            </a:lvl5pPr>
            <a:lvl6pPr marL="2282895" indent="0">
              <a:buNone/>
              <a:defRPr sz="1998"/>
            </a:lvl6pPr>
            <a:lvl7pPr marL="2739474" indent="0">
              <a:buNone/>
              <a:defRPr sz="1998"/>
            </a:lvl7pPr>
            <a:lvl8pPr marL="3196053" indent="0">
              <a:buNone/>
              <a:defRPr sz="1998"/>
            </a:lvl8pPr>
            <a:lvl9pPr marL="3652632" indent="0">
              <a:buNone/>
              <a:defRPr sz="1998"/>
            </a:lvl9pPr>
          </a:lstStyle>
          <a:p>
            <a:endParaRPr lang="en-US"/>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398"/>
            </a:lvl1pPr>
            <a:lvl2pPr marL="456579" indent="0">
              <a:buNone/>
              <a:defRPr sz="1198"/>
            </a:lvl2pPr>
            <a:lvl3pPr marL="913158" indent="0">
              <a:buNone/>
              <a:defRPr sz="998"/>
            </a:lvl3pPr>
            <a:lvl4pPr marL="1369737" indent="0">
              <a:buNone/>
              <a:defRPr sz="899"/>
            </a:lvl4pPr>
            <a:lvl5pPr marL="1826316" indent="0">
              <a:buNone/>
              <a:defRPr sz="899"/>
            </a:lvl5pPr>
            <a:lvl6pPr marL="2282895" indent="0">
              <a:buNone/>
              <a:defRPr sz="899"/>
            </a:lvl6pPr>
            <a:lvl7pPr marL="2739474" indent="0">
              <a:buNone/>
              <a:defRPr sz="899"/>
            </a:lvl7pPr>
            <a:lvl8pPr marL="3196053" indent="0">
              <a:buNone/>
              <a:defRPr sz="899"/>
            </a:lvl8pPr>
            <a:lvl9pPr marL="3652632" indent="0">
              <a:buNone/>
              <a:defRPr sz="899"/>
            </a:lvl9pPr>
          </a:lstStyle>
          <a:p>
            <a:pPr lvl="0"/>
            <a:r>
              <a:rPr lang="en-US"/>
              <a:t>Click to edit Master text styles</a:t>
            </a:r>
          </a:p>
        </p:txBody>
      </p:sp>
      <p:sp>
        <p:nvSpPr>
          <p:cNvPr id="5" name="Date Placeholder 4"/>
          <p:cNvSpPr>
            <a:spLocks noGrp="1"/>
          </p:cNvSpPr>
          <p:nvPr>
            <p:ph type="dt" sz="half" idx="10"/>
          </p:nvPr>
        </p:nvSpPr>
        <p:spPr/>
        <p:txBody>
          <a:bodyPr/>
          <a:lstStyle/>
          <a:p>
            <a:pPr defTabSz="913158"/>
            <a:fld id="{0AF8FA92-DCEB-416D-A3AA-345BE494323E}" type="datetimeFigureOut">
              <a:rPr lang="en-US" smtClean="0">
                <a:solidFill>
                  <a:prstClr val="black">
                    <a:tint val="75000"/>
                  </a:prstClr>
                </a:solidFill>
              </a:rPr>
              <a:pPr defTabSz="913158"/>
              <a:t>1/21/2025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913158"/>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3158"/>
            <a:fld id="{09B7AED0-1251-46AC-8102-BF35D3C7A77D}" type="slidenum">
              <a:rPr lang="en-US" smtClean="0">
                <a:solidFill>
                  <a:prstClr val="black">
                    <a:tint val="75000"/>
                  </a:prstClr>
                </a:solidFill>
              </a:rPr>
              <a:pPr defTabSz="913158"/>
              <a:t>‹#›</a:t>
            </a:fld>
            <a:endParaRPr lang="en-US">
              <a:solidFill>
                <a:prstClr val="black">
                  <a:tint val="75000"/>
                </a:prstClr>
              </a:solidFill>
            </a:endParaRPr>
          </a:p>
        </p:txBody>
      </p:sp>
    </p:spTree>
    <p:extLst>
      <p:ext uri="{BB962C8B-B14F-4D97-AF65-F5344CB8AC3E}">
        <p14:creationId xmlns:p14="http://schemas.microsoft.com/office/powerpoint/2010/main" val="33941405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3158"/>
            <a:fld id="{0AF8FA92-DCEB-416D-A3AA-345BE494323E}" type="datetimeFigureOut">
              <a:rPr lang="en-US" smtClean="0">
                <a:solidFill>
                  <a:prstClr val="black">
                    <a:tint val="75000"/>
                  </a:prstClr>
                </a:solidFill>
              </a:rPr>
              <a:pPr defTabSz="913158"/>
              <a:t>1/21/2025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315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158"/>
            <a:fld id="{09B7AED0-1251-46AC-8102-BF35D3C7A77D}" type="slidenum">
              <a:rPr lang="en-US" smtClean="0">
                <a:solidFill>
                  <a:prstClr val="black">
                    <a:tint val="75000"/>
                  </a:prstClr>
                </a:solidFill>
              </a:rPr>
              <a:pPr defTabSz="913158"/>
              <a:t>‹#›</a:t>
            </a:fld>
            <a:endParaRPr lang="en-US">
              <a:solidFill>
                <a:prstClr val="black">
                  <a:tint val="75000"/>
                </a:prstClr>
              </a:solidFill>
            </a:endParaRPr>
          </a:p>
        </p:txBody>
      </p:sp>
    </p:spTree>
    <p:extLst>
      <p:ext uri="{BB962C8B-B14F-4D97-AF65-F5344CB8AC3E}">
        <p14:creationId xmlns:p14="http://schemas.microsoft.com/office/powerpoint/2010/main" val="17892378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913158"/>
            <a:fld id="{0AF8FA92-DCEB-416D-A3AA-345BE494323E}" type="datetimeFigureOut">
              <a:rPr lang="en-US" smtClean="0">
                <a:solidFill>
                  <a:prstClr val="black">
                    <a:tint val="75000"/>
                  </a:prstClr>
                </a:solidFill>
              </a:rPr>
              <a:pPr defTabSz="913158"/>
              <a:t>1/21/2025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913158"/>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3158"/>
            <a:fld id="{09B7AED0-1251-46AC-8102-BF35D3C7A77D}" type="slidenum">
              <a:rPr lang="en-US" smtClean="0">
                <a:solidFill>
                  <a:prstClr val="black">
                    <a:tint val="75000"/>
                  </a:prstClr>
                </a:solidFill>
              </a:rPr>
              <a:pPr defTabSz="913158"/>
              <a:t>‹#›</a:t>
            </a:fld>
            <a:endParaRPr lang="en-US">
              <a:solidFill>
                <a:prstClr val="black">
                  <a:tint val="75000"/>
                </a:prstClr>
              </a:solidFill>
            </a:endParaRPr>
          </a:p>
        </p:txBody>
      </p:sp>
    </p:spTree>
    <p:extLst>
      <p:ext uri="{BB962C8B-B14F-4D97-AF65-F5344CB8AC3E}">
        <p14:creationId xmlns:p14="http://schemas.microsoft.com/office/powerpoint/2010/main" val="3908056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1/21/2025</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648">
                <a:latin typeface="Arial" charset="0"/>
              </a:defRPr>
            </a:lvl1pPr>
          </a:lstStyle>
          <a:p>
            <a:pPr defTabSz="684886"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1" y="6244829"/>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648">
                <a:latin typeface="Arial" charset="0"/>
              </a:defRPr>
            </a:lvl1pPr>
          </a:lstStyle>
          <a:p>
            <a:pPr defTabSz="684886"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648"/>
            </a:lvl1pPr>
          </a:lstStyle>
          <a:p>
            <a:pPr defTabSz="684886" fontAlgn="base">
              <a:spcBef>
                <a:spcPct val="0"/>
              </a:spcBef>
              <a:spcAft>
                <a:spcPct val="0"/>
              </a:spcAft>
              <a:defRPr/>
            </a:pPr>
            <a:fld id="{F4264759-E7CE-4A8C-955C-20DA2A50E45F}"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18743976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5168">
          <a:solidFill>
            <a:schemeClr val="tx2"/>
          </a:solidFill>
          <a:latin typeface="+mj-lt"/>
          <a:ea typeface="+mj-ea"/>
          <a:cs typeface="+mj-cs"/>
        </a:defRPr>
      </a:lvl1pPr>
      <a:lvl2pPr algn="ctr" rtl="0" eaLnBrk="0" fontAlgn="base" hangingPunct="0">
        <a:spcBef>
          <a:spcPct val="0"/>
        </a:spcBef>
        <a:spcAft>
          <a:spcPct val="0"/>
        </a:spcAft>
        <a:defRPr sz="5168">
          <a:solidFill>
            <a:schemeClr val="tx2"/>
          </a:solidFill>
          <a:latin typeface="Arial" charset="0"/>
        </a:defRPr>
      </a:lvl2pPr>
      <a:lvl3pPr algn="ctr" rtl="0" eaLnBrk="0" fontAlgn="base" hangingPunct="0">
        <a:spcBef>
          <a:spcPct val="0"/>
        </a:spcBef>
        <a:spcAft>
          <a:spcPct val="0"/>
        </a:spcAft>
        <a:defRPr sz="5168">
          <a:solidFill>
            <a:schemeClr val="tx2"/>
          </a:solidFill>
          <a:latin typeface="Arial" charset="0"/>
        </a:defRPr>
      </a:lvl3pPr>
      <a:lvl4pPr algn="ctr" rtl="0" eaLnBrk="0" fontAlgn="base" hangingPunct="0">
        <a:spcBef>
          <a:spcPct val="0"/>
        </a:spcBef>
        <a:spcAft>
          <a:spcPct val="0"/>
        </a:spcAft>
        <a:defRPr sz="5168">
          <a:solidFill>
            <a:schemeClr val="tx2"/>
          </a:solidFill>
          <a:latin typeface="Arial" charset="0"/>
        </a:defRPr>
      </a:lvl4pPr>
      <a:lvl5pPr algn="ctr" rtl="0" eaLnBrk="0" fontAlgn="base" hangingPunct="0">
        <a:spcBef>
          <a:spcPct val="0"/>
        </a:spcBef>
        <a:spcAft>
          <a:spcPct val="0"/>
        </a:spcAft>
        <a:defRPr sz="5168">
          <a:solidFill>
            <a:schemeClr val="tx2"/>
          </a:solidFill>
          <a:latin typeface="Arial" charset="0"/>
        </a:defRPr>
      </a:lvl5pPr>
      <a:lvl6pPr marL="538115" algn="ctr" rtl="0" fontAlgn="base">
        <a:spcBef>
          <a:spcPct val="0"/>
        </a:spcBef>
        <a:spcAft>
          <a:spcPct val="0"/>
        </a:spcAft>
        <a:defRPr sz="5168">
          <a:solidFill>
            <a:schemeClr val="tx2"/>
          </a:solidFill>
          <a:latin typeface="Arial" charset="0"/>
        </a:defRPr>
      </a:lvl6pPr>
      <a:lvl7pPr marL="1076229" algn="ctr" rtl="0" fontAlgn="base">
        <a:spcBef>
          <a:spcPct val="0"/>
        </a:spcBef>
        <a:spcAft>
          <a:spcPct val="0"/>
        </a:spcAft>
        <a:defRPr sz="5168">
          <a:solidFill>
            <a:schemeClr val="tx2"/>
          </a:solidFill>
          <a:latin typeface="Arial" charset="0"/>
        </a:defRPr>
      </a:lvl7pPr>
      <a:lvl8pPr marL="1614344" algn="ctr" rtl="0" fontAlgn="base">
        <a:spcBef>
          <a:spcPct val="0"/>
        </a:spcBef>
        <a:spcAft>
          <a:spcPct val="0"/>
        </a:spcAft>
        <a:defRPr sz="5168">
          <a:solidFill>
            <a:schemeClr val="tx2"/>
          </a:solidFill>
          <a:latin typeface="Arial" charset="0"/>
        </a:defRPr>
      </a:lvl8pPr>
      <a:lvl9pPr marL="2152458" algn="ctr" rtl="0" fontAlgn="base">
        <a:spcBef>
          <a:spcPct val="0"/>
        </a:spcBef>
        <a:spcAft>
          <a:spcPct val="0"/>
        </a:spcAft>
        <a:defRPr sz="5168">
          <a:solidFill>
            <a:schemeClr val="tx2"/>
          </a:solidFill>
          <a:latin typeface="Arial" charset="0"/>
        </a:defRPr>
      </a:lvl9pPr>
    </p:titleStyle>
    <p:bodyStyle>
      <a:lvl1pPr marL="403084" indent="-403084" algn="l" rtl="0" eaLnBrk="0" fontAlgn="base" hangingPunct="0">
        <a:spcBef>
          <a:spcPct val="20000"/>
        </a:spcBef>
        <a:spcAft>
          <a:spcPct val="0"/>
        </a:spcAft>
        <a:buChar char="•"/>
        <a:defRPr sz="3745">
          <a:solidFill>
            <a:schemeClr val="tx1"/>
          </a:solidFill>
          <a:latin typeface="+mn-lt"/>
          <a:ea typeface="+mn-ea"/>
          <a:cs typeface="+mn-cs"/>
        </a:defRPr>
      </a:lvl1pPr>
      <a:lvl2pPr marL="873943" indent="-335309" algn="l" rtl="0" eaLnBrk="0" fontAlgn="base" hangingPunct="0">
        <a:spcBef>
          <a:spcPct val="20000"/>
        </a:spcBef>
        <a:spcAft>
          <a:spcPct val="0"/>
        </a:spcAft>
        <a:buChar char="–"/>
        <a:defRPr sz="3296">
          <a:solidFill>
            <a:schemeClr val="tx1"/>
          </a:solidFill>
          <a:latin typeface="+mn-lt"/>
        </a:defRPr>
      </a:lvl2pPr>
      <a:lvl3pPr marL="1344802" indent="-268722" algn="l" rtl="0" eaLnBrk="0" fontAlgn="base" hangingPunct="0">
        <a:spcBef>
          <a:spcPct val="20000"/>
        </a:spcBef>
        <a:spcAft>
          <a:spcPct val="0"/>
        </a:spcAft>
        <a:buChar char="•"/>
        <a:defRPr sz="2846">
          <a:solidFill>
            <a:schemeClr val="tx1"/>
          </a:solidFill>
          <a:latin typeface="+mn-lt"/>
        </a:defRPr>
      </a:lvl3pPr>
      <a:lvl4pPr marL="1882247" indent="-268722" algn="l" rtl="0" eaLnBrk="0" fontAlgn="base" hangingPunct="0">
        <a:spcBef>
          <a:spcPct val="20000"/>
        </a:spcBef>
        <a:spcAft>
          <a:spcPct val="0"/>
        </a:spcAft>
        <a:buChar char="–"/>
        <a:defRPr sz="2322">
          <a:solidFill>
            <a:schemeClr val="tx1"/>
          </a:solidFill>
          <a:latin typeface="+mn-lt"/>
        </a:defRPr>
      </a:lvl4pPr>
      <a:lvl5pPr marL="2420880" indent="-268722" algn="l" rtl="0" eaLnBrk="0" fontAlgn="base" hangingPunct="0">
        <a:spcBef>
          <a:spcPct val="20000"/>
        </a:spcBef>
        <a:spcAft>
          <a:spcPct val="0"/>
        </a:spcAft>
        <a:buChar char="»"/>
        <a:defRPr sz="2322">
          <a:solidFill>
            <a:schemeClr val="tx1"/>
          </a:solidFill>
          <a:latin typeface="+mn-lt"/>
        </a:defRPr>
      </a:lvl5pPr>
      <a:lvl6pPr marL="2959630" indent="-269057" algn="l" rtl="0" fontAlgn="base">
        <a:spcBef>
          <a:spcPct val="20000"/>
        </a:spcBef>
        <a:spcAft>
          <a:spcPct val="0"/>
        </a:spcAft>
        <a:buChar char="»"/>
        <a:defRPr sz="2322">
          <a:solidFill>
            <a:schemeClr val="tx1"/>
          </a:solidFill>
          <a:latin typeface="+mn-lt"/>
        </a:defRPr>
      </a:lvl6pPr>
      <a:lvl7pPr marL="3497745" indent="-269057" algn="l" rtl="0" fontAlgn="base">
        <a:spcBef>
          <a:spcPct val="20000"/>
        </a:spcBef>
        <a:spcAft>
          <a:spcPct val="0"/>
        </a:spcAft>
        <a:buChar char="»"/>
        <a:defRPr sz="2322">
          <a:solidFill>
            <a:schemeClr val="tx1"/>
          </a:solidFill>
          <a:latin typeface="+mn-lt"/>
        </a:defRPr>
      </a:lvl7pPr>
      <a:lvl8pPr marL="4035860" indent="-269057" algn="l" rtl="0" fontAlgn="base">
        <a:spcBef>
          <a:spcPct val="20000"/>
        </a:spcBef>
        <a:spcAft>
          <a:spcPct val="0"/>
        </a:spcAft>
        <a:buChar char="»"/>
        <a:defRPr sz="2322">
          <a:solidFill>
            <a:schemeClr val="tx1"/>
          </a:solidFill>
          <a:latin typeface="+mn-lt"/>
        </a:defRPr>
      </a:lvl8pPr>
      <a:lvl9pPr marL="4573974" indent="-269057" algn="l" rtl="0" fontAlgn="base">
        <a:spcBef>
          <a:spcPct val="20000"/>
        </a:spcBef>
        <a:spcAft>
          <a:spcPct val="0"/>
        </a:spcAft>
        <a:buChar char="»"/>
        <a:defRPr sz="2322">
          <a:solidFill>
            <a:schemeClr val="tx1"/>
          </a:solidFill>
          <a:latin typeface="+mn-lt"/>
        </a:defRPr>
      </a:lvl9pPr>
    </p:bodyStyle>
    <p:otherStyle>
      <a:defPPr>
        <a:defRPr lang="vi-VN"/>
      </a:defPPr>
      <a:lvl1pPr marL="0" algn="l" defTabSz="1076229" rtl="0" eaLnBrk="1" latinLnBrk="0" hangingPunct="1">
        <a:defRPr sz="2097" kern="1200">
          <a:solidFill>
            <a:schemeClr val="tx1"/>
          </a:solidFill>
          <a:latin typeface="+mn-lt"/>
          <a:ea typeface="+mn-ea"/>
          <a:cs typeface="+mn-cs"/>
        </a:defRPr>
      </a:lvl1pPr>
      <a:lvl2pPr marL="538115" algn="l" defTabSz="1076229" rtl="0" eaLnBrk="1" latinLnBrk="0" hangingPunct="1">
        <a:defRPr sz="2097" kern="1200">
          <a:solidFill>
            <a:schemeClr val="tx1"/>
          </a:solidFill>
          <a:latin typeface="+mn-lt"/>
          <a:ea typeface="+mn-ea"/>
          <a:cs typeface="+mn-cs"/>
        </a:defRPr>
      </a:lvl2pPr>
      <a:lvl3pPr marL="1076229" algn="l" defTabSz="1076229" rtl="0" eaLnBrk="1" latinLnBrk="0" hangingPunct="1">
        <a:defRPr sz="2097" kern="1200">
          <a:solidFill>
            <a:schemeClr val="tx1"/>
          </a:solidFill>
          <a:latin typeface="+mn-lt"/>
          <a:ea typeface="+mn-ea"/>
          <a:cs typeface="+mn-cs"/>
        </a:defRPr>
      </a:lvl3pPr>
      <a:lvl4pPr marL="1614344" algn="l" defTabSz="1076229" rtl="0" eaLnBrk="1" latinLnBrk="0" hangingPunct="1">
        <a:defRPr sz="2097" kern="1200">
          <a:solidFill>
            <a:schemeClr val="tx1"/>
          </a:solidFill>
          <a:latin typeface="+mn-lt"/>
          <a:ea typeface="+mn-ea"/>
          <a:cs typeface="+mn-cs"/>
        </a:defRPr>
      </a:lvl4pPr>
      <a:lvl5pPr marL="2152458" algn="l" defTabSz="1076229" rtl="0" eaLnBrk="1" latinLnBrk="0" hangingPunct="1">
        <a:defRPr sz="2097" kern="1200">
          <a:solidFill>
            <a:schemeClr val="tx1"/>
          </a:solidFill>
          <a:latin typeface="+mn-lt"/>
          <a:ea typeface="+mn-ea"/>
          <a:cs typeface="+mn-cs"/>
        </a:defRPr>
      </a:lvl5pPr>
      <a:lvl6pPr marL="2690573" algn="l" defTabSz="1076229" rtl="0" eaLnBrk="1" latinLnBrk="0" hangingPunct="1">
        <a:defRPr sz="2097" kern="1200">
          <a:solidFill>
            <a:schemeClr val="tx1"/>
          </a:solidFill>
          <a:latin typeface="+mn-lt"/>
          <a:ea typeface="+mn-ea"/>
          <a:cs typeface="+mn-cs"/>
        </a:defRPr>
      </a:lvl6pPr>
      <a:lvl7pPr marL="3228687" algn="l" defTabSz="1076229" rtl="0" eaLnBrk="1" latinLnBrk="0" hangingPunct="1">
        <a:defRPr sz="2097" kern="1200">
          <a:solidFill>
            <a:schemeClr val="tx1"/>
          </a:solidFill>
          <a:latin typeface="+mn-lt"/>
          <a:ea typeface="+mn-ea"/>
          <a:cs typeface="+mn-cs"/>
        </a:defRPr>
      </a:lvl7pPr>
      <a:lvl8pPr marL="3766803" algn="l" defTabSz="1076229" rtl="0" eaLnBrk="1" latinLnBrk="0" hangingPunct="1">
        <a:defRPr sz="2097" kern="1200">
          <a:solidFill>
            <a:schemeClr val="tx1"/>
          </a:solidFill>
          <a:latin typeface="+mn-lt"/>
          <a:ea typeface="+mn-ea"/>
          <a:cs typeface="+mn-cs"/>
        </a:defRPr>
      </a:lvl8pPr>
      <a:lvl9pPr marL="4304917" algn="l" defTabSz="1076229" rtl="0" eaLnBrk="1" latinLnBrk="0" hangingPunct="1">
        <a:defRPr sz="209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5035"/>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0"/>
            <a:ext cx="10972800" cy="4525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1648">
                <a:latin typeface="Arial" charset="0"/>
              </a:defRPr>
            </a:lvl1pPr>
          </a:lstStyle>
          <a:p>
            <a:pPr defTabSz="684886"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1" y="6244829"/>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1648">
                <a:latin typeface="Arial" charset="0"/>
              </a:defRPr>
            </a:lvl1pPr>
          </a:lstStyle>
          <a:p>
            <a:pPr defTabSz="684886"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4829"/>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1648"/>
            </a:lvl1pPr>
          </a:lstStyle>
          <a:p>
            <a:pPr defTabSz="684886" fontAlgn="base">
              <a:spcBef>
                <a:spcPct val="0"/>
              </a:spcBef>
              <a:spcAft>
                <a:spcPct val="0"/>
              </a:spcAft>
              <a:defRPr/>
            </a:pPr>
            <a:fld id="{F4264759-E7CE-4A8C-955C-20DA2A50E45F}" type="slidenum">
              <a:rPr lang="en-US" altLang="en-US" smtClean="0">
                <a:solidFill>
                  <a:srgbClr val="000000"/>
                </a:solidFill>
              </a:rPr>
              <a:pPr defTabSz="684886"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23619107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5168">
          <a:solidFill>
            <a:schemeClr val="tx2"/>
          </a:solidFill>
          <a:latin typeface="+mj-lt"/>
          <a:ea typeface="+mj-ea"/>
          <a:cs typeface="+mj-cs"/>
        </a:defRPr>
      </a:lvl1pPr>
      <a:lvl2pPr algn="ctr" rtl="0" eaLnBrk="0" fontAlgn="base" hangingPunct="0">
        <a:spcBef>
          <a:spcPct val="0"/>
        </a:spcBef>
        <a:spcAft>
          <a:spcPct val="0"/>
        </a:spcAft>
        <a:defRPr sz="5168">
          <a:solidFill>
            <a:schemeClr val="tx2"/>
          </a:solidFill>
          <a:latin typeface="Arial" charset="0"/>
        </a:defRPr>
      </a:lvl2pPr>
      <a:lvl3pPr algn="ctr" rtl="0" eaLnBrk="0" fontAlgn="base" hangingPunct="0">
        <a:spcBef>
          <a:spcPct val="0"/>
        </a:spcBef>
        <a:spcAft>
          <a:spcPct val="0"/>
        </a:spcAft>
        <a:defRPr sz="5168">
          <a:solidFill>
            <a:schemeClr val="tx2"/>
          </a:solidFill>
          <a:latin typeface="Arial" charset="0"/>
        </a:defRPr>
      </a:lvl3pPr>
      <a:lvl4pPr algn="ctr" rtl="0" eaLnBrk="0" fontAlgn="base" hangingPunct="0">
        <a:spcBef>
          <a:spcPct val="0"/>
        </a:spcBef>
        <a:spcAft>
          <a:spcPct val="0"/>
        </a:spcAft>
        <a:defRPr sz="5168">
          <a:solidFill>
            <a:schemeClr val="tx2"/>
          </a:solidFill>
          <a:latin typeface="Arial" charset="0"/>
        </a:defRPr>
      </a:lvl4pPr>
      <a:lvl5pPr algn="ctr" rtl="0" eaLnBrk="0" fontAlgn="base" hangingPunct="0">
        <a:spcBef>
          <a:spcPct val="0"/>
        </a:spcBef>
        <a:spcAft>
          <a:spcPct val="0"/>
        </a:spcAft>
        <a:defRPr sz="5168">
          <a:solidFill>
            <a:schemeClr val="tx2"/>
          </a:solidFill>
          <a:latin typeface="Arial" charset="0"/>
        </a:defRPr>
      </a:lvl5pPr>
      <a:lvl6pPr marL="538115" algn="ctr" rtl="0" fontAlgn="base">
        <a:spcBef>
          <a:spcPct val="0"/>
        </a:spcBef>
        <a:spcAft>
          <a:spcPct val="0"/>
        </a:spcAft>
        <a:defRPr sz="5168">
          <a:solidFill>
            <a:schemeClr val="tx2"/>
          </a:solidFill>
          <a:latin typeface="Arial" charset="0"/>
        </a:defRPr>
      </a:lvl6pPr>
      <a:lvl7pPr marL="1076229" algn="ctr" rtl="0" fontAlgn="base">
        <a:spcBef>
          <a:spcPct val="0"/>
        </a:spcBef>
        <a:spcAft>
          <a:spcPct val="0"/>
        </a:spcAft>
        <a:defRPr sz="5168">
          <a:solidFill>
            <a:schemeClr val="tx2"/>
          </a:solidFill>
          <a:latin typeface="Arial" charset="0"/>
        </a:defRPr>
      </a:lvl7pPr>
      <a:lvl8pPr marL="1614344" algn="ctr" rtl="0" fontAlgn="base">
        <a:spcBef>
          <a:spcPct val="0"/>
        </a:spcBef>
        <a:spcAft>
          <a:spcPct val="0"/>
        </a:spcAft>
        <a:defRPr sz="5168">
          <a:solidFill>
            <a:schemeClr val="tx2"/>
          </a:solidFill>
          <a:latin typeface="Arial" charset="0"/>
        </a:defRPr>
      </a:lvl8pPr>
      <a:lvl9pPr marL="2152458" algn="ctr" rtl="0" fontAlgn="base">
        <a:spcBef>
          <a:spcPct val="0"/>
        </a:spcBef>
        <a:spcAft>
          <a:spcPct val="0"/>
        </a:spcAft>
        <a:defRPr sz="5168">
          <a:solidFill>
            <a:schemeClr val="tx2"/>
          </a:solidFill>
          <a:latin typeface="Arial" charset="0"/>
        </a:defRPr>
      </a:lvl9pPr>
    </p:titleStyle>
    <p:bodyStyle>
      <a:lvl1pPr marL="403084" indent="-403084" algn="l" rtl="0" eaLnBrk="0" fontAlgn="base" hangingPunct="0">
        <a:spcBef>
          <a:spcPct val="20000"/>
        </a:spcBef>
        <a:spcAft>
          <a:spcPct val="0"/>
        </a:spcAft>
        <a:buChar char="•"/>
        <a:defRPr sz="3745">
          <a:solidFill>
            <a:schemeClr val="tx1"/>
          </a:solidFill>
          <a:latin typeface="+mn-lt"/>
          <a:ea typeface="+mn-ea"/>
          <a:cs typeface="+mn-cs"/>
        </a:defRPr>
      </a:lvl1pPr>
      <a:lvl2pPr marL="873943" indent="-335309" algn="l" rtl="0" eaLnBrk="0" fontAlgn="base" hangingPunct="0">
        <a:spcBef>
          <a:spcPct val="20000"/>
        </a:spcBef>
        <a:spcAft>
          <a:spcPct val="0"/>
        </a:spcAft>
        <a:buChar char="–"/>
        <a:defRPr sz="3296">
          <a:solidFill>
            <a:schemeClr val="tx1"/>
          </a:solidFill>
          <a:latin typeface="+mn-lt"/>
        </a:defRPr>
      </a:lvl2pPr>
      <a:lvl3pPr marL="1344802" indent="-268722" algn="l" rtl="0" eaLnBrk="0" fontAlgn="base" hangingPunct="0">
        <a:spcBef>
          <a:spcPct val="20000"/>
        </a:spcBef>
        <a:spcAft>
          <a:spcPct val="0"/>
        </a:spcAft>
        <a:buChar char="•"/>
        <a:defRPr sz="2846">
          <a:solidFill>
            <a:schemeClr val="tx1"/>
          </a:solidFill>
          <a:latin typeface="+mn-lt"/>
        </a:defRPr>
      </a:lvl3pPr>
      <a:lvl4pPr marL="1882247" indent="-268722" algn="l" rtl="0" eaLnBrk="0" fontAlgn="base" hangingPunct="0">
        <a:spcBef>
          <a:spcPct val="20000"/>
        </a:spcBef>
        <a:spcAft>
          <a:spcPct val="0"/>
        </a:spcAft>
        <a:buChar char="–"/>
        <a:defRPr sz="2322">
          <a:solidFill>
            <a:schemeClr val="tx1"/>
          </a:solidFill>
          <a:latin typeface="+mn-lt"/>
        </a:defRPr>
      </a:lvl4pPr>
      <a:lvl5pPr marL="2420880" indent="-268722" algn="l" rtl="0" eaLnBrk="0" fontAlgn="base" hangingPunct="0">
        <a:spcBef>
          <a:spcPct val="20000"/>
        </a:spcBef>
        <a:spcAft>
          <a:spcPct val="0"/>
        </a:spcAft>
        <a:buChar char="»"/>
        <a:defRPr sz="2322">
          <a:solidFill>
            <a:schemeClr val="tx1"/>
          </a:solidFill>
          <a:latin typeface="+mn-lt"/>
        </a:defRPr>
      </a:lvl5pPr>
      <a:lvl6pPr marL="2959630" indent="-269057" algn="l" rtl="0" fontAlgn="base">
        <a:spcBef>
          <a:spcPct val="20000"/>
        </a:spcBef>
        <a:spcAft>
          <a:spcPct val="0"/>
        </a:spcAft>
        <a:buChar char="»"/>
        <a:defRPr sz="2322">
          <a:solidFill>
            <a:schemeClr val="tx1"/>
          </a:solidFill>
          <a:latin typeface="+mn-lt"/>
        </a:defRPr>
      </a:lvl6pPr>
      <a:lvl7pPr marL="3497745" indent="-269057" algn="l" rtl="0" fontAlgn="base">
        <a:spcBef>
          <a:spcPct val="20000"/>
        </a:spcBef>
        <a:spcAft>
          <a:spcPct val="0"/>
        </a:spcAft>
        <a:buChar char="»"/>
        <a:defRPr sz="2322">
          <a:solidFill>
            <a:schemeClr val="tx1"/>
          </a:solidFill>
          <a:latin typeface="+mn-lt"/>
        </a:defRPr>
      </a:lvl7pPr>
      <a:lvl8pPr marL="4035860" indent="-269057" algn="l" rtl="0" fontAlgn="base">
        <a:spcBef>
          <a:spcPct val="20000"/>
        </a:spcBef>
        <a:spcAft>
          <a:spcPct val="0"/>
        </a:spcAft>
        <a:buChar char="»"/>
        <a:defRPr sz="2322">
          <a:solidFill>
            <a:schemeClr val="tx1"/>
          </a:solidFill>
          <a:latin typeface="+mn-lt"/>
        </a:defRPr>
      </a:lvl8pPr>
      <a:lvl9pPr marL="4573974" indent="-269057" algn="l" rtl="0" fontAlgn="base">
        <a:spcBef>
          <a:spcPct val="20000"/>
        </a:spcBef>
        <a:spcAft>
          <a:spcPct val="0"/>
        </a:spcAft>
        <a:buChar char="»"/>
        <a:defRPr sz="2322">
          <a:solidFill>
            <a:schemeClr val="tx1"/>
          </a:solidFill>
          <a:latin typeface="+mn-lt"/>
        </a:defRPr>
      </a:lvl9pPr>
    </p:bodyStyle>
    <p:otherStyle>
      <a:defPPr>
        <a:defRPr lang="vi-VN"/>
      </a:defPPr>
      <a:lvl1pPr marL="0" algn="l" defTabSz="1076229" rtl="0" eaLnBrk="1" latinLnBrk="0" hangingPunct="1">
        <a:defRPr sz="2097" kern="1200">
          <a:solidFill>
            <a:schemeClr val="tx1"/>
          </a:solidFill>
          <a:latin typeface="+mn-lt"/>
          <a:ea typeface="+mn-ea"/>
          <a:cs typeface="+mn-cs"/>
        </a:defRPr>
      </a:lvl1pPr>
      <a:lvl2pPr marL="538115" algn="l" defTabSz="1076229" rtl="0" eaLnBrk="1" latinLnBrk="0" hangingPunct="1">
        <a:defRPr sz="2097" kern="1200">
          <a:solidFill>
            <a:schemeClr val="tx1"/>
          </a:solidFill>
          <a:latin typeface="+mn-lt"/>
          <a:ea typeface="+mn-ea"/>
          <a:cs typeface="+mn-cs"/>
        </a:defRPr>
      </a:lvl2pPr>
      <a:lvl3pPr marL="1076229" algn="l" defTabSz="1076229" rtl="0" eaLnBrk="1" latinLnBrk="0" hangingPunct="1">
        <a:defRPr sz="2097" kern="1200">
          <a:solidFill>
            <a:schemeClr val="tx1"/>
          </a:solidFill>
          <a:latin typeface="+mn-lt"/>
          <a:ea typeface="+mn-ea"/>
          <a:cs typeface="+mn-cs"/>
        </a:defRPr>
      </a:lvl3pPr>
      <a:lvl4pPr marL="1614344" algn="l" defTabSz="1076229" rtl="0" eaLnBrk="1" latinLnBrk="0" hangingPunct="1">
        <a:defRPr sz="2097" kern="1200">
          <a:solidFill>
            <a:schemeClr val="tx1"/>
          </a:solidFill>
          <a:latin typeface="+mn-lt"/>
          <a:ea typeface="+mn-ea"/>
          <a:cs typeface="+mn-cs"/>
        </a:defRPr>
      </a:lvl4pPr>
      <a:lvl5pPr marL="2152458" algn="l" defTabSz="1076229" rtl="0" eaLnBrk="1" latinLnBrk="0" hangingPunct="1">
        <a:defRPr sz="2097" kern="1200">
          <a:solidFill>
            <a:schemeClr val="tx1"/>
          </a:solidFill>
          <a:latin typeface="+mn-lt"/>
          <a:ea typeface="+mn-ea"/>
          <a:cs typeface="+mn-cs"/>
        </a:defRPr>
      </a:lvl5pPr>
      <a:lvl6pPr marL="2690573" algn="l" defTabSz="1076229" rtl="0" eaLnBrk="1" latinLnBrk="0" hangingPunct="1">
        <a:defRPr sz="2097" kern="1200">
          <a:solidFill>
            <a:schemeClr val="tx1"/>
          </a:solidFill>
          <a:latin typeface="+mn-lt"/>
          <a:ea typeface="+mn-ea"/>
          <a:cs typeface="+mn-cs"/>
        </a:defRPr>
      </a:lvl6pPr>
      <a:lvl7pPr marL="3228687" algn="l" defTabSz="1076229" rtl="0" eaLnBrk="1" latinLnBrk="0" hangingPunct="1">
        <a:defRPr sz="2097" kern="1200">
          <a:solidFill>
            <a:schemeClr val="tx1"/>
          </a:solidFill>
          <a:latin typeface="+mn-lt"/>
          <a:ea typeface="+mn-ea"/>
          <a:cs typeface="+mn-cs"/>
        </a:defRPr>
      </a:lvl7pPr>
      <a:lvl8pPr marL="3766803" algn="l" defTabSz="1076229" rtl="0" eaLnBrk="1" latinLnBrk="0" hangingPunct="1">
        <a:defRPr sz="2097" kern="1200">
          <a:solidFill>
            <a:schemeClr val="tx1"/>
          </a:solidFill>
          <a:latin typeface="+mn-lt"/>
          <a:ea typeface="+mn-ea"/>
          <a:cs typeface="+mn-cs"/>
        </a:defRPr>
      </a:lvl8pPr>
      <a:lvl9pPr marL="4304917" algn="l" defTabSz="1076229" rtl="0" eaLnBrk="1" latinLnBrk="0" hangingPunct="1">
        <a:defRPr sz="209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198">
                <a:solidFill>
                  <a:schemeClr val="tx1">
                    <a:tint val="75000"/>
                  </a:schemeClr>
                </a:solidFill>
              </a:defRPr>
            </a:lvl1pPr>
          </a:lstStyle>
          <a:p>
            <a:pPr defTabSz="913158"/>
            <a:fld id="{0AF8FA92-DCEB-416D-A3AA-345BE494323E}" type="datetimeFigureOut">
              <a:rPr lang="en-US" smtClean="0">
                <a:solidFill>
                  <a:prstClr val="black">
                    <a:tint val="75000"/>
                  </a:prstClr>
                </a:solidFill>
              </a:rPr>
              <a:pPr defTabSz="913158"/>
              <a:t>1/21/2025</a:t>
            </a:fld>
            <a:endParaRPr lang="en-US">
              <a:solidFill>
                <a:prstClr val="black">
                  <a:tint val="75000"/>
                </a:prstClr>
              </a:solidFill>
            </a:endParaRPr>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91440" tIns="45720" rIns="91440" bIns="45720" rtlCol="0" anchor="ctr"/>
          <a:lstStyle>
            <a:lvl1pPr algn="ctr">
              <a:defRPr sz="1198">
                <a:solidFill>
                  <a:schemeClr val="tx1">
                    <a:tint val="75000"/>
                  </a:schemeClr>
                </a:solidFill>
              </a:defRPr>
            </a:lvl1pPr>
          </a:lstStyle>
          <a:p>
            <a:pPr defTabSz="913158"/>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198">
                <a:solidFill>
                  <a:schemeClr val="tx1">
                    <a:tint val="75000"/>
                  </a:schemeClr>
                </a:solidFill>
              </a:defRPr>
            </a:lvl1pPr>
          </a:lstStyle>
          <a:p>
            <a:pPr defTabSz="913158"/>
            <a:fld id="{09B7AED0-1251-46AC-8102-BF35D3C7A77D}" type="slidenum">
              <a:rPr lang="en-US" smtClean="0">
                <a:solidFill>
                  <a:prstClr val="black">
                    <a:tint val="75000"/>
                  </a:prstClr>
                </a:solidFill>
              </a:rPr>
              <a:pPr defTabSz="913158"/>
              <a:t>‹#›</a:t>
            </a:fld>
            <a:endParaRPr lang="en-US">
              <a:solidFill>
                <a:prstClr val="black">
                  <a:tint val="75000"/>
                </a:prstClr>
              </a:solidFill>
            </a:endParaRPr>
          </a:p>
        </p:txBody>
      </p:sp>
    </p:spTree>
    <p:extLst>
      <p:ext uri="{BB962C8B-B14F-4D97-AF65-F5344CB8AC3E}">
        <p14:creationId xmlns:p14="http://schemas.microsoft.com/office/powerpoint/2010/main" val="16750697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3158" rtl="0" eaLnBrk="1" latinLnBrk="0" hangingPunct="1">
        <a:spcBef>
          <a:spcPct val="0"/>
        </a:spcBef>
        <a:buNone/>
        <a:defRPr sz="4394" kern="1200">
          <a:solidFill>
            <a:schemeClr val="tx1"/>
          </a:solidFill>
          <a:latin typeface="+mj-lt"/>
          <a:ea typeface="+mj-ea"/>
          <a:cs typeface="+mj-cs"/>
        </a:defRPr>
      </a:lvl1pPr>
    </p:titleStyle>
    <p:bodyStyle>
      <a:lvl1pPr marL="342435" indent="-342435" algn="l" defTabSz="913158" rtl="0" eaLnBrk="1" latinLnBrk="0" hangingPunct="1">
        <a:spcBef>
          <a:spcPct val="20000"/>
        </a:spcBef>
        <a:buFont typeface="Arial" panose="020B0604020202020204" pitchFamily="34" charset="0"/>
        <a:buChar char="•"/>
        <a:defRPr sz="3196" kern="1200">
          <a:solidFill>
            <a:schemeClr val="tx1"/>
          </a:solidFill>
          <a:latin typeface="+mn-lt"/>
          <a:ea typeface="+mn-ea"/>
          <a:cs typeface="+mn-cs"/>
        </a:defRPr>
      </a:lvl1pPr>
      <a:lvl2pPr marL="741941" indent="-285362" algn="l" defTabSz="913158" rtl="0" eaLnBrk="1" latinLnBrk="0" hangingPunct="1">
        <a:spcBef>
          <a:spcPct val="20000"/>
        </a:spcBef>
        <a:buFont typeface="Arial" panose="020B0604020202020204" pitchFamily="34" charset="0"/>
        <a:buChar char="–"/>
        <a:defRPr sz="2796" kern="1200">
          <a:solidFill>
            <a:schemeClr val="tx1"/>
          </a:solidFill>
          <a:latin typeface="+mn-lt"/>
          <a:ea typeface="+mn-ea"/>
          <a:cs typeface="+mn-cs"/>
        </a:defRPr>
      </a:lvl2pPr>
      <a:lvl3pPr marL="1141448" indent="-228289" algn="l" defTabSz="913158" rtl="0" eaLnBrk="1" latinLnBrk="0" hangingPunct="1">
        <a:spcBef>
          <a:spcPct val="20000"/>
        </a:spcBef>
        <a:buFont typeface="Arial" panose="020B0604020202020204" pitchFamily="34" charset="0"/>
        <a:buChar char="•"/>
        <a:defRPr sz="2397" kern="1200">
          <a:solidFill>
            <a:schemeClr val="tx1"/>
          </a:solidFill>
          <a:latin typeface="+mn-lt"/>
          <a:ea typeface="+mn-ea"/>
          <a:cs typeface="+mn-cs"/>
        </a:defRPr>
      </a:lvl3pPr>
      <a:lvl4pPr marL="1598027" indent="-228289" algn="l" defTabSz="913158" rtl="0" eaLnBrk="1" latinLnBrk="0" hangingPunct="1">
        <a:spcBef>
          <a:spcPct val="20000"/>
        </a:spcBef>
        <a:buFont typeface="Arial" panose="020B0604020202020204" pitchFamily="34" charset="0"/>
        <a:buChar char="–"/>
        <a:defRPr sz="1998" kern="1200">
          <a:solidFill>
            <a:schemeClr val="tx1"/>
          </a:solidFill>
          <a:latin typeface="+mn-lt"/>
          <a:ea typeface="+mn-ea"/>
          <a:cs typeface="+mn-cs"/>
        </a:defRPr>
      </a:lvl4pPr>
      <a:lvl5pPr marL="2054605" indent="-228289" algn="l" defTabSz="913158" rtl="0" eaLnBrk="1" latinLnBrk="0" hangingPunct="1">
        <a:spcBef>
          <a:spcPct val="20000"/>
        </a:spcBef>
        <a:buFont typeface="Arial" panose="020B0604020202020204" pitchFamily="34" charset="0"/>
        <a:buChar char="»"/>
        <a:defRPr sz="1998" kern="1200">
          <a:solidFill>
            <a:schemeClr val="tx1"/>
          </a:solidFill>
          <a:latin typeface="+mn-lt"/>
          <a:ea typeface="+mn-ea"/>
          <a:cs typeface="+mn-cs"/>
        </a:defRPr>
      </a:lvl5pPr>
      <a:lvl6pPr marL="2511184" indent="-228289" algn="l" defTabSz="913158" rtl="0" eaLnBrk="1" latinLnBrk="0" hangingPunct="1">
        <a:spcBef>
          <a:spcPct val="20000"/>
        </a:spcBef>
        <a:buFont typeface="Arial" panose="020B0604020202020204" pitchFamily="34" charset="0"/>
        <a:buChar char="•"/>
        <a:defRPr sz="1998" kern="1200">
          <a:solidFill>
            <a:schemeClr val="tx1"/>
          </a:solidFill>
          <a:latin typeface="+mn-lt"/>
          <a:ea typeface="+mn-ea"/>
          <a:cs typeface="+mn-cs"/>
        </a:defRPr>
      </a:lvl6pPr>
      <a:lvl7pPr marL="2967763" indent="-228289" algn="l" defTabSz="913158" rtl="0" eaLnBrk="1" latinLnBrk="0" hangingPunct="1">
        <a:spcBef>
          <a:spcPct val="20000"/>
        </a:spcBef>
        <a:buFont typeface="Arial" panose="020B0604020202020204" pitchFamily="34" charset="0"/>
        <a:buChar char="•"/>
        <a:defRPr sz="1998" kern="1200">
          <a:solidFill>
            <a:schemeClr val="tx1"/>
          </a:solidFill>
          <a:latin typeface="+mn-lt"/>
          <a:ea typeface="+mn-ea"/>
          <a:cs typeface="+mn-cs"/>
        </a:defRPr>
      </a:lvl7pPr>
      <a:lvl8pPr marL="3424343" indent="-228289" algn="l" defTabSz="913158" rtl="0" eaLnBrk="1" latinLnBrk="0" hangingPunct="1">
        <a:spcBef>
          <a:spcPct val="20000"/>
        </a:spcBef>
        <a:buFont typeface="Arial" panose="020B0604020202020204" pitchFamily="34" charset="0"/>
        <a:buChar char="•"/>
        <a:defRPr sz="1998" kern="1200">
          <a:solidFill>
            <a:schemeClr val="tx1"/>
          </a:solidFill>
          <a:latin typeface="+mn-lt"/>
          <a:ea typeface="+mn-ea"/>
          <a:cs typeface="+mn-cs"/>
        </a:defRPr>
      </a:lvl8pPr>
      <a:lvl9pPr marL="3880921" indent="-228289" algn="l" defTabSz="913158" rtl="0" eaLnBrk="1" latinLnBrk="0" hangingPunct="1">
        <a:spcBef>
          <a:spcPct val="20000"/>
        </a:spcBef>
        <a:buFont typeface="Arial" panose="020B0604020202020204" pitchFamily="34" charset="0"/>
        <a:buChar char="•"/>
        <a:defRPr sz="1998" kern="1200">
          <a:solidFill>
            <a:schemeClr val="tx1"/>
          </a:solidFill>
          <a:latin typeface="+mn-lt"/>
          <a:ea typeface="+mn-ea"/>
          <a:cs typeface="+mn-cs"/>
        </a:defRPr>
      </a:lvl9pPr>
    </p:bodyStyle>
    <p:otherStyle>
      <a:defPPr>
        <a:defRPr lang="en-US"/>
      </a:defPPr>
      <a:lvl1pPr marL="0" algn="l" defTabSz="913158" rtl="0" eaLnBrk="1" latinLnBrk="0" hangingPunct="1">
        <a:defRPr sz="1798" kern="1200">
          <a:solidFill>
            <a:schemeClr val="tx1"/>
          </a:solidFill>
          <a:latin typeface="+mn-lt"/>
          <a:ea typeface="+mn-ea"/>
          <a:cs typeface="+mn-cs"/>
        </a:defRPr>
      </a:lvl1pPr>
      <a:lvl2pPr marL="456579" algn="l" defTabSz="913158" rtl="0" eaLnBrk="1" latinLnBrk="0" hangingPunct="1">
        <a:defRPr sz="1798" kern="1200">
          <a:solidFill>
            <a:schemeClr val="tx1"/>
          </a:solidFill>
          <a:latin typeface="+mn-lt"/>
          <a:ea typeface="+mn-ea"/>
          <a:cs typeface="+mn-cs"/>
        </a:defRPr>
      </a:lvl2pPr>
      <a:lvl3pPr marL="913158" algn="l" defTabSz="913158" rtl="0" eaLnBrk="1" latinLnBrk="0" hangingPunct="1">
        <a:defRPr sz="1798" kern="1200">
          <a:solidFill>
            <a:schemeClr val="tx1"/>
          </a:solidFill>
          <a:latin typeface="+mn-lt"/>
          <a:ea typeface="+mn-ea"/>
          <a:cs typeface="+mn-cs"/>
        </a:defRPr>
      </a:lvl3pPr>
      <a:lvl4pPr marL="1369737" algn="l" defTabSz="913158" rtl="0" eaLnBrk="1" latinLnBrk="0" hangingPunct="1">
        <a:defRPr sz="1798" kern="1200">
          <a:solidFill>
            <a:schemeClr val="tx1"/>
          </a:solidFill>
          <a:latin typeface="+mn-lt"/>
          <a:ea typeface="+mn-ea"/>
          <a:cs typeface="+mn-cs"/>
        </a:defRPr>
      </a:lvl4pPr>
      <a:lvl5pPr marL="1826316" algn="l" defTabSz="913158" rtl="0" eaLnBrk="1" latinLnBrk="0" hangingPunct="1">
        <a:defRPr sz="1798" kern="1200">
          <a:solidFill>
            <a:schemeClr val="tx1"/>
          </a:solidFill>
          <a:latin typeface="+mn-lt"/>
          <a:ea typeface="+mn-ea"/>
          <a:cs typeface="+mn-cs"/>
        </a:defRPr>
      </a:lvl5pPr>
      <a:lvl6pPr marL="2282895" algn="l" defTabSz="913158" rtl="0" eaLnBrk="1" latinLnBrk="0" hangingPunct="1">
        <a:defRPr sz="1798" kern="1200">
          <a:solidFill>
            <a:schemeClr val="tx1"/>
          </a:solidFill>
          <a:latin typeface="+mn-lt"/>
          <a:ea typeface="+mn-ea"/>
          <a:cs typeface="+mn-cs"/>
        </a:defRPr>
      </a:lvl6pPr>
      <a:lvl7pPr marL="2739474" algn="l" defTabSz="913158" rtl="0" eaLnBrk="1" latinLnBrk="0" hangingPunct="1">
        <a:defRPr sz="1798" kern="1200">
          <a:solidFill>
            <a:schemeClr val="tx1"/>
          </a:solidFill>
          <a:latin typeface="+mn-lt"/>
          <a:ea typeface="+mn-ea"/>
          <a:cs typeface="+mn-cs"/>
        </a:defRPr>
      </a:lvl7pPr>
      <a:lvl8pPr marL="3196053" algn="l" defTabSz="913158" rtl="0" eaLnBrk="1" latinLnBrk="0" hangingPunct="1">
        <a:defRPr sz="1798" kern="1200">
          <a:solidFill>
            <a:schemeClr val="tx1"/>
          </a:solidFill>
          <a:latin typeface="+mn-lt"/>
          <a:ea typeface="+mn-ea"/>
          <a:cs typeface="+mn-cs"/>
        </a:defRPr>
      </a:lvl8pPr>
      <a:lvl9pPr marL="3652632" algn="l" defTabSz="913158" rtl="0" eaLnBrk="1" latinLnBrk="0" hangingPunct="1">
        <a:defRPr sz="1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29.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audio" Target="NULL" TargetMode="Externa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jpeg"/><Relationship Id="rId5" Type="http://schemas.openxmlformats.org/officeDocument/2006/relationships/slideLayout" Target="../slideLayouts/slideLayout35.xml"/><Relationship Id="rId10" Type="http://schemas.microsoft.com/office/2007/relationships/hdphoto" Target="../media/hdphoto1.wdp"/><Relationship Id="rId4" Type="http://schemas.microsoft.com/office/2007/relationships/media" Target="../media/media2.mp3"/><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229" y="4149352"/>
            <a:ext cx="1471990" cy="1911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085219" y="3257768"/>
            <a:ext cx="8186058" cy="1358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886" eaLnBrk="1" fontAlgn="base" hangingPunct="1">
              <a:spcBef>
                <a:spcPts val="1348"/>
              </a:spcBef>
              <a:spcAft>
                <a:spcPct val="0"/>
              </a:spcAft>
              <a:defRPr/>
            </a:pPr>
            <a:r>
              <a:rPr lang="en-US" sz="299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996"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2996"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defTabSz="684886" eaLnBrk="1" fontAlgn="base" hangingPunct="1">
              <a:spcBef>
                <a:spcPts val="1348"/>
              </a:spcBef>
              <a:spcAft>
                <a:spcPct val="0"/>
              </a:spcAft>
              <a:defRPr/>
            </a:pP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8: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TẠM</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BIỆT</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MÙA</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HÈ</a:t>
            </a:r>
            <a:r>
              <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45"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(T1)</a:t>
            </a:r>
            <a:endParaRPr lang="en-US" sz="4045"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1857829" y="1545441"/>
            <a:ext cx="8592457" cy="1491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886" eaLnBrk="1" fontAlgn="base" hangingPunct="1">
              <a:spcAft>
                <a:spcPct val="0"/>
              </a:spcAft>
              <a:defRPr/>
            </a:pPr>
            <a:r>
              <a:rPr lang="en-US" sz="4494" b="1">
                <a:solidFill>
                  <a:srgbClr val="0000CC"/>
                </a:solidFill>
                <a:effectLst>
                  <a:outerShdw blurRad="38100" dist="38100" dir="2700000" algn="tl">
                    <a:srgbClr val="000000">
                      <a:alpha val="43137"/>
                    </a:srgbClr>
                  </a:outerShdw>
                </a:effectLst>
                <a:latin typeface="Times New Roman" pitchFamily="18" charset="0"/>
              </a:rPr>
              <a:t>CHÀO MỪNG QUÝ THẦY CÔ</a:t>
            </a:r>
          </a:p>
          <a:p>
            <a:pPr algn="ctr" defTabSz="684886" eaLnBrk="1" fontAlgn="base" hangingPunct="1">
              <a:spcAft>
                <a:spcPct val="0"/>
              </a:spcAft>
              <a:defRPr/>
            </a:pPr>
            <a:r>
              <a:rPr lang="en-US" sz="4494" b="1">
                <a:solidFill>
                  <a:srgbClr val="0000CC"/>
                </a:solidFill>
                <a:effectLst>
                  <a:outerShdw blurRad="38100" dist="38100" dir="2700000" algn="tl">
                    <a:srgbClr val="000000">
                      <a:alpha val="43137"/>
                    </a:srgbClr>
                  </a:outerShdw>
                </a:effectLst>
                <a:latin typeface="Times New Roman" pitchFamily="18" charset="0"/>
              </a:rPr>
              <a:t>VỀ DỰ GIỜ THĂM LỚP</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4886" y="4670913"/>
            <a:ext cx="4206724" cy="153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833435" y="252654"/>
            <a:ext cx="1558931" cy="199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9829320" y="313785"/>
            <a:ext cx="1564876" cy="187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4050695" y="1088821"/>
            <a:ext cx="448370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9835848" y="741600"/>
            <a:ext cx="1104295" cy="144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1909838" y="4471855"/>
            <a:ext cx="1060752" cy="77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70843" y="4250650"/>
            <a:ext cx="2772424" cy="1977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2409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9" name="TextBox 29">
            <a:extLst>
              <a:ext uri="{FF2B5EF4-FFF2-40B4-BE49-F238E27FC236}">
                <a16:creationId xmlns:a16="http://schemas.microsoft.com/office/drawing/2014/main" id="{F9AC805C-20B9-D478-A468-ED6319489366}"/>
              </a:ext>
            </a:extLst>
          </p:cNvPr>
          <p:cNvSpPr txBox="1"/>
          <p:nvPr/>
        </p:nvSpPr>
        <p:spPr>
          <a:xfrm>
            <a:off x="3429000" y="144959"/>
            <a:ext cx="4419600" cy="769441"/>
          </a:xfrm>
          <a:prstGeom prst="rect">
            <a:avLst/>
          </a:prstGeom>
        </p:spPr>
        <p:txBody>
          <a:bodyPr wrap="square" lIns="0" tIns="0" rIns="0" bIns="0" rtlCol="0" anchor="t">
            <a:spAutoFit/>
          </a:bodyPr>
          <a:lstStyle/>
          <a:p>
            <a:pPr algn="ctr">
              <a:lnSpc>
                <a:spcPts val="6400"/>
              </a:lnSpc>
              <a:spcBef>
                <a:spcPct val="0"/>
              </a:spcBef>
            </a:pPr>
            <a:r>
              <a:rPr lang="en-US" sz="3600" spc="-133" dirty="0" err="1">
                <a:solidFill>
                  <a:srgbClr val="F92D67"/>
                </a:solidFill>
                <a:latin typeface="Sriracha"/>
              </a:rPr>
              <a:t>Tạm</a:t>
            </a:r>
            <a:r>
              <a:rPr lang="en-US" sz="3600" spc="-133" dirty="0">
                <a:solidFill>
                  <a:srgbClr val="F92D67"/>
                </a:solidFill>
                <a:latin typeface="Sriracha"/>
              </a:rPr>
              <a:t> </a:t>
            </a:r>
            <a:r>
              <a:rPr lang="en-US" sz="3600" spc="-133" dirty="0" err="1">
                <a:solidFill>
                  <a:srgbClr val="F92D67"/>
                </a:solidFill>
                <a:latin typeface="Sriracha"/>
              </a:rPr>
              <a:t>biệt</a:t>
            </a:r>
            <a:r>
              <a:rPr lang="en-US" sz="3600" spc="-133" dirty="0">
                <a:solidFill>
                  <a:srgbClr val="F92D67"/>
                </a:solidFill>
                <a:latin typeface="Sriracha"/>
              </a:rPr>
              <a:t> </a:t>
            </a:r>
            <a:r>
              <a:rPr lang="en-US" sz="3600" spc="-133" dirty="0" err="1">
                <a:solidFill>
                  <a:srgbClr val="F92D67"/>
                </a:solidFill>
                <a:latin typeface="Sriracha"/>
              </a:rPr>
              <a:t>mùa</a:t>
            </a:r>
            <a:r>
              <a:rPr lang="en-US" sz="3600" spc="-133" dirty="0">
                <a:solidFill>
                  <a:srgbClr val="F92D67"/>
                </a:solidFill>
                <a:latin typeface="Sriracha"/>
              </a:rPr>
              <a:t> </a:t>
            </a:r>
            <a:r>
              <a:rPr lang="en-US" sz="3600" spc="-133" dirty="0" err="1">
                <a:solidFill>
                  <a:srgbClr val="F92D67"/>
                </a:solidFill>
                <a:latin typeface="Sriracha"/>
              </a:rPr>
              <a:t>hè</a:t>
            </a:r>
            <a:endParaRPr lang="en-US" sz="3600" spc="-133" dirty="0">
              <a:solidFill>
                <a:srgbClr val="F92D67"/>
              </a:solidFill>
              <a:latin typeface="Sriracha"/>
            </a:endParaRPr>
          </a:p>
        </p:txBody>
      </p:sp>
      <p:sp>
        <p:nvSpPr>
          <p:cNvPr id="3" name="Rectangle 2"/>
          <p:cNvSpPr/>
          <p:nvPr/>
        </p:nvSpPr>
        <p:spPr>
          <a:xfrm>
            <a:off x="81718" y="1165622"/>
            <a:ext cx="11957881" cy="5539978"/>
          </a:xfrm>
          <a:prstGeom prst="rect">
            <a:avLst/>
          </a:prstGeom>
          <a:solidFill>
            <a:schemeClr val="bg2"/>
          </a:solidFill>
          <a:ln>
            <a:noFill/>
          </a:ln>
          <a:effectLst/>
        </p:spPr>
        <p:txBody>
          <a:bodyPr wrap="square">
            <a:spAutoFit/>
          </a:bodyPr>
          <a:lstStyle/>
          <a:p>
            <a:pPr algn="just"/>
            <a:r>
              <a:rPr lang="en-US" sz="2400" dirty="0">
                <a:solidFill>
                  <a:srgbClr val="002060"/>
                </a:solidFill>
                <a:latin typeface="Nunito Black" pitchFamily="2" charset="0"/>
              </a:rPr>
              <a:t>	</a:t>
            </a:r>
            <a:r>
              <a:rPr lang="vi-VN" sz="2200" dirty="0">
                <a:solidFill>
                  <a:srgbClr val="002060"/>
                </a:solidFill>
                <a:latin typeface="Nunito Black" pitchFamily="2"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Mùa hè của Diệu đơn giản lắm. Chiều nào Diệu cũng theo mẹ đi các vườn thu hái quả, Hết chôm chôm lại đến bơ, sầu riêng,… Được đến nhiều mảnh vườn với vô vàn trái cây khác nhau thật là thích!</a:t>
            </a: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algn="just"/>
            <a:r>
              <a:rPr lang="en-US" sz="2200" dirty="0">
                <a:solidFill>
                  <a:srgbClr val="002060"/>
                </a:solidFill>
                <a:latin typeface="Nunito Black" pitchFamily="2" charset="0"/>
              </a:rPr>
              <a:t>	</a:t>
            </a:r>
            <a:r>
              <a:rPr lang="vi-VN" sz="2200" dirty="0">
                <a:solidFill>
                  <a:srgbClr val="002060"/>
                </a:solidFill>
                <a:latin typeface="Nunito Black" pitchFamily="2" charset="0"/>
              </a:rPr>
              <a:t>Tạm biệt mùa hè, mai Diệu sẽ bước vào năm học mới…</a:t>
            </a:r>
          </a:p>
          <a:p>
            <a:pPr algn="r"/>
            <a:r>
              <a:rPr lang="vi-VN" sz="2200" dirty="0">
                <a:solidFill>
                  <a:srgbClr val="002060"/>
                </a:solidFill>
                <a:latin typeface="Nunito Black" pitchFamily="2" charset="0"/>
              </a:rPr>
              <a:t>(Theo Vũ Thị Huyền Trang)</a:t>
            </a:r>
          </a:p>
        </p:txBody>
      </p:sp>
    </p:spTree>
    <p:extLst>
      <p:ext uri="{BB962C8B-B14F-4D97-AF65-F5344CB8AC3E}">
        <p14:creationId xmlns:p14="http://schemas.microsoft.com/office/powerpoint/2010/main" val="280264592"/>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7" name="TextBox 6">
            <a:extLst>
              <a:ext uri="{FF2B5EF4-FFF2-40B4-BE49-F238E27FC236}">
                <a16:creationId xmlns:a16="http://schemas.microsoft.com/office/drawing/2014/main" id="{7CCD22EC-874E-9810-7272-0254E6F7D431}"/>
              </a:ext>
            </a:extLst>
          </p:cNvPr>
          <p:cNvSpPr txBox="1"/>
          <p:nvPr/>
        </p:nvSpPr>
        <p:spPr>
          <a:xfrm>
            <a:off x="695540" y="1251173"/>
            <a:ext cx="10963060" cy="2349579"/>
          </a:xfrm>
          <a:prstGeom prst="roundRect">
            <a:avLst/>
          </a:prstGeom>
          <a:solidFill>
            <a:schemeClr val="accent6">
              <a:lumMod val="20000"/>
              <a:lumOff val="80000"/>
            </a:schemeClr>
          </a:solidFill>
          <a:ln w="28575">
            <a:noFill/>
            <a:prstDash val="sysDash"/>
          </a:ln>
        </p:spPr>
        <p:txBody>
          <a:bodyPr wrap="square">
            <a:spAutoFit/>
          </a:bodyPr>
          <a:lstStyle/>
          <a:p>
            <a:pPr algn="just"/>
            <a:r>
              <a:rPr lang="en-US" sz="2800" dirty="0">
                <a:solidFill>
                  <a:schemeClr val="accent6">
                    <a:lumMod val="50000"/>
                  </a:schemeClr>
                </a:solidFill>
                <a:latin typeface="Nunito Black" pitchFamily="2" charset="0"/>
              </a:rPr>
              <a:t>	</a:t>
            </a:r>
            <a:r>
              <a:rPr lang="vi-VN" sz="2600" dirty="0">
                <a:latin typeface="Nunito Black" pitchFamily="2"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p:txBody>
      </p:sp>
      <p:sp>
        <p:nvSpPr>
          <p:cNvPr id="9" name="TextBox 8">
            <a:extLst>
              <a:ext uri="{FF2B5EF4-FFF2-40B4-BE49-F238E27FC236}">
                <a16:creationId xmlns:a16="http://schemas.microsoft.com/office/drawing/2014/main" id="{7CCD22EC-874E-9810-7272-0254E6F7D431}"/>
              </a:ext>
            </a:extLst>
          </p:cNvPr>
          <p:cNvSpPr txBox="1"/>
          <p:nvPr/>
        </p:nvSpPr>
        <p:spPr>
          <a:xfrm>
            <a:off x="838200" y="4022169"/>
            <a:ext cx="10744200" cy="1906905"/>
          </a:xfrm>
          <a:prstGeom prst="roundRect">
            <a:avLst/>
          </a:prstGeom>
          <a:solidFill>
            <a:schemeClr val="accent5">
              <a:lumMod val="20000"/>
              <a:lumOff val="80000"/>
            </a:schemeClr>
          </a:solidFill>
          <a:ln w="28575">
            <a:solidFill>
              <a:srgbClr val="FDEADA"/>
            </a:solidFill>
            <a:prstDash val="sysDash"/>
          </a:ln>
        </p:spPr>
        <p:txBody>
          <a:bodyPr wrap="square">
            <a:spAutoFit/>
          </a:bodyPr>
          <a:lstStyle/>
          <a:p>
            <a:pPr algn="just"/>
            <a:r>
              <a:rPr lang="en-US" sz="2800" dirty="0">
                <a:solidFill>
                  <a:srgbClr val="0070C0"/>
                </a:solidFill>
                <a:latin typeface="Nunito Black" pitchFamily="2" charset="0"/>
              </a:rPr>
              <a:t>	</a:t>
            </a:r>
            <a:r>
              <a:rPr lang="vi-VN" sz="2600" dirty="0">
                <a:solidFill>
                  <a:srgbClr val="0070C0"/>
                </a:solidFill>
                <a:latin typeface="Nunito Black" pitchFamily="2" charset="0"/>
              </a:rPr>
              <a:t>Mùa hè của Diệu đơn giản lắm. Chiều nào Diệu cũng theo mẹ đi các vườn thu </a:t>
            </a:r>
            <a:r>
              <a:rPr lang="vi-VN" sz="2600">
                <a:solidFill>
                  <a:srgbClr val="0070C0"/>
                </a:solidFill>
                <a:latin typeface="Nunito Black" pitchFamily="2" charset="0"/>
              </a:rPr>
              <a:t>hái quả</a:t>
            </a:r>
            <a:r>
              <a:rPr lang="en-US" sz="2600">
                <a:solidFill>
                  <a:srgbClr val="0070C0"/>
                </a:solidFill>
                <a:latin typeface="Nunito Black" pitchFamily="2" charset="0"/>
              </a:rPr>
              <a:t>.</a:t>
            </a:r>
            <a:r>
              <a:rPr lang="vi-VN" sz="2600">
                <a:solidFill>
                  <a:srgbClr val="0070C0"/>
                </a:solidFill>
                <a:latin typeface="Nunito Black" pitchFamily="2" charset="0"/>
              </a:rPr>
              <a:t> Hết </a:t>
            </a:r>
            <a:r>
              <a:rPr lang="vi-VN" sz="2600" dirty="0">
                <a:solidFill>
                  <a:srgbClr val="0070C0"/>
                </a:solidFill>
                <a:latin typeface="Nunito Black" pitchFamily="2" charset="0"/>
              </a:rPr>
              <a:t>chôm chôm lại đến bơ, sầu riêng,… Được đến nhiều mảnh vườn với vô vàn trái cây khác nhau thật là thích!</a:t>
            </a:r>
          </a:p>
        </p:txBody>
      </p:sp>
      <p:grpSp>
        <p:nvGrpSpPr>
          <p:cNvPr id="10" name="Group 9"/>
          <p:cNvGrpSpPr/>
          <p:nvPr/>
        </p:nvGrpSpPr>
        <p:grpSpPr>
          <a:xfrm>
            <a:off x="523459" y="1086090"/>
            <a:ext cx="914801" cy="584333"/>
            <a:chOff x="104615" y="807451"/>
            <a:chExt cx="851094" cy="584333"/>
          </a:xfrm>
        </p:grpSpPr>
        <p:pic>
          <p:nvPicPr>
            <p:cNvPr id="15" name="Picture 14">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15" y="807451"/>
              <a:ext cx="851094" cy="584333"/>
            </a:xfrm>
            <a:prstGeom prst="rect">
              <a:avLst/>
            </a:prstGeom>
          </p:spPr>
        </p:pic>
        <p:sp>
          <p:nvSpPr>
            <p:cNvPr id="16" name="TextBox 15">
              <a:extLst>
                <a:ext uri="{FF2B5EF4-FFF2-40B4-BE49-F238E27FC236}">
                  <a16:creationId xmlns:a16="http://schemas.microsoft.com/office/drawing/2014/main" id="{6CB9475D-5FE6-AD42-327C-E5F28189D1C0}"/>
                </a:ext>
              </a:extLst>
            </p:cNvPr>
            <p:cNvSpPr txBox="1"/>
            <p:nvPr/>
          </p:nvSpPr>
          <p:spPr>
            <a:xfrm>
              <a:off x="397437" y="853301"/>
              <a:ext cx="328936"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1</a:t>
              </a:r>
            </a:p>
          </p:txBody>
        </p:sp>
      </p:grpSp>
      <p:grpSp>
        <p:nvGrpSpPr>
          <p:cNvPr id="17" name="Group 16"/>
          <p:cNvGrpSpPr/>
          <p:nvPr/>
        </p:nvGrpSpPr>
        <p:grpSpPr>
          <a:xfrm>
            <a:off x="523459" y="3835267"/>
            <a:ext cx="914801" cy="584333"/>
            <a:chOff x="-62381" y="727412"/>
            <a:chExt cx="851094" cy="584333"/>
          </a:xfrm>
        </p:grpSpPr>
        <p:pic>
          <p:nvPicPr>
            <p:cNvPr id="18" name="Picture 17">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381" y="727412"/>
              <a:ext cx="851094" cy="584333"/>
            </a:xfrm>
            <a:prstGeom prst="rect">
              <a:avLst/>
            </a:prstGeom>
          </p:spPr>
        </p:pic>
        <p:sp>
          <p:nvSpPr>
            <p:cNvPr id="19" name="TextBox 18">
              <a:extLst>
                <a:ext uri="{FF2B5EF4-FFF2-40B4-BE49-F238E27FC236}">
                  <a16:creationId xmlns:a16="http://schemas.microsoft.com/office/drawing/2014/main" id="{6CB9475D-5FE6-AD42-327C-E5F28189D1C0}"/>
                </a:ext>
              </a:extLst>
            </p:cNvPr>
            <p:cNvSpPr txBox="1"/>
            <p:nvPr/>
          </p:nvSpPr>
          <p:spPr>
            <a:xfrm>
              <a:off x="230442" y="773262"/>
              <a:ext cx="350770" cy="523220"/>
            </a:xfrm>
            <a:prstGeom prst="rect">
              <a:avLst/>
            </a:prstGeom>
            <a:noFill/>
          </p:spPr>
          <p:txBody>
            <a:bodyPr wrap="none" rtlCol="0">
              <a:spAutoFit/>
            </a:bodyPr>
            <a:lstStyle/>
            <a:p>
              <a:r>
                <a:rPr lang="en-US" sz="2800" dirty="0">
                  <a:solidFill>
                    <a:schemeClr val="tx1">
                      <a:lumMod val="95000"/>
                      <a:lumOff val="5000"/>
                    </a:schemeClr>
                  </a:solidFill>
                  <a:latin typeface="#9Slide03 AmpleSoft Bold" panose="02000000000000000000" pitchFamily="2" charset="0"/>
                  <a:cs typeface="Baloo 2 Medium" pitchFamily="2" charset="0"/>
                </a:rPr>
                <a:t>2</a:t>
              </a:r>
            </a:p>
          </p:txBody>
        </p:sp>
      </p:grpSp>
      <p:sp>
        <p:nvSpPr>
          <p:cNvPr id="21" name="TextBox 20">
            <a:extLst>
              <a:ext uri="{FF2B5EF4-FFF2-40B4-BE49-F238E27FC236}">
                <a16:creationId xmlns:a16="http://schemas.microsoft.com/office/drawing/2014/main" id="{874923DD-2CD3-2D7E-2162-E433FE8F2CFE}"/>
              </a:ext>
            </a:extLst>
          </p:cNvPr>
          <p:cNvSpPr txBox="1"/>
          <p:nvPr/>
        </p:nvSpPr>
        <p:spPr>
          <a:xfrm>
            <a:off x="1049098" y="315831"/>
            <a:ext cx="5351702"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đoạn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nối</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tiếp</a:t>
            </a:r>
            <a:endParaRPr lang="en-US" sz="32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240921722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7" name="TextBox 6">
            <a:extLst>
              <a:ext uri="{FF2B5EF4-FFF2-40B4-BE49-F238E27FC236}">
                <a16:creationId xmlns:a16="http://schemas.microsoft.com/office/drawing/2014/main" id="{7CCD22EC-874E-9810-7272-0254E6F7D431}"/>
              </a:ext>
            </a:extLst>
          </p:cNvPr>
          <p:cNvSpPr txBox="1"/>
          <p:nvPr/>
        </p:nvSpPr>
        <p:spPr>
          <a:xfrm>
            <a:off x="838200" y="1123262"/>
            <a:ext cx="10668000" cy="1924738"/>
          </a:xfrm>
          <a:prstGeom prst="roundRect">
            <a:avLst/>
          </a:prstGeom>
          <a:solidFill>
            <a:schemeClr val="accent6">
              <a:lumMod val="20000"/>
              <a:lumOff val="80000"/>
            </a:schemeClr>
          </a:solidFill>
          <a:ln w="28575">
            <a:noFill/>
            <a:prstDash val="sysDash"/>
          </a:ln>
        </p:spPr>
        <p:txBody>
          <a:bodyPr wrap="square">
            <a:spAutoFit/>
          </a:bodyPr>
          <a:lstStyle/>
          <a:p>
            <a:pPr algn="just"/>
            <a:r>
              <a:rPr kumimoji="0" lang="en-US" sz="2800" b="0" i="0" u="none" strike="noStrike" kern="1200" cap="none" spc="0" normalizeH="0" baseline="0" noProof="0" dirty="0">
                <a:ln>
                  <a:noFill/>
                </a:ln>
                <a:solidFill>
                  <a:srgbClr val="F79646">
                    <a:lumMod val="50000"/>
                  </a:srgbClr>
                </a:solidFill>
                <a:effectLst/>
                <a:uLnTx/>
                <a:uFillTx/>
                <a:latin typeface="Nunito Black" pitchFamily="2" charset="0"/>
              </a:rPr>
              <a:t>	</a:t>
            </a:r>
            <a:r>
              <a:rPr lang="vi-VN" sz="2600" dirty="0">
                <a:solidFill>
                  <a:srgbClr val="F92D67"/>
                </a:solidFill>
                <a:latin typeface="Nunito Black" pitchFamily="2"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p:txBody>
      </p:sp>
      <p:sp>
        <p:nvSpPr>
          <p:cNvPr id="9" name="TextBox 8">
            <a:extLst>
              <a:ext uri="{FF2B5EF4-FFF2-40B4-BE49-F238E27FC236}">
                <a16:creationId xmlns:a16="http://schemas.microsoft.com/office/drawing/2014/main" id="{7CCD22EC-874E-9810-7272-0254E6F7D431}"/>
              </a:ext>
            </a:extLst>
          </p:cNvPr>
          <p:cNvSpPr txBox="1"/>
          <p:nvPr/>
        </p:nvSpPr>
        <p:spPr>
          <a:xfrm>
            <a:off x="990600" y="3234665"/>
            <a:ext cx="10591800" cy="3234928"/>
          </a:xfrm>
          <a:prstGeom prst="roundRect">
            <a:avLst/>
          </a:prstGeom>
          <a:solidFill>
            <a:schemeClr val="accent5">
              <a:lumMod val="20000"/>
              <a:lumOff val="80000"/>
            </a:schemeClr>
          </a:solidFill>
          <a:ln w="28575">
            <a:solidFill>
              <a:srgbClr val="FDEADA"/>
            </a:solidFill>
            <a:prstDash val="sysDash"/>
          </a:ln>
        </p:spPr>
        <p:txBody>
          <a:bodyPr wrap="square">
            <a:spAutoFit/>
          </a:bodyPr>
          <a:lstStyle/>
          <a:p>
            <a:r>
              <a:rPr kumimoji="0" lang="en-US" sz="2800" b="0" i="0" u="none" strike="noStrike" kern="1200" cap="none" spc="0" normalizeH="0" baseline="0" noProof="0" dirty="0">
                <a:ln>
                  <a:noFill/>
                </a:ln>
                <a:solidFill>
                  <a:srgbClr val="0070C0"/>
                </a:solidFill>
                <a:effectLst/>
                <a:uLnTx/>
                <a:uFillTx/>
                <a:latin typeface="Nunito Black" pitchFamily="2" charset="0"/>
              </a:rPr>
              <a:t>	</a:t>
            </a:r>
            <a:r>
              <a:rPr lang="vi-VN" sz="2600" dirty="0">
                <a:solidFill>
                  <a:schemeClr val="bg2">
                    <a:lumMod val="10000"/>
                  </a:schemeClr>
                </a:solidFill>
                <a:latin typeface="Nunito Black" pitchFamily="2"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a:t>
            </a:r>
            <a:r>
              <a:rPr lang="vi-VN" sz="2600">
                <a:solidFill>
                  <a:schemeClr val="bg2">
                    <a:lumMod val="10000"/>
                  </a:schemeClr>
                </a:solidFill>
                <a:latin typeface="Nunito Black" pitchFamily="2" charset="0"/>
              </a:rPr>
              <a:t>mì,…</a:t>
            </a:r>
            <a:endParaRPr lang="en-US" sz="2600">
              <a:solidFill>
                <a:schemeClr val="bg2">
                  <a:lumMod val="10000"/>
                </a:schemeClr>
              </a:solidFill>
              <a:latin typeface="Nunito Black" pitchFamily="2" charset="0"/>
            </a:endParaRPr>
          </a:p>
          <a:p>
            <a:r>
              <a:rPr lang="en-US" sz="2600">
                <a:solidFill>
                  <a:schemeClr val="bg2">
                    <a:lumMod val="10000"/>
                  </a:schemeClr>
                </a:solidFill>
                <a:latin typeface="Nunito Black" pitchFamily="2" charset="0"/>
              </a:rPr>
              <a:t>	</a:t>
            </a:r>
            <a:r>
              <a:rPr lang="vi-VN" sz="2600">
                <a:solidFill>
                  <a:schemeClr val="bg2">
                    <a:lumMod val="10000"/>
                  </a:schemeClr>
                </a:solidFill>
                <a:latin typeface="Nunito Black" pitchFamily="2" charset="0"/>
              </a:rPr>
              <a:t>Tạm biệt mùa hè, mai Diệu sẽ bước vào năm học mới…</a:t>
            </a:r>
          </a:p>
          <a:p>
            <a:endParaRPr lang="vi-VN" sz="2600" dirty="0">
              <a:solidFill>
                <a:schemeClr val="tx2">
                  <a:lumMod val="50000"/>
                </a:schemeClr>
              </a:solidFill>
              <a:latin typeface="Nunito Black" pitchFamily="2" charset="0"/>
            </a:endParaRPr>
          </a:p>
        </p:txBody>
      </p:sp>
      <p:grpSp>
        <p:nvGrpSpPr>
          <p:cNvPr id="10" name="Group 9"/>
          <p:cNvGrpSpPr/>
          <p:nvPr/>
        </p:nvGrpSpPr>
        <p:grpSpPr>
          <a:xfrm>
            <a:off x="533199" y="1059813"/>
            <a:ext cx="914801" cy="584333"/>
            <a:chOff x="-28110" y="914314"/>
            <a:chExt cx="851094" cy="584333"/>
          </a:xfrm>
        </p:grpSpPr>
        <p:pic>
          <p:nvPicPr>
            <p:cNvPr id="15" name="Picture 14">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6" name="TextBox 15">
              <a:extLst>
                <a:ext uri="{FF2B5EF4-FFF2-40B4-BE49-F238E27FC236}">
                  <a16:creationId xmlns:a16="http://schemas.microsoft.com/office/drawing/2014/main" id="{6CB9475D-5FE6-AD42-327C-E5F28189D1C0}"/>
                </a:ext>
              </a:extLst>
            </p:cNvPr>
            <p:cNvSpPr txBox="1"/>
            <p:nvPr/>
          </p:nvSpPr>
          <p:spPr>
            <a:xfrm>
              <a:off x="264712" y="960164"/>
              <a:ext cx="347787"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lang="en-US" sz="2800" dirty="0">
                  <a:solidFill>
                    <a:prstClr val="black">
                      <a:lumMod val="95000"/>
                      <a:lumOff val="5000"/>
                    </a:prstClr>
                  </a:solidFill>
                  <a:latin typeface="#9Slide03 AmpleSoft Bold" panose="02000000000000000000" pitchFamily="2" charset="0"/>
                  <a:cs typeface="Baloo 2 Medium" pitchFamily="2" charset="0"/>
                </a:rPr>
                <a:t>3</a:t>
              </a:r>
              <a:endPar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endParaRPr>
            </a:p>
          </p:txBody>
        </p:sp>
      </p:grpSp>
      <p:grpSp>
        <p:nvGrpSpPr>
          <p:cNvPr id="17" name="Group 16"/>
          <p:cNvGrpSpPr/>
          <p:nvPr/>
        </p:nvGrpSpPr>
        <p:grpSpPr>
          <a:xfrm>
            <a:off x="650550" y="3234664"/>
            <a:ext cx="914801" cy="584333"/>
            <a:chOff x="-28110" y="914314"/>
            <a:chExt cx="851094" cy="584333"/>
          </a:xfrm>
        </p:grpSpPr>
        <p:pic>
          <p:nvPicPr>
            <p:cNvPr id="18" name="Picture 17">
              <a:extLst>
                <a:ext uri="{FF2B5EF4-FFF2-40B4-BE49-F238E27FC236}">
                  <a16:creationId xmlns:a16="http://schemas.microsoft.com/office/drawing/2014/main" id="{83614C93-E449-DA3B-C4CC-2BB767F07E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110" y="914314"/>
              <a:ext cx="851094" cy="584333"/>
            </a:xfrm>
            <a:prstGeom prst="rect">
              <a:avLst/>
            </a:prstGeom>
          </p:spPr>
        </p:pic>
        <p:sp>
          <p:nvSpPr>
            <p:cNvPr id="19" name="TextBox 18">
              <a:extLst>
                <a:ext uri="{FF2B5EF4-FFF2-40B4-BE49-F238E27FC236}">
                  <a16:creationId xmlns:a16="http://schemas.microsoft.com/office/drawing/2014/main" id="{6CB9475D-5FE6-AD42-327C-E5F28189D1C0}"/>
                </a:ext>
              </a:extLst>
            </p:cNvPr>
            <p:cNvSpPr txBox="1"/>
            <p:nvPr/>
          </p:nvSpPr>
          <p:spPr>
            <a:xfrm>
              <a:off x="264712" y="960164"/>
              <a:ext cx="355245" cy="523220"/>
            </a:xfrm>
            <a:prstGeom prst="rect">
              <a:avLst/>
            </a:prstGeom>
            <a:noFill/>
          </p:spPr>
          <p:txBody>
            <a:bodyPr wrap="non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lumMod val="95000"/>
                      <a:lumOff val="5000"/>
                    </a:prstClr>
                  </a:solidFill>
                  <a:effectLst/>
                  <a:uLnTx/>
                  <a:uFillTx/>
                  <a:latin typeface="#9Slide03 AmpleSoft Bold" panose="02000000000000000000" pitchFamily="2" charset="0"/>
                  <a:ea typeface="+mn-ea"/>
                  <a:cs typeface="Baloo 2 Medium" pitchFamily="2" charset="0"/>
                </a:rPr>
                <a:t>4</a:t>
              </a:r>
            </a:p>
          </p:txBody>
        </p:sp>
      </p:grpSp>
      <p:sp>
        <p:nvSpPr>
          <p:cNvPr id="23" name="TextBox 22">
            <a:extLst>
              <a:ext uri="{FF2B5EF4-FFF2-40B4-BE49-F238E27FC236}">
                <a16:creationId xmlns:a16="http://schemas.microsoft.com/office/drawing/2014/main" id="{874923DD-2CD3-2D7E-2162-E433FE8F2CFE}"/>
              </a:ext>
            </a:extLst>
          </p:cNvPr>
          <p:cNvSpPr txBox="1"/>
          <p:nvPr/>
        </p:nvSpPr>
        <p:spPr>
          <a:xfrm>
            <a:off x="1049098" y="315831"/>
            <a:ext cx="6113702"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đoạn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nối</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tiếp</a:t>
            </a:r>
            <a:endParaRPr lang="en-US" sz="32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186741729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458460" y="116385"/>
            <a:ext cx="5070619" cy="860138"/>
            <a:chOff x="4539228" y="210532"/>
            <a:chExt cx="6655189" cy="1148307"/>
          </a:xfrm>
        </p:grpSpPr>
        <p:grpSp>
          <p:nvGrpSpPr>
            <p:cNvPr id="15" name="Group 14"/>
            <p:cNvGrpSpPr/>
            <p:nvPr/>
          </p:nvGrpSpPr>
          <p:grpSpPr>
            <a:xfrm>
              <a:off x="4539228" y="210532"/>
              <a:ext cx="6655189" cy="1148307"/>
              <a:chOff x="4539228" y="210532"/>
              <a:chExt cx="6655189" cy="1148307"/>
            </a:xfrm>
          </p:grpSpPr>
          <p:sp>
            <p:nvSpPr>
              <p:cNvPr id="17" name="TextBox 16"/>
              <p:cNvSpPr txBox="1"/>
              <p:nvPr/>
            </p:nvSpPr>
            <p:spPr>
              <a:xfrm>
                <a:off x="4539228" y="210532"/>
                <a:ext cx="6655189" cy="677112"/>
              </a:xfrm>
              <a:prstGeom prst="rect">
                <a:avLst/>
              </a:prstGeom>
              <a:noFill/>
            </p:spPr>
            <p:txBody>
              <a:bodyPr wrap="none" rtlCol="0">
                <a:spAutoFit/>
              </a:bodyPr>
              <a:lstStyle/>
              <a:p>
                <a:pPr marL="0" marR="0" lvl="0" indent="0" algn="l" defTabSz="684886" rtl="0" eaLnBrk="0" fontAlgn="base" latinLnBrk="0" hangingPunct="0">
                  <a:lnSpc>
                    <a:spcPct val="100000"/>
                  </a:lnSpc>
                  <a:spcBef>
                    <a:spcPct val="0"/>
                  </a:spcBef>
                  <a:spcAft>
                    <a:spcPct val="0"/>
                  </a:spcAft>
                  <a:buClrTx/>
                  <a:buSzTx/>
                  <a:buFontTx/>
                  <a:buNone/>
                  <a:tabLst/>
                  <a:defRPr/>
                </a:pPr>
                <a:r>
                  <a:rPr kumimoji="0" lang="en-US" sz="2696"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Thứ tư ngày 02 tháng 10 năm 2024</a:t>
                </a:r>
              </a:p>
            </p:txBody>
          </p:sp>
          <p:sp>
            <p:nvSpPr>
              <p:cNvPr id="18" name="TextBox 17"/>
              <p:cNvSpPr txBox="1"/>
              <p:nvPr/>
            </p:nvSpPr>
            <p:spPr>
              <a:xfrm>
                <a:off x="6651116" y="743102"/>
                <a:ext cx="2623026" cy="615737"/>
              </a:xfrm>
              <a:prstGeom prst="rect">
                <a:avLst/>
              </a:prstGeom>
              <a:noFill/>
            </p:spPr>
            <p:txBody>
              <a:bodyPr wrap="none" rtlCol="0">
                <a:spAutoFit/>
              </a:bodyPr>
              <a:lstStyle/>
              <a:p>
                <a:pPr marL="0" marR="0" lvl="0" indent="0" algn="l" defTabSz="684886" rtl="0" eaLnBrk="0" fontAlgn="base" latinLnBrk="0" hangingPunct="0">
                  <a:lnSpc>
                    <a:spcPct val="100000"/>
                  </a:lnSpc>
                  <a:spcBef>
                    <a:spcPct val="0"/>
                  </a:spcBef>
                  <a:spcAft>
                    <a:spcPct val="0"/>
                  </a:spcAft>
                  <a:buClrTx/>
                  <a:buSzTx/>
                  <a:buFontTx/>
                  <a:buNone/>
                  <a:tabLst/>
                  <a:defRPr/>
                </a:pPr>
                <a:r>
                  <a:rPr kumimoji="0" lang="en-US" sz="2397" b="1" i="0" u="none" strike="noStrike" kern="1200" cap="none" spc="0" normalizeH="0" baseline="0" noProof="0">
                    <a:ln>
                      <a:noFill/>
                    </a:ln>
                    <a:solidFill>
                      <a:srgbClr val="FF0066"/>
                    </a:solidFill>
                    <a:effectLst/>
                    <a:uLnTx/>
                    <a:uFillTx/>
                    <a:latin typeface="Times New Roman" pitchFamily="18" charset="0"/>
                    <a:ea typeface="+mn-ea"/>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088756" y="1448160"/>
            <a:ext cx="5079902" cy="1138773"/>
          </a:xfrm>
          <a:prstGeom prst="rect">
            <a:avLst/>
          </a:prstGeom>
        </p:spPr>
        <p:txBody>
          <a:bodyPr wrap="square">
            <a:spAutoFit/>
          </a:bodyPr>
          <a:lstStyle/>
          <a:p>
            <a:pPr marL="0" marR="0" lvl="0" indent="0" algn="l" defTabSz="684886" rtl="0" eaLnBrk="0" fontAlgn="base" latinLnBrk="0" hangingPunct="0">
              <a:lnSpc>
                <a:spcPct val="100000"/>
              </a:lnSpc>
              <a:spcBef>
                <a:spcPct val="0"/>
              </a:spcBef>
              <a:spcAft>
                <a:spcPct val="0"/>
              </a:spcAft>
              <a:buClrTx/>
              <a:buSzTx/>
              <a:buFontTx/>
              <a:buNone/>
              <a:tabLst/>
              <a:defRPr/>
            </a:pPr>
            <a:r>
              <a:rPr kumimoji="0" lang="en-US" sz="3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3. Luyện </a:t>
            </a:r>
          </a:p>
          <a:p>
            <a:pPr marL="0" marR="0" lvl="0" indent="0" algn="l" defTabSz="684886" rtl="0" eaLnBrk="0" fontAlgn="base" latinLnBrk="0" hangingPunct="0">
              <a:lnSpc>
                <a:spcPct val="100000"/>
              </a:lnSpc>
              <a:spcBef>
                <a:spcPct val="0"/>
              </a:spcBef>
              <a:spcAft>
                <a:spcPct val="0"/>
              </a:spcAft>
              <a:buClrTx/>
              <a:buSzTx/>
              <a:buFontTx/>
              <a:buNone/>
              <a:tabLst/>
              <a:defRPr/>
            </a:pPr>
            <a:r>
              <a:rPr kumimoji="0" lang="en-US" sz="3400" b="1" i="0" u="none" strike="noStrike" kern="1200" cap="none" spc="0" normalizeH="0" baseline="0" noProof="0">
                <a:ln>
                  <a:noFill/>
                </a:ln>
                <a:solidFill>
                  <a:srgbClr val="FF0000"/>
                </a:solidFill>
                <a:effectLst/>
                <a:uLnTx/>
                <a:uFillTx/>
                <a:latin typeface="Times New Roman" pitchFamily="18" charset="0"/>
                <a:ea typeface="+mn-ea"/>
                <a:cs typeface="Times New Roman" pitchFamily="18" charset="0"/>
              </a:rPr>
              <a:t>đọc</a:t>
            </a:r>
          </a:p>
        </p:txBody>
      </p:sp>
      <p:sp>
        <p:nvSpPr>
          <p:cNvPr id="3" name="Rectangle 2"/>
          <p:cNvSpPr/>
          <p:nvPr/>
        </p:nvSpPr>
        <p:spPr>
          <a:xfrm>
            <a:off x="677068" y="3810701"/>
            <a:ext cx="10981532" cy="1754326"/>
          </a:xfrm>
          <a:prstGeom prst="rect">
            <a:avLst/>
          </a:prstGeom>
        </p:spPr>
        <p:txBody>
          <a:bodyPr wrap="square">
            <a:spAutoFit/>
          </a:bodyPr>
          <a:lstStyle/>
          <a:p>
            <a:pPr marL="0" marR="0" lvl="0" indent="0" algn="just" defTabSz="684886" rtl="0" eaLnBrk="0" fontAlgn="base" latinLnBrk="0" hangingPunct="0">
              <a:lnSpc>
                <a:spcPct val="100000"/>
              </a:lnSpc>
              <a:spcBef>
                <a:spcPct val="0"/>
              </a:spcBef>
              <a:spcAft>
                <a:spcPct val="0"/>
              </a:spcAft>
              <a:buClrTx/>
              <a:buSzTx/>
              <a:buFontTx/>
              <a:buNone/>
              <a:tabLst/>
              <a:defRPr/>
            </a:pPr>
            <a:r>
              <a:rPr kumimoji="0" lang="en-US" sz="2996" b="1" i="0"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baseline="0" noProof="0" dirty="0" err="1">
                <a:ln>
                  <a:noFill/>
                </a:ln>
                <a:solidFill>
                  <a:srgbClr val="0000CC"/>
                </a:solidFill>
                <a:effectLst/>
                <a:uLnTx/>
                <a:uFillTx/>
                <a:latin typeface="Times New Roman" panose="02020603050405020304" pitchFamily="18" charset="0"/>
                <a:ea typeface="+mn-ea"/>
                <a:cs typeface="Times New Roman" panose="02020603050405020304" pitchFamily="18" charset="0"/>
              </a:rPr>
              <a:t>Diệu</a:t>
            </a:r>
            <a:r>
              <a:rPr kumimoji="0" lang="vi-VN" sz="36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 yêu những </a:t>
            </a:r>
            <a:r>
              <a:rPr kumimoji="0" lang="vi-VN" sz="3600" b="1" i="1"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người cô</a:t>
            </a:r>
            <a:r>
              <a:rPr kumimoji="0" lang="en-US" sz="3600" b="1" i="1"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người</a:t>
            </a:r>
            <a:r>
              <a:rPr kumimoji="0" lang="vi-VN" sz="3600" b="1" i="1"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bác</a:t>
            </a:r>
            <a:r>
              <a:rPr kumimoji="0" lang="en-US" sz="3600" b="1" i="1"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 </a:t>
            </a:r>
            <a:r>
              <a:rPr kumimoji="0" lang="vi-VN" sz="3600" b="1" i="1"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tảo </a:t>
            </a:r>
            <a:r>
              <a:rPr kumimoji="0" lang="vi-VN" sz="36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tần bán từng </a:t>
            </a:r>
            <a:r>
              <a:rPr kumimoji="0" lang="vi-VN" sz="3600" b="1" i="1"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giỏ cua</a:t>
            </a:r>
            <a:r>
              <a:rPr kumimoji="0" lang="en-US" sz="3600" b="1" i="1"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a:t>
            </a:r>
            <a:r>
              <a:rPr kumimoji="0" lang="en-US" sz="36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3600" b="1" i="1"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mớ tép:</a:t>
            </a:r>
            <a:r>
              <a:rPr kumimoji="0" lang="en-US" sz="36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1"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y</a:t>
            </a:r>
            <a:r>
              <a:rPr kumimoji="0" lang="vi-VN" sz="3600" b="1" i="1"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êu </a:t>
            </a:r>
            <a:r>
              <a:rPr kumimoji="0" lang="vi-VN" sz="36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cả những </a:t>
            </a:r>
            <a:r>
              <a:rPr kumimoji="0" lang="vi-VN" sz="3600" b="1" i="1"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người bà </a:t>
            </a:r>
            <a:r>
              <a:rPr kumimoji="0" lang="vi-VN" sz="36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sáng nào cũng dắt cháu </a:t>
            </a:r>
            <a:r>
              <a:rPr kumimoji="0" lang="vi-VN" sz="3600" b="1" i="1"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đi mua</a:t>
            </a:r>
            <a:r>
              <a:rPr kumimoji="0" lang="en-US" sz="3600" b="1" i="1"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36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một ít kẹo </a:t>
            </a:r>
            <a:r>
              <a:rPr kumimoji="0" lang="vi-VN" sz="3600" b="1" i="1"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bột, </a:t>
            </a:r>
            <a:r>
              <a:rPr kumimoji="0" lang="vi-VN" sz="3600" b="1" i="1" u="none" strike="noStrike" kern="1200" cap="none" spc="0" normalizeH="0" baseline="0" noProof="0" dirty="0">
                <a:ln>
                  <a:noFill/>
                </a:ln>
                <a:solidFill>
                  <a:srgbClr val="0000CC"/>
                </a:solidFill>
                <a:effectLst/>
                <a:uLnTx/>
                <a:uFillTx/>
                <a:latin typeface="Times New Roman" panose="02020603050405020304" pitchFamily="18" charset="0"/>
                <a:ea typeface="+mn-ea"/>
                <a:cs typeface="Times New Roman" panose="02020603050405020304" pitchFamily="18" charset="0"/>
              </a:rPr>
              <a:t>vài cái bánh </a:t>
            </a:r>
            <a:r>
              <a:rPr kumimoji="0" lang="vi-VN" sz="3600" b="1" i="1" u="none" strike="noStrike" kern="1200" cap="none" spc="0" normalizeH="0" baseline="0" noProof="0">
                <a:ln>
                  <a:noFill/>
                </a:ln>
                <a:solidFill>
                  <a:srgbClr val="0000CC"/>
                </a:solidFill>
                <a:effectLst/>
                <a:uLnTx/>
                <a:uFillTx/>
                <a:latin typeface="Times New Roman" panose="02020603050405020304" pitchFamily="18" charset="0"/>
                <a:ea typeface="+mn-ea"/>
                <a:cs typeface="Times New Roman" panose="02020603050405020304" pitchFamily="18" charset="0"/>
              </a:rPr>
              <a:t>mì.</a:t>
            </a:r>
            <a:endParaRPr kumimoji="0" lang="en-US" sz="3600" b="1"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27" name="Rectangle 26">
            <a:extLst>
              <a:ext uri="{FF2B5EF4-FFF2-40B4-BE49-F238E27FC236}">
                <a16:creationId xmlns:a16="http://schemas.microsoft.com/office/drawing/2014/main" id="{7EC84A1C-237E-8331-E013-F38CF3D41426}"/>
              </a:ext>
            </a:extLst>
          </p:cNvPr>
          <p:cNvSpPr/>
          <p:nvPr/>
        </p:nvSpPr>
        <p:spPr>
          <a:xfrm>
            <a:off x="1174106" y="2309835"/>
            <a:ext cx="5074294" cy="615553"/>
          </a:xfrm>
          <a:prstGeom prst="rect">
            <a:avLst/>
          </a:prstGeom>
        </p:spPr>
        <p:txBody>
          <a:bodyPr wrap="square">
            <a:spAutoFit/>
          </a:bodyPr>
          <a:lstStyle/>
          <a:p>
            <a:pPr marL="0" marR="0" lvl="0" indent="0" algn="just" defTabSz="684886" rtl="0" eaLnBrk="0" fontAlgn="base" latinLnBrk="0" hangingPunct="0">
              <a:lnSpc>
                <a:spcPct val="100000"/>
              </a:lnSpc>
              <a:spcBef>
                <a:spcPct val="0"/>
              </a:spcBef>
              <a:spcAft>
                <a:spcPct val="0"/>
              </a:spcAft>
              <a:buClrTx/>
              <a:buSzTx/>
              <a:buFontTx/>
              <a:buNone/>
              <a:tabLst/>
              <a:defRPr/>
            </a:pPr>
            <a:r>
              <a:rPr kumimoji="0" lang="en-US" sz="3400" b="1"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3. 1 Luyện đọc từ khó </a:t>
            </a:r>
            <a:endParaRPr kumimoji="0" lang="en-US" sz="34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sp>
        <p:nvSpPr>
          <p:cNvPr id="29" name="Text Box 14">
            <a:extLst>
              <a:ext uri="{FF2B5EF4-FFF2-40B4-BE49-F238E27FC236}">
                <a16:creationId xmlns:a16="http://schemas.microsoft.com/office/drawing/2014/main" id="{C9D52D66-780D-19AE-B0E6-21959BB3E753}"/>
              </a:ext>
            </a:extLst>
          </p:cNvPr>
          <p:cNvSpPr txBox="1">
            <a:spLocks noChangeArrowheads="1"/>
          </p:cNvSpPr>
          <p:nvPr/>
        </p:nvSpPr>
        <p:spPr bwMode="auto">
          <a:xfrm>
            <a:off x="3140547" y="985000"/>
            <a:ext cx="6037640" cy="54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684886" rtl="0" eaLnBrk="1" fontAlgn="base" latinLnBrk="0" hangingPunct="1">
              <a:lnSpc>
                <a:spcPct val="100000"/>
              </a:lnSpc>
              <a:spcBef>
                <a:spcPts val="0"/>
              </a:spcBef>
              <a:spcAft>
                <a:spcPct val="0"/>
              </a:spcAft>
              <a:buClrTx/>
              <a:buSzTx/>
              <a:buFontTx/>
              <a:buNone/>
              <a:tabLst/>
              <a:defRPr/>
            </a:pPr>
            <a:r>
              <a:rPr kumimoji="0" lang="en-US" sz="2846"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a:t>
            </a:r>
            <a:r>
              <a:rPr kumimoji="0" lang="en-US" sz="2846"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 8: </a:t>
            </a:r>
            <a:r>
              <a:rPr kumimoji="0" lang="en-US" sz="2846"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TẠM</a:t>
            </a:r>
            <a:r>
              <a:rPr kumimoji="0" lang="en-US" sz="2846"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 </a:t>
            </a:r>
            <a:r>
              <a:rPr kumimoji="0" lang="en-US" sz="2846"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BIỆT</a:t>
            </a:r>
            <a:r>
              <a:rPr kumimoji="0" lang="en-US" sz="2846"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 </a:t>
            </a:r>
            <a:r>
              <a:rPr kumimoji="0" lang="en-US" sz="2846"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MÙA</a:t>
            </a:r>
            <a:r>
              <a:rPr kumimoji="0" lang="en-US" sz="2846"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 </a:t>
            </a:r>
            <a:r>
              <a:rPr kumimoji="0" lang="en-US" sz="2846" b="1" i="0" u="none" strike="noStrike" kern="1200" cap="none" spc="0" normalizeH="0" baseline="0" noProof="0" dirty="0" err="1">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HÈ</a:t>
            </a:r>
            <a:r>
              <a:rPr kumimoji="0" lang="en-US" sz="2846"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 </a:t>
            </a:r>
            <a:r>
              <a:rPr kumimoji="0" lang="en-US" sz="2846" b="1" i="0" u="none" strike="noStrike" kern="1200" cap="none" spc="0" normalizeH="0" baseline="0" noProof="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 tiết 1)</a:t>
            </a:r>
            <a:endParaRPr kumimoji="0" lang="en-US" sz="2846" b="1" i="0" u="none" strike="noStrike" kern="1200" cap="none" spc="0" normalizeH="0" baseline="0" noProof="0" dirty="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19" name="Rectangle 18">
            <a:extLst>
              <a:ext uri="{FF2B5EF4-FFF2-40B4-BE49-F238E27FC236}">
                <a16:creationId xmlns:a16="http://schemas.microsoft.com/office/drawing/2014/main" id="{7EC84A1C-237E-8331-E013-F38CF3D41426}"/>
              </a:ext>
            </a:extLst>
          </p:cNvPr>
          <p:cNvSpPr/>
          <p:nvPr/>
        </p:nvSpPr>
        <p:spPr>
          <a:xfrm>
            <a:off x="1174106" y="3028043"/>
            <a:ext cx="5074294" cy="615553"/>
          </a:xfrm>
          <a:prstGeom prst="rect">
            <a:avLst/>
          </a:prstGeom>
        </p:spPr>
        <p:txBody>
          <a:bodyPr wrap="square">
            <a:spAutoFit/>
          </a:bodyPr>
          <a:lstStyle/>
          <a:p>
            <a:pPr marL="0" marR="0" lvl="0" indent="0" algn="just" defTabSz="684886" rtl="0" eaLnBrk="0" fontAlgn="base" latinLnBrk="0" hangingPunct="0">
              <a:lnSpc>
                <a:spcPct val="100000"/>
              </a:lnSpc>
              <a:spcBef>
                <a:spcPct val="0"/>
              </a:spcBef>
              <a:spcAft>
                <a:spcPct val="0"/>
              </a:spcAft>
              <a:buClrTx/>
              <a:buSzTx/>
              <a:buFontTx/>
              <a:buNone/>
              <a:tabLst/>
              <a:defRPr/>
            </a:pPr>
            <a:r>
              <a:rPr kumimoji="0" lang="en-US" sz="3400" b="1"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rPr>
              <a:t>3. 2 Luyện đọc câu dài </a:t>
            </a:r>
            <a:endParaRPr kumimoji="0" lang="en-US" sz="3400" b="1"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cxnSp>
        <p:nvCxnSpPr>
          <p:cNvPr id="6" name="Straight Connector 5"/>
          <p:cNvCxnSpPr/>
          <p:nvPr/>
        </p:nvCxnSpPr>
        <p:spPr>
          <a:xfrm flipH="1">
            <a:off x="8991600" y="3975310"/>
            <a:ext cx="190850" cy="38100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20" name="Straight Connector 19"/>
          <p:cNvCxnSpPr/>
          <p:nvPr/>
        </p:nvCxnSpPr>
        <p:spPr>
          <a:xfrm flipH="1">
            <a:off x="6743350" y="3975310"/>
            <a:ext cx="190850" cy="38100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24" name="Straight Connector 23"/>
          <p:cNvCxnSpPr/>
          <p:nvPr/>
        </p:nvCxnSpPr>
        <p:spPr>
          <a:xfrm flipH="1">
            <a:off x="3314350" y="4572000"/>
            <a:ext cx="190850" cy="38100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25" name="Straight Connector 24"/>
          <p:cNvCxnSpPr/>
          <p:nvPr/>
        </p:nvCxnSpPr>
        <p:spPr>
          <a:xfrm flipH="1">
            <a:off x="4914550" y="4572000"/>
            <a:ext cx="190850" cy="38100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26" name="Straight Connector 25"/>
          <p:cNvCxnSpPr/>
          <p:nvPr/>
        </p:nvCxnSpPr>
        <p:spPr>
          <a:xfrm flipH="1">
            <a:off x="9677400" y="4495800"/>
            <a:ext cx="190850" cy="38100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28" name="Straight Connector 27"/>
          <p:cNvCxnSpPr/>
          <p:nvPr/>
        </p:nvCxnSpPr>
        <p:spPr>
          <a:xfrm flipH="1">
            <a:off x="4838350" y="5074992"/>
            <a:ext cx="190850" cy="38100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30" name="Straight Connector 29"/>
          <p:cNvCxnSpPr/>
          <p:nvPr/>
        </p:nvCxnSpPr>
        <p:spPr>
          <a:xfrm flipH="1">
            <a:off x="7620000" y="5074992"/>
            <a:ext cx="190850" cy="38100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31" name="Straight Connector 30"/>
          <p:cNvCxnSpPr/>
          <p:nvPr/>
        </p:nvCxnSpPr>
        <p:spPr>
          <a:xfrm flipH="1">
            <a:off x="10820400" y="5074992"/>
            <a:ext cx="190850" cy="38100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32" name="Straight Connector 31"/>
          <p:cNvCxnSpPr/>
          <p:nvPr/>
        </p:nvCxnSpPr>
        <p:spPr>
          <a:xfrm flipH="1">
            <a:off x="10915825" y="5126819"/>
            <a:ext cx="190850" cy="381000"/>
          </a:xfrm>
          <a:prstGeom prst="line">
            <a:avLst/>
          </a:prstGeom>
          <a:ln>
            <a:solidFill>
              <a:srgbClr val="FF0000"/>
            </a:solidFill>
          </a:ln>
        </p:spPr>
        <p:style>
          <a:lnRef idx="3">
            <a:schemeClr val="accent4"/>
          </a:lnRef>
          <a:fillRef idx="0">
            <a:schemeClr val="accent4"/>
          </a:fillRef>
          <a:effectRef idx="2">
            <a:schemeClr val="accent4"/>
          </a:effectRef>
          <a:fontRef idx="minor">
            <a:schemeClr val="tx1"/>
          </a:fontRef>
        </p:style>
      </p:cxnSp>
      <p:cxnSp>
        <p:nvCxnSpPr>
          <p:cNvPr id="9" name="Straight Connector 8"/>
          <p:cNvCxnSpPr/>
          <p:nvPr/>
        </p:nvCxnSpPr>
        <p:spPr>
          <a:xfrm>
            <a:off x="2514600" y="4356310"/>
            <a:ext cx="799750" cy="0"/>
          </a:xfrm>
          <a:prstGeom prst="line">
            <a:avLst/>
          </a:prstGeom>
          <a:ln>
            <a:solidFill>
              <a:srgbClr val="FFC000"/>
            </a:solidFill>
          </a:ln>
        </p:spPr>
        <p:style>
          <a:lnRef idx="3">
            <a:schemeClr val="accent2"/>
          </a:lnRef>
          <a:fillRef idx="0">
            <a:schemeClr val="accent2"/>
          </a:fillRef>
          <a:effectRef idx="2">
            <a:schemeClr val="accent2"/>
          </a:effectRef>
          <a:fontRef idx="minor">
            <a:schemeClr val="tx1"/>
          </a:fontRef>
        </p:style>
      </p:cxnSp>
      <p:cxnSp>
        <p:nvCxnSpPr>
          <p:cNvPr id="33" name="Straight Connector 32"/>
          <p:cNvCxnSpPr/>
          <p:nvPr/>
        </p:nvCxnSpPr>
        <p:spPr>
          <a:xfrm>
            <a:off x="9277525" y="4330598"/>
            <a:ext cx="1390475" cy="0"/>
          </a:xfrm>
          <a:prstGeom prst="line">
            <a:avLst/>
          </a:prstGeom>
          <a:ln>
            <a:solidFill>
              <a:srgbClr val="FFC000"/>
            </a:solidFill>
          </a:ln>
        </p:spPr>
        <p:style>
          <a:lnRef idx="3">
            <a:schemeClr val="accent2"/>
          </a:lnRef>
          <a:fillRef idx="0">
            <a:schemeClr val="accent2"/>
          </a:fillRef>
          <a:effectRef idx="2">
            <a:schemeClr val="accent2"/>
          </a:effectRef>
          <a:fontRef idx="minor">
            <a:schemeClr val="tx1"/>
          </a:fontRef>
        </p:style>
      </p:cxnSp>
      <p:cxnSp>
        <p:nvCxnSpPr>
          <p:cNvPr id="34" name="Straight Connector 33"/>
          <p:cNvCxnSpPr/>
          <p:nvPr/>
        </p:nvCxnSpPr>
        <p:spPr>
          <a:xfrm>
            <a:off x="5029200" y="4920641"/>
            <a:ext cx="799750" cy="0"/>
          </a:xfrm>
          <a:prstGeom prst="line">
            <a:avLst/>
          </a:prstGeom>
          <a:ln>
            <a:solidFill>
              <a:srgbClr val="FFC000"/>
            </a:solidFill>
          </a:ln>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a:xfrm>
            <a:off x="9868250" y="4953000"/>
            <a:ext cx="1561750" cy="0"/>
          </a:xfrm>
          <a:prstGeom prst="line">
            <a:avLst/>
          </a:prstGeom>
          <a:ln>
            <a:solidFill>
              <a:srgbClr val="FFC000"/>
            </a:solidFill>
          </a:ln>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a:off x="7729329" y="5455992"/>
            <a:ext cx="652671" cy="0"/>
          </a:xfrm>
          <a:prstGeom prst="line">
            <a:avLst/>
          </a:prstGeom>
          <a:ln>
            <a:solidFill>
              <a:srgbClr val="FFC000"/>
            </a:solidFill>
          </a:ln>
        </p:spPr>
        <p:style>
          <a:lnRef idx="3">
            <a:schemeClr val="accent2"/>
          </a:lnRef>
          <a:fillRef idx="0">
            <a:schemeClr val="accent2"/>
          </a:fillRef>
          <a:effectRef idx="2">
            <a:schemeClr val="accent2"/>
          </a:effectRef>
          <a:fontRef idx="minor">
            <a:schemeClr val="tx1"/>
          </a:fontRef>
        </p:style>
      </p:cxnSp>
      <p:cxnSp>
        <p:nvCxnSpPr>
          <p:cNvPr id="38" name="Straight Connector 37"/>
          <p:cNvCxnSpPr/>
          <p:nvPr/>
        </p:nvCxnSpPr>
        <p:spPr>
          <a:xfrm>
            <a:off x="4914550" y="5497178"/>
            <a:ext cx="1029050" cy="0"/>
          </a:xfrm>
          <a:prstGeom prst="line">
            <a:avLst/>
          </a:prstGeom>
          <a:ln>
            <a:solidFill>
              <a:srgbClr val="FFC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60666614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par>
                                <p:cTn id="25" presetID="16" presetClass="entr" presetSubtype="21"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par>
                                <p:cTn id="28" presetID="16" presetClass="entr" presetSubtype="21"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par>
                                <p:cTn id="31" presetID="16" presetClass="entr" presetSubtype="21"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arn(inVertical)">
                                      <p:cBhvr>
                                        <p:cTn id="33" dur="500"/>
                                        <p:tgtEl>
                                          <p:spTgt spid="25"/>
                                        </p:tgtEl>
                                      </p:cBhvr>
                                    </p:animEffect>
                                  </p:childTnLst>
                                </p:cTn>
                              </p:par>
                              <p:par>
                                <p:cTn id="34" presetID="16" presetClass="entr" presetSubtype="21"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arn(inVertical)">
                                      <p:cBhvr>
                                        <p:cTn id="36" dur="500"/>
                                        <p:tgtEl>
                                          <p:spTgt spid="26"/>
                                        </p:tgtEl>
                                      </p:cBhvr>
                                    </p:animEffect>
                                  </p:childTnLst>
                                </p:cTn>
                              </p:par>
                              <p:par>
                                <p:cTn id="37" presetID="16" presetClass="entr" presetSubtype="21"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barn(inVertical)">
                                      <p:cBhvr>
                                        <p:cTn id="39" dur="500"/>
                                        <p:tgtEl>
                                          <p:spTgt spid="30"/>
                                        </p:tgtEl>
                                      </p:cBhvr>
                                    </p:animEffect>
                                  </p:childTnLst>
                                </p:cTn>
                              </p:par>
                              <p:par>
                                <p:cTn id="40" presetID="16" presetClass="entr" presetSubtype="21"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barn(inVertical)">
                                      <p:cBhvr>
                                        <p:cTn id="42" dur="500"/>
                                        <p:tgtEl>
                                          <p:spTgt spid="28"/>
                                        </p:tgtEl>
                                      </p:cBhvr>
                                    </p:animEffect>
                                  </p:childTnLst>
                                </p:cTn>
                              </p:par>
                              <p:par>
                                <p:cTn id="43" presetID="16" presetClass="entr" presetSubtype="21" fill="hold" nodeType="with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barn(inVertical)">
                                      <p:cBhvr>
                                        <p:cTn id="45" dur="500"/>
                                        <p:tgtEl>
                                          <p:spTgt spid="32"/>
                                        </p:tgtEl>
                                      </p:cBhvr>
                                    </p:animEffect>
                                  </p:childTnLst>
                                </p:cTn>
                              </p:par>
                              <p:par>
                                <p:cTn id="46" presetID="16" presetClass="entr" presetSubtype="21" fill="hold"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barn(inVertical)">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down)">
                                      <p:cBhvr>
                                        <p:cTn id="53" dur="500"/>
                                        <p:tgtEl>
                                          <p:spTgt spid="9"/>
                                        </p:tgtEl>
                                      </p:cBhvr>
                                    </p:animEffect>
                                  </p:childTnLst>
                                </p:cTn>
                              </p:par>
                              <p:par>
                                <p:cTn id="54" presetID="22" presetClass="entr" presetSubtype="4"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wipe(down)">
                                      <p:cBhvr>
                                        <p:cTn id="56" dur="500"/>
                                        <p:tgtEl>
                                          <p:spTgt spid="33"/>
                                        </p:tgtEl>
                                      </p:cBhvr>
                                    </p:animEffect>
                                  </p:childTnLst>
                                </p:cTn>
                              </p:par>
                              <p:par>
                                <p:cTn id="57" presetID="22" presetClass="entr" presetSubtype="4" fill="hold" nodeType="with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wipe(down)">
                                      <p:cBhvr>
                                        <p:cTn id="59" dur="500"/>
                                        <p:tgtEl>
                                          <p:spTgt spid="34"/>
                                        </p:tgtEl>
                                      </p:cBhvr>
                                    </p:animEffect>
                                  </p:childTnLst>
                                </p:cTn>
                              </p:par>
                              <p:par>
                                <p:cTn id="60" presetID="22" presetClass="entr" presetSubtype="4" fill="hold" nodeType="with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wipe(down)">
                                      <p:cBhvr>
                                        <p:cTn id="62" dur="500"/>
                                        <p:tgtEl>
                                          <p:spTgt spid="37"/>
                                        </p:tgtEl>
                                      </p:cBhvr>
                                    </p:animEffect>
                                  </p:childTnLst>
                                </p:cTn>
                              </p:par>
                              <p:par>
                                <p:cTn id="63" presetID="22" presetClass="entr" presetSubtype="4"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par>
                                <p:cTn id="66" presetID="22" presetClass="entr" presetSubtype="4" fill="hold" nodeType="with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wipe(down)">
                                      <p:cBhvr>
                                        <p:cTn id="6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9" name="TextBox 29">
            <a:extLst>
              <a:ext uri="{FF2B5EF4-FFF2-40B4-BE49-F238E27FC236}">
                <a16:creationId xmlns:a16="http://schemas.microsoft.com/office/drawing/2014/main" id="{F9AC805C-20B9-D478-A468-ED6319489366}"/>
              </a:ext>
            </a:extLst>
          </p:cNvPr>
          <p:cNvSpPr txBox="1"/>
          <p:nvPr/>
        </p:nvSpPr>
        <p:spPr>
          <a:xfrm>
            <a:off x="3657600" y="651633"/>
            <a:ext cx="4419600" cy="754053"/>
          </a:xfrm>
          <a:prstGeom prst="rect">
            <a:avLst/>
          </a:prstGeom>
        </p:spPr>
        <p:txBody>
          <a:bodyPr wrap="square" lIns="0" tIns="0" rIns="0" bIns="0" rtlCol="0" anchor="t">
            <a:spAutoFit/>
          </a:bodyPr>
          <a:lstStyle/>
          <a:p>
            <a:pPr marL="0" marR="0" lvl="0" indent="0" algn="ctr" defTabSz="609539" rtl="0" eaLnBrk="1" fontAlgn="auto" latinLnBrk="0" hangingPunct="1">
              <a:lnSpc>
                <a:spcPts val="6400"/>
              </a:lnSpc>
              <a:spcBef>
                <a:spcPct val="0"/>
              </a:spcBef>
              <a:spcAft>
                <a:spcPts val="0"/>
              </a:spcAft>
              <a:buClrTx/>
              <a:buSzTx/>
              <a:buFontTx/>
              <a:buNone/>
              <a:tabLst/>
              <a:defRPr/>
            </a:pPr>
            <a:r>
              <a:rPr kumimoji="0" lang="en-US" sz="3600" b="0" i="0" u="none" strike="noStrike" kern="1200" cap="none" spc="-133" normalizeH="0" baseline="0" noProof="0" dirty="0" err="1">
                <a:ln>
                  <a:noFill/>
                </a:ln>
                <a:solidFill>
                  <a:srgbClr val="FF0000"/>
                </a:solidFill>
                <a:effectLst/>
                <a:uLnTx/>
                <a:uFillTx/>
                <a:latin typeface="Sriracha"/>
                <a:ea typeface="+mn-ea"/>
                <a:cs typeface="+mn-cs"/>
              </a:rPr>
              <a:t>Tạm</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biệt</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mùa</a:t>
            </a:r>
            <a:r>
              <a:rPr kumimoji="0" lang="en-US" sz="3600" b="0" i="0" u="none" strike="noStrike" kern="1200" cap="none" spc="-133" normalizeH="0" baseline="0" noProof="0" dirty="0">
                <a:ln>
                  <a:noFill/>
                </a:ln>
                <a:solidFill>
                  <a:srgbClr val="FF0000"/>
                </a:solidFill>
                <a:effectLst/>
                <a:uLnTx/>
                <a:uFillTx/>
                <a:latin typeface="Sriracha"/>
                <a:ea typeface="+mn-ea"/>
                <a:cs typeface="+mn-cs"/>
              </a:rPr>
              <a:t> </a:t>
            </a:r>
            <a:r>
              <a:rPr kumimoji="0" lang="en-US" sz="3600" b="0" i="0" u="none" strike="noStrike" kern="1200" cap="none" spc="-133" normalizeH="0" baseline="0" noProof="0" dirty="0" err="1">
                <a:ln>
                  <a:noFill/>
                </a:ln>
                <a:solidFill>
                  <a:srgbClr val="FF0000"/>
                </a:solidFill>
                <a:effectLst/>
                <a:uLnTx/>
                <a:uFillTx/>
                <a:latin typeface="Sriracha"/>
                <a:ea typeface="+mn-ea"/>
                <a:cs typeface="+mn-cs"/>
              </a:rPr>
              <a:t>hè</a:t>
            </a:r>
            <a:endParaRPr kumimoji="0" lang="en-US" sz="3600" b="0" i="0" u="none" strike="noStrike" kern="1200" cap="none" spc="-133" normalizeH="0" baseline="0" noProof="0" dirty="0">
              <a:ln>
                <a:noFill/>
              </a:ln>
              <a:solidFill>
                <a:srgbClr val="FF0000"/>
              </a:solidFill>
              <a:effectLst/>
              <a:uLnTx/>
              <a:uFillTx/>
              <a:latin typeface="Sriracha"/>
              <a:ea typeface="+mn-ea"/>
              <a:cs typeface="+mn-cs"/>
            </a:endParaRPr>
          </a:p>
        </p:txBody>
      </p:sp>
      <p:sp>
        <p:nvSpPr>
          <p:cNvPr id="3" name="Rectangle 2"/>
          <p:cNvSpPr/>
          <p:nvPr/>
        </p:nvSpPr>
        <p:spPr>
          <a:xfrm>
            <a:off x="560295" y="1318022"/>
            <a:ext cx="11500682" cy="5539978"/>
          </a:xfrm>
          <a:prstGeom prst="rect">
            <a:avLst/>
          </a:prstGeom>
          <a:solidFill>
            <a:schemeClr val="accent5">
              <a:lumMod val="20000"/>
              <a:lumOff val="80000"/>
            </a:schemeClr>
          </a:solidFill>
          <a:ln>
            <a:noFill/>
          </a:ln>
          <a:effectLst/>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accent1">
                    <a:lumMod val="50000"/>
                  </a:schemeClr>
                </a:solidFill>
                <a:effectLst/>
                <a:uLnTx/>
                <a:uFillTx/>
                <a:latin typeface="Nunito Black" pitchFamily="2" charset="0"/>
              </a:rPr>
              <a:t>	</a:t>
            </a:r>
            <a:r>
              <a:rPr kumimoji="0" lang="vi-VN" sz="2200" b="0" i="0" u="none" strike="noStrike" kern="1200" cap="none" spc="0" normalizeH="0" baseline="0" noProof="0" dirty="0">
                <a:ln>
                  <a:noFill/>
                </a:ln>
                <a:solidFill>
                  <a:schemeClr val="accent1">
                    <a:lumMod val="50000"/>
                  </a:schemeClr>
                </a:solidFill>
                <a:effectLst/>
                <a:uLnTx/>
                <a:uFillTx/>
                <a:latin typeface="Nunito Black" pitchFamily="2" charset="0"/>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accent1">
                    <a:lumMod val="50000"/>
                  </a:schemeClr>
                </a:solidFill>
                <a:effectLst/>
                <a:uLnTx/>
                <a:uFillTx/>
                <a:latin typeface="Nunito Black" pitchFamily="2" charset="0"/>
              </a:rPr>
              <a:t>	</a:t>
            </a:r>
            <a:r>
              <a:rPr kumimoji="0" lang="vi-VN" sz="2200" b="0" i="0" u="none" strike="noStrike" kern="1200" cap="none" spc="0" normalizeH="0" baseline="0" noProof="0" dirty="0">
                <a:ln>
                  <a:noFill/>
                </a:ln>
                <a:solidFill>
                  <a:schemeClr val="accent1">
                    <a:lumMod val="50000"/>
                  </a:schemeClr>
                </a:solidFill>
                <a:effectLst/>
                <a:uLnTx/>
                <a:uFillTx/>
                <a:latin typeface="Nunito Black" pitchFamily="2" charset="0"/>
              </a:rPr>
              <a:t>Mùa hè của Diệu đơn giản lắm. Chiều nào Diệu cũng theo mẹ đi các vườn thu </a:t>
            </a:r>
            <a:r>
              <a:rPr kumimoji="0" lang="vi-VN" sz="2200" b="0" i="0" u="none" strike="noStrike" kern="1200" cap="none" spc="0" normalizeH="0" baseline="0" noProof="0">
                <a:ln>
                  <a:noFill/>
                </a:ln>
                <a:solidFill>
                  <a:schemeClr val="accent1">
                    <a:lumMod val="50000"/>
                  </a:schemeClr>
                </a:solidFill>
                <a:effectLst/>
                <a:uLnTx/>
                <a:uFillTx/>
                <a:latin typeface="Nunito Black" pitchFamily="2" charset="0"/>
              </a:rPr>
              <a:t>hái quả</a:t>
            </a:r>
            <a:r>
              <a:rPr kumimoji="0" lang="en-US" sz="2200" b="0" i="0" u="none" strike="noStrike" kern="1200" cap="none" spc="0" normalizeH="0" baseline="0" noProof="0">
                <a:ln>
                  <a:noFill/>
                </a:ln>
                <a:solidFill>
                  <a:schemeClr val="accent1">
                    <a:lumMod val="50000"/>
                  </a:schemeClr>
                </a:solidFill>
                <a:effectLst/>
                <a:uLnTx/>
                <a:uFillTx/>
                <a:latin typeface="Nunito Black" pitchFamily="2" charset="0"/>
              </a:rPr>
              <a:t>.</a:t>
            </a:r>
            <a:r>
              <a:rPr kumimoji="0" lang="vi-VN" sz="2200" b="0" i="0" u="none" strike="noStrike" kern="1200" cap="none" spc="0" normalizeH="0" baseline="0" noProof="0">
                <a:ln>
                  <a:noFill/>
                </a:ln>
                <a:solidFill>
                  <a:schemeClr val="accent1">
                    <a:lumMod val="50000"/>
                  </a:schemeClr>
                </a:solidFill>
                <a:effectLst/>
                <a:uLnTx/>
                <a:uFillTx/>
                <a:latin typeface="Nunito Black" pitchFamily="2" charset="0"/>
              </a:rPr>
              <a:t> </a:t>
            </a:r>
            <a:r>
              <a:rPr kumimoji="0" lang="vi-VN" sz="2200" b="0" i="0" u="none" strike="noStrike" kern="1200" cap="none" spc="0" normalizeH="0" baseline="0" noProof="0" dirty="0">
                <a:ln>
                  <a:noFill/>
                </a:ln>
                <a:solidFill>
                  <a:schemeClr val="accent1">
                    <a:lumMod val="50000"/>
                  </a:schemeClr>
                </a:solidFill>
                <a:effectLst/>
                <a:uLnTx/>
                <a:uFillTx/>
                <a:latin typeface="Nunito Black" pitchFamily="2" charset="0"/>
              </a:rPr>
              <a:t>Hết chôm chôm lại đến bơ, sầu riêng,… Được đến nhiều mảnh vườn với vô vàn trái cây khác nhau thật là thích!</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accent1">
                    <a:lumMod val="50000"/>
                  </a:schemeClr>
                </a:solidFill>
                <a:effectLst/>
                <a:uLnTx/>
                <a:uFillTx/>
                <a:latin typeface="Nunito Black" pitchFamily="2" charset="0"/>
              </a:rPr>
              <a:t>	</a:t>
            </a:r>
            <a:r>
              <a:rPr kumimoji="0" lang="vi-VN" sz="2200" b="0" i="0" u="none" strike="noStrike" kern="1200" cap="none" spc="0" normalizeH="0" baseline="0" noProof="0" dirty="0">
                <a:ln>
                  <a:noFill/>
                </a:ln>
                <a:solidFill>
                  <a:schemeClr val="accent1">
                    <a:lumMod val="50000"/>
                  </a:schemeClr>
                </a:solidFill>
                <a:effectLst/>
                <a:uLnTx/>
                <a:uFillTx/>
                <a:latin typeface="Nunito Black" pitchFamily="2" charset="0"/>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accent1">
                    <a:lumMod val="50000"/>
                  </a:schemeClr>
                </a:solidFill>
                <a:effectLst/>
                <a:uLnTx/>
                <a:uFillTx/>
                <a:latin typeface="Nunito Black" pitchFamily="2" charset="0"/>
              </a:rPr>
              <a:t>	</a:t>
            </a:r>
            <a:r>
              <a:rPr kumimoji="0" lang="vi-VN" sz="2200" b="0" i="0" u="none" strike="noStrike" kern="1200" cap="none" spc="0" normalizeH="0" baseline="0" noProof="0" dirty="0">
                <a:ln>
                  <a:noFill/>
                </a:ln>
                <a:solidFill>
                  <a:schemeClr val="accent1">
                    <a:lumMod val="50000"/>
                  </a:schemeClr>
                </a:solidFill>
                <a:effectLst/>
                <a:uLnTx/>
                <a:uFillTx/>
                <a:latin typeface="Nunito Black" pitchFamily="2" charset="0"/>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dirty="0">
                <a:ln>
                  <a:noFill/>
                </a:ln>
                <a:solidFill>
                  <a:schemeClr val="accent1">
                    <a:lumMod val="50000"/>
                  </a:schemeClr>
                </a:solidFill>
                <a:effectLst/>
                <a:uLnTx/>
                <a:uFillTx/>
                <a:latin typeface="Nunito Black" pitchFamily="2" charset="0"/>
              </a:rPr>
              <a:t>	</a:t>
            </a:r>
            <a:r>
              <a:rPr kumimoji="0" lang="vi-VN" sz="2200" b="0" i="0" u="none" strike="noStrike" kern="1200" cap="none" spc="0" normalizeH="0" baseline="0" noProof="0" dirty="0">
                <a:ln>
                  <a:noFill/>
                </a:ln>
                <a:solidFill>
                  <a:schemeClr val="accent1">
                    <a:lumMod val="50000"/>
                  </a:schemeClr>
                </a:solidFill>
                <a:effectLst/>
                <a:uLnTx/>
                <a:uFillTx/>
                <a:latin typeface="Nunito Black" pitchFamily="2" charset="0"/>
              </a:rPr>
              <a:t>Tạm biệt mùa hè, mai Diệu sẽ bước vào năm học mới…</a:t>
            </a:r>
          </a:p>
          <a:p>
            <a:pPr marL="0" marR="0" lvl="0" indent="0" algn="r" defTabSz="609539" rtl="0" eaLnBrk="1" fontAlgn="auto" latinLnBrk="0" hangingPunct="1">
              <a:lnSpc>
                <a:spcPct val="100000"/>
              </a:lnSpc>
              <a:spcBef>
                <a:spcPts val="0"/>
              </a:spcBef>
              <a:spcAft>
                <a:spcPts val="0"/>
              </a:spcAft>
              <a:buClrTx/>
              <a:buSzTx/>
              <a:buFontTx/>
              <a:buNone/>
              <a:tabLst/>
              <a:defRPr/>
            </a:pPr>
            <a:r>
              <a:rPr kumimoji="0" lang="vi-VN" sz="2200" b="0" i="0" u="none" strike="noStrike" kern="1200" cap="none" spc="0" normalizeH="0" baseline="0" noProof="0" dirty="0">
                <a:ln>
                  <a:noFill/>
                </a:ln>
                <a:solidFill>
                  <a:schemeClr val="accent1">
                    <a:lumMod val="50000"/>
                  </a:schemeClr>
                </a:solidFill>
                <a:effectLst/>
                <a:uLnTx/>
                <a:uFillTx/>
                <a:latin typeface="Nunito Black" pitchFamily="2" charset="0"/>
              </a:rPr>
              <a:t>(Theo Vũ Thị Huyền Trang)</a:t>
            </a:r>
          </a:p>
        </p:txBody>
      </p:sp>
      <p:sp>
        <p:nvSpPr>
          <p:cNvPr id="6" name="TextBox 5">
            <a:extLst>
              <a:ext uri="{FF2B5EF4-FFF2-40B4-BE49-F238E27FC236}">
                <a16:creationId xmlns:a16="http://schemas.microsoft.com/office/drawing/2014/main" id="{874923DD-2CD3-2D7E-2162-E433FE8F2CFE}"/>
              </a:ext>
            </a:extLst>
          </p:cNvPr>
          <p:cNvSpPr txBox="1"/>
          <p:nvPr/>
        </p:nvSpPr>
        <p:spPr>
          <a:xfrm>
            <a:off x="1038872" y="223197"/>
            <a:ext cx="5514327" cy="646986"/>
          </a:xfrm>
          <a:prstGeom prst="roundRect">
            <a:avLst/>
          </a:prstGeom>
          <a:solidFill>
            <a:srgbClr val="FFFFCC"/>
          </a:solidFill>
          <a:ln w="28575">
            <a:solidFill>
              <a:srgbClr val="217875"/>
            </a:solidFill>
            <a:prstDash val="sysDash"/>
          </a:ln>
        </p:spPr>
        <p:txBody>
          <a:bodyPr wrap="square">
            <a:spAutoFit/>
          </a:bodyPr>
          <a:lstStyle/>
          <a:p>
            <a:pPr algn="ctr"/>
            <a:r>
              <a:rPr lang="en-US" sz="3200" b="1" dirty="0" err="1">
                <a:solidFill>
                  <a:srgbClr val="008000"/>
                </a:solidFill>
                <a:latin typeface="Nunito Black" pitchFamily="2" charset="0"/>
                <a:cs typeface="Baloo 2 SemiBold" pitchFamily="2" charset="0"/>
              </a:rPr>
              <a:t>Luyện</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đọc</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theo</a:t>
            </a:r>
            <a:r>
              <a:rPr lang="en-US" sz="3200" b="1" dirty="0">
                <a:solidFill>
                  <a:srgbClr val="008000"/>
                </a:solidFill>
                <a:latin typeface="Nunito Black" pitchFamily="2" charset="0"/>
                <a:cs typeface="Baloo 2 SemiBold" pitchFamily="2" charset="0"/>
              </a:rPr>
              <a:t> </a:t>
            </a:r>
            <a:r>
              <a:rPr lang="en-US" sz="3200" b="1" dirty="0" err="1">
                <a:solidFill>
                  <a:srgbClr val="008000"/>
                </a:solidFill>
                <a:latin typeface="Nunito Black" pitchFamily="2" charset="0"/>
                <a:cs typeface="Baloo 2 SemiBold" pitchFamily="2" charset="0"/>
              </a:rPr>
              <a:t>nhóm</a:t>
            </a:r>
            <a:endParaRPr lang="en-US" sz="3200" b="1" dirty="0">
              <a:solidFill>
                <a:srgbClr val="008000"/>
              </a:solidFill>
              <a:latin typeface="Nunito Black" pitchFamily="2" charset="0"/>
              <a:cs typeface="Baloo 2 SemiBold" pitchFamily="2" charset="0"/>
            </a:endParaRPr>
          </a:p>
        </p:txBody>
      </p:sp>
    </p:spTree>
    <p:extLst>
      <p:ext uri="{BB962C8B-B14F-4D97-AF65-F5344CB8AC3E}">
        <p14:creationId xmlns:p14="http://schemas.microsoft.com/office/powerpoint/2010/main" val="2177906735"/>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29" y="3505104"/>
            <a:ext cx="12176542" cy="3323181"/>
          </a:xfrm>
          <a:prstGeom prst="rect">
            <a:avLst/>
          </a:prstGeom>
        </p:spPr>
      </p:pic>
      <p:pic>
        <p:nvPicPr>
          <p:cNvPr id="10" name="Bus Horn sound effec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4867981" y="7010207"/>
            <a:ext cx="608827" cy="608827"/>
          </a:xfrm>
          <a:prstGeom prst="rect">
            <a:avLst/>
          </a:prstGeom>
        </p:spPr>
      </p:pic>
      <p:pic>
        <p:nvPicPr>
          <p:cNvPr id="11" name="Bus Sound Effects">
            <a:hlinkClick r:id="" action="ppaction://media"/>
          </p:cNvPr>
          <p:cNvPicPr>
            <a:picLocks noChangeAspect="1"/>
          </p:cNvPicPr>
          <p:nvPr>
            <a:audioFile r:link="rId3"/>
            <p:extLst>
              <p:ext uri="{DAA4B4D4-6D71-4841-9C94-3DE7FCFB9230}">
                <p14:media xmlns:p14="http://schemas.microsoft.com/office/powerpoint/2010/main" r:embed="rId4">
                  <p14:trim st="440" end="15675"/>
                </p14:media>
              </p:ext>
            </p:extLst>
          </p:nvPr>
        </p:nvPicPr>
        <p:blipFill>
          <a:blip r:embed="rId7"/>
          <a:stretch>
            <a:fillRect/>
          </a:stretch>
        </p:blipFill>
        <p:spPr>
          <a:xfrm>
            <a:off x="14848955" y="1240067"/>
            <a:ext cx="608827" cy="608827"/>
          </a:xfrm>
          <a:prstGeom prst="rect">
            <a:avLst/>
          </a:prstGeom>
        </p:spPr>
      </p:pic>
      <p:pic>
        <p:nvPicPr>
          <p:cNvPr id="6149"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t="10124" r="-2133" b="21481"/>
          <a:stretch>
            <a:fillRect/>
          </a:stretch>
        </p:blipFill>
        <p:spPr bwMode="auto">
          <a:xfrm>
            <a:off x="7729" y="4348"/>
            <a:ext cx="12480955" cy="4554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rotWithShape="1">
          <a:blip r:embed="rId9">
            <a:extLst>
              <a:ext uri="{BEBA8EAE-BF5A-486C-A8C5-ECC9F3942E4B}">
                <a14:imgProps xmlns:a14="http://schemas.microsoft.com/office/drawing/2010/main">
                  <a14:imgLayer r:embed="rId10">
                    <a14:imgEffect>
                      <a14:backgroundRemoval t="10000" b="84066" l="0" r="100000">
                        <a14:foregroundMark x1="17692" y1="60989" x2="20110" y2="70000"/>
                        <a14:foregroundMark x1="77692" y1="60110" x2="81209" y2="69560"/>
                      </a14:backgroundRemoval>
                    </a14:imgEffect>
                  </a14:imgLayer>
                </a14:imgProps>
              </a:ext>
              <a:ext uri="{28A0092B-C50C-407E-A947-70E740481C1C}">
                <a14:useLocalDpi xmlns:a14="http://schemas.microsoft.com/office/drawing/2010/main" val="0"/>
              </a:ext>
            </a:extLst>
          </a:blip>
          <a:srcRect l="-1" t="18901" r="-2198" b="21978"/>
          <a:stretch>
            <a:fillRect/>
          </a:stretch>
        </p:blipFill>
        <p:spPr bwMode="auto">
          <a:xfrm>
            <a:off x="12204528" y="2363553"/>
            <a:ext cx="5479444" cy="43897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25108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032" fill="hold"/>
                                        <p:tgtEl>
                                          <p:spTgt spid="10"/>
                                        </p:tgtEl>
                                      </p:cBhvr>
                                    </p:cmd>
                                  </p:childTnLst>
                                </p:cTn>
                              </p:par>
                            </p:childTnLst>
                          </p:cTn>
                        </p:par>
                        <p:par>
                          <p:cTn id="7" fill="hold">
                            <p:stCondLst>
                              <p:cond delay="3032"/>
                            </p:stCondLst>
                            <p:childTnLst>
                              <p:par>
                                <p:cTn id="8" presetID="1" presetClass="mediacall" presetSubtype="0" fill="hold" nodeType="afterEffect">
                                  <p:stCondLst>
                                    <p:cond delay="0"/>
                                  </p:stCondLst>
                                  <p:childTnLst>
                                    <p:cmd type="call" cmd="playFrom(0.0)">
                                      <p:cBhvr>
                                        <p:cTn id="9" dur="10140" fill="hold"/>
                                        <p:tgtEl>
                                          <p:spTgt spid="11"/>
                                        </p:tgtEl>
                                      </p:cBhvr>
                                    </p:cmd>
                                  </p:childTnLst>
                                </p:cTn>
                              </p:par>
                              <p:par>
                                <p:cTn id="10" presetID="35" presetClass="path" presetSubtype="0" accel="50000" decel="50000" fill="hold" nodeType="withEffect">
                                  <p:stCondLst>
                                    <p:cond delay="0"/>
                                  </p:stCondLst>
                                  <p:childTnLst>
                                    <p:animMotion origin="layout" path="M 3.33333E-6 -1.48148E-6 L -0.68334 0.00324 " pathEditMode="relative" rAng="0" ptsTypes="AA">
                                      <p:cBhvr>
                                        <p:cTn id="11" dur="5000" fill="hold"/>
                                        <p:tgtEl>
                                          <p:spTgt spid="9"/>
                                        </p:tgtEl>
                                        <p:attrNameLst>
                                          <p:attrName>ppt_x</p:attrName>
                                          <p:attrName>ppt_y</p:attrName>
                                        </p:attrNameLst>
                                      </p:cBhvr>
                                      <p:rCtr x="-34167" y="162"/>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10"/>
                </p:tgtEl>
              </p:cMediaNode>
            </p:audio>
            <p:audio>
              <p:cMediaNode vol="100000">
                <p:cTn id="13"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CE1472-3DF4-0955-94B3-0E5ED746F3E8}"/>
              </a:ext>
            </a:extLst>
          </p:cNvPr>
          <p:cNvPicPr>
            <a:picLocks noChangeAspect="1"/>
          </p:cNvPicPr>
          <p:nvPr/>
        </p:nvPicPr>
        <p:blipFill rotWithShape="1">
          <a:blip r:embed="rId2"/>
          <a:srcRect r="88722"/>
          <a:stretch/>
        </p:blipFill>
        <p:spPr>
          <a:xfrm>
            <a:off x="0" y="0"/>
            <a:ext cx="1143000" cy="914400"/>
          </a:xfrm>
          <a:prstGeom prst="rect">
            <a:avLst/>
          </a:prstGeom>
        </p:spPr>
      </p:pic>
      <p:sp>
        <p:nvSpPr>
          <p:cNvPr id="6" name="Cloud 5">
            <a:extLst>
              <a:ext uri="{FF2B5EF4-FFF2-40B4-BE49-F238E27FC236}">
                <a16:creationId xmlns:a16="http://schemas.microsoft.com/office/drawing/2014/main" id="{9983C60C-E901-DAA5-AC1C-ABD9B76BCFAC}"/>
              </a:ext>
            </a:extLst>
          </p:cNvPr>
          <p:cNvSpPr/>
          <p:nvPr/>
        </p:nvSpPr>
        <p:spPr>
          <a:xfrm>
            <a:off x="2819400" y="1815415"/>
            <a:ext cx="5907453" cy="1994585"/>
          </a:xfrm>
          <a:prstGeom prst="cloud">
            <a:avLst/>
          </a:prstGeom>
          <a:solidFill>
            <a:srgbClr val="FFFFCC"/>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C00000"/>
                </a:solidFill>
                <a:latin typeface="Times New Roman" panose="02020603050405020304" pitchFamily="18" charset="0"/>
                <a:cs typeface="Times New Roman" panose="02020603050405020304" pitchFamily="18" charset="0"/>
              </a:rPr>
              <a:t>Trao</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đổi</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err="1">
                <a:solidFill>
                  <a:srgbClr val="C00000"/>
                </a:solidFill>
                <a:latin typeface="Times New Roman" panose="02020603050405020304" pitchFamily="18" charset="0"/>
                <a:cs typeface="Times New Roman" panose="02020603050405020304" pitchFamily="18" charset="0"/>
              </a:rPr>
              <a:t>theo</a:t>
            </a:r>
            <a:r>
              <a:rPr lang="en-US" sz="3600" b="1">
                <a:solidFill>
                  <a:srgbClr val="C00000"/>
                </a:solidFill>
                <a:latin typeface="Times New Roman" panose="02020603050405020304" pitchFamily="18" charset="0"/>
                <a:cs typeface="Times New Roman" panose="02020603050405020304" pitchFamily="18" charset="0"/>
              </a:rPr>
              <a:t> nhóm đôi</a:t>
            </a:r>
            <a:endParaRPr lang="en-US" sz="3600" b="1" dirty="0">
              <a:solidFill>
                <a:srgbClr val="C00000"/>
              </a:solidFill>
              <a:latin typeface="Times New Roman" panose="02020603050405020304" pitchFamily="18" charset="0"/>
              <a:cs typeface="Times New Roman" panose="02020603050405020304" pitchFamily="18" charset="0"/>
            </a:endParaRPr>
          </a:p>
        </p:txBody>
      </p:sp>
      <p:pic>
        <p:nvPicPr>
          <p:cNvPr id="7" name="Picture 6" descr="A picture containing toy, doll, clipart&#10;&#10;Description automatically generated">
            <a:extLst>
              <a:ext uri="{FF2B5EF4-FFF2-40B4-BE49-F238E27FC236}">
                <a16:creationId xmlns:a16="http://schemas.microsoft.com/office/drawing/2014/main" id="{A194BB64-527E-9936-0BDE-0B88D0B09E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6853" y="3042952"/>
            <a:ext cx="3465147" cy="3815048"/>
          </a:xfrm>
          <a:prstGeom prst="rect">
            <a:avLst/>
          </a:prstGeom>
        </p:spPr>
      </p:pic>
      <p:sp>
        <p:nvSpPr>
          <p:cNvPr id="8" name="TextBox 29"/>
          <p:cNvSpPr txBox="1"/>
          <p:nvPr/>
        </p:nvSpPr>
        <p:spPr>
          <a:xfrm>
            <a:off x="1066800" y="251936"/>
            <a:ext cx="10183318" cy="738664"/>
          </a:xfrm>
          <a:prstGeom prst="rect">
            <a:avLst/>
          </a:prstGeom>
        </p:spPr>
        <p:txBody>
          <a:bodyPr wrap="square" lIns="0" tIns="0" rIns="0" bIns="0" rtlCol="0" anchor="t">
            <a:spAutoFit/>
          </a:bodyPr>
          <a:lstStyle/>
          <a:p>
            <a:pPr algn="ctr">
              <a:lnSpc>
                <a:spcPts val="6400"/>
              </a:lnSpc>
              <a:spcBef>
                <a:spcPct val="0"/>
              </a:spcBef>
            </a:pPr>
            <a:r>
              <a:rPr lang="en-US" sz="36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Nói</a:t>
            </a:r>
            <a:r>
              <a:rPr lang="en-US" sz="36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với</a:t>
            </a:r>
            <a:r>
              <a:rPr lang="en-US" sz="36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bạn</a:t>
            </a:r>
            <a:r>
              <a:rPr lang="en-US" sz="36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cảm</a:t>
            </a:r>
            <a:r>
              <a:rPr lang="en-US" sz="36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nghĩ</a:t>
            </a:r>
            <a:r>
              <a:rPr lang="en-US" sz="36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của</a:t>
            </a:r>
            <a:r>
              <a:rPr lang="en-US" sz="36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em</a:t>
            </a:r>
            <a:r>
              <a:rPr lang="en-US" sz="36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khi</a:t>
            </a:r>
            <a:r>
              <a:rPr lang="en-US" sz="36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mùa</a:t>
            </a:r>
            <a:r>
              <a:rPr lang="en-US" sz="36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hè</a:t>
            </a:r>
            <a:r>
              <a:rPr lang="en-US" sz="36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kết</a:t>
            </a:r>
            <a:r>
              <a:rPr lang="en-US" sz="36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solidFill>
                  <a:srgbClr val="008000"/>
                </a:solidFill>
                <a:latin typeface="Times New Roman" panose="02020603050405020304" pitchFamily="18" charset="0"/>
                <a:ea typeface="Tahoma" panose="020B0604030504040204" pitchFamily="34" charset="0"/>
                <a:cs typeface="Times New Roman" panose="02020603050405020304" pitchFamily="18" charset="0"/>
              </a:rPr>
              <a:t>thúc</a:t>
            </a:r>
            <a:r>
              <a:rPr lang="en-US" sz="3600" b="1" dirty="0">
                <a:solidFill>
                  <a:srgbClr val="008000"/>
                </a:solidFill>
                <a:latin typeface="Times New Roman" panose="02020603050405020304" pitchFamily="18" charset="0"/>
                <a:ea typeface="Tahoma" panose="020B0604030504040204" pitchFamily="34" charset="0"/>
                <a:cs typeface="Times New Roman" panose="02020603050405020304" pitchFamily="18" charset="0"/>
              </a:rPr>
              <a:t>.</a:t>
            </a:r>
            <a:endParaRPr lang="en-US" sz="3600" b="1" spc="-133" dirty="0">
              <a:solidFill>
                <a:srgbClr val="0080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6085057"/>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400" y="899539"/>
            <a:ext cx="12344400" cy="5940973"/>
          </a:xfrm>
          <a:prstGeom prst="rect">
            <a:avLst/>
          </a:prstGeom>
          <a:ln>
            <a:noFill/>
          </a:ln>
          <a:effectLst>
            <a:softEdge rad="112500"/>
          </a:effectLst>
        </p:spPr>
      </p:pic>
      <p:sp>
        <p:nvSpPr>
          <p:cNvPr id="8" name="Speech Bubble: Rectangle with Corners Rounded 7">
            <a:extLst>
              <a:ext uri="{FF2B5EF4-FFF2-40B4-BE49-F238E27FC236}">
                <a16:creationId xmlns:a16="http://schemas.microsoft.com/office/drawing/2014/main" id="{C42408ED-562A-4EAC-2176-453F286291C9}"/>
              </a:ext>
            </a:extLst>
          </p:cNvPr>
          <p:cNvSpPr/>
          <p:nvPr/>
        </p:nvSpPr>
        <p:spPr>
          <a:xfrm>
            <a:off x="7865895" y="153961"/>
            <a:ext cx="3056313" cy="807720"/>
          </a:xfrm>
          <a:prstGeom prst="wedgeRoundRectCallout">
            <a:avLst>
              <a:gd name="adj1" fmla="val -40397"/>
              <a:gd name="adj2" fmla="val 76325"/>
              <a:gd name="adj3" fmla="val 16667"/>
            </a:avLst>
          </a:prstGeom>
          <a:solidFill>
            <a:schemeClr val="accent5">
              <a:lumMod val="20000"/>
              <a:lumOff val="80000"/>
            </a:schemeClr>
          </a:solidFill>
          <a:ln w="28575">
            <a:solidFill>
              <a:schemeClr val="accent2">
                <a:lumMod val="50000"/>
              </a:schemeClr>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FF0000"/>
                </a:solidFill>
                <a:effectLst/>
                <a:uLnTx/>
                <a:uFillTx/>
                <a:latin typeface="Nunito Black" pitchFamily="2" charset="0"/>
                <a:ea typeface="+mn-ea"/>
                <a:cs typeface="+mn-cs"/>
              </a:rPr>
              <a:t>Bức</a:t>
            </a:r>
            <a:r>
              <a:rPr kumimoji="0" lang="en-US" sz="28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rgbClr val="FF0000"/>
                </a:solidFill>
                <a:effectLst/>
                <a:uLnTx/>
                <a:uFillTx/>
                <a:latin typeface="Nunito Black" pitchFamily="2" charset="0"/>
                <a:ea typeface="+mn-ea"/>
                <a:cs typeface="+mn-cs"/>
              </a:rPr>
              <a:t>tranh</a:t>
            </a:r>
            <a:r>
              <a:rPr kumimoji="0" lang="en-US" sz="28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rgbClr val="FF0000"/>
                </a:solidFill>
                <a:effectLst/>
                <a:uLnTx/>
                <a:uFillTx/>
                <a:latin typeface="Nunito Black" pitchFamily="2" charset="0"/>
                <a:ea typeface="+mn-ea"/>
                <a:cs typeface="+mn-cs"/>
              </a:rPr>
              <a:t>vẽ</a:t>
            </a:r>
            <a:r>
              <a:rPr kumimoji="0" lang="en-US" sz="28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2800" b="0" i="0" u="none" strike="noStrike" kern="1200" cap="none" spc="0" normalizeH="0" baseline="0" noProof="0" dirty="0" err="1">
                <a:ln>
                  <a:noFill/>
                </a:ln>
                <a:solidFill>
                  <a:srgbClr val="FF0000"/>
                </a:solidFill>
                <a:effectLst/>
                <a:uLnTx/>
                <a:uFillTx/>
                <a:latin typeface="Nunito Black" pitchFamily="2" charset="0"/>
                <a:ea typeface="+mn-ea"/>
                <a:cs typeface="+mn-cs"/>
              </a:rPr>
              <a:t>gì</a:t>
            </a:r>
            <a:r>
              <a:rPr kumimoji="0" lang="en-US" sz="2800" b="0" i="0" u="none" strike="noStrike" kern="1200" cap="none" spc="0" normalizeH="0" baseline="0" noProof="0" dirty="0">
                <a:ln>
                  <a:noFill/>
                </a:ln>
                <a:solidFill>
                  <a:srgbClr val="FF0000"/>
                </a:solidFill>
                <a:effectLst/>
                <a:uLnTx/>
                <a:uFillTx/>
                <a:latin typeface="Nunito Black" pitchFamily="2" charset="0"/>
                <a:ea typeface="+mn-ea"/>
                <a:cs typeface="+mn-cs"/>
              </a:rPr>
              <a:t>?</a:t>
            </a:r>
          </a:p>
        </p:txBody>
      </p:sp>
      <p:sp>
        <p:nvSpPr>
          <p:cNvPr id="5" name="TextBox 29"/>
          <p:cNvSpPr txBox="1"/>
          <p:nvPr/>
        </p:nvSpPr>
        <p:spPr>
          <a:xfrm>
            <a:off x="533400" y="138842"/>
            <a:ext cx="8927690" cy="769441"/>
          </a:xfrm>
          <a:prstGeom prst="rect">
            <a:avLst/>
          </a:prstGeom>
        </p:spPr>
        <p:txBody>
          <a:bodyPr wrap="square" lIns="0" tIns="0" rIns="0" bIns="0" rtlCol="0" anchor="t">
            <a:spAutoFit/>
          </a:bodyPr>
          <a:lstStyle/>
          <a:p>
            <a:pPr marL="0" marR="0" lvl="0" indent="0" algn="ctr" defTabSz="609539" rtl="0" eaLnBrk="1" fontAlgn="auto" latinLnBrk="0" hangingPunct="1">
              <a:lnSpc>
                <a:spcPts val="6400"/>
              </a:lnSpc>
              <a:spcBef>
                <a:spcPct val="0"/>
              </a:spcBef>
              <a:spcAft>
                <a:spcPts val="0"/>
              </a:spcAft>
              <a:buClrTx/>
              <a:buSzTx/>
              <a:buFontTx/>
              <a:buNone/>
              <a:tabLst/>
              <a:defRPr/>
            </a:pPr>
            <a:r>
              <a:rPr kumimoji="0" lang="en-US" sz="4000" b="1" i="0" u="none" strike="noStrike" kern="1200" cap="none" spc="-133" normalizeH="0" baseline="0" noProof="0" dirty="0" err="1">
                <a:ln>
                  <a:noFill/>
                </a:ln>
                <a:solidFill>
                  <a:srgbClr val="0070C0"/>
                </a:solidFill>
                <a:effectLst/>
                <a:highlight>
                  <a:srgbClr val="FFFF00"/>
                </a:highlight>
                <a:uLnTx/>
                <a:uFillTx/>
                <a:latin typeface="Nunito Black" pitchFamily="2" charset="0"/>
                <a:ea typeface="+mn-ea"/>
                <a:cs typeface="+mn-cs"/>
              </a:rPr>
              <a:t>Tạm</a:t>
            </a:r>
            <a:r>
              <a:rPr kumimoji="0" lang="en-US" sz="4000" b="1" i="0" u="none" strike="noStrike" kern="1200" cap="none" spc="-133" normalizeH="0" baseline="0" noProof="0" dirty="0">
                <a:ln>
                  <a:noFill/>
                </a:ln>
                <a:solidFill>
                  <a:srgbClr val="0070C0"/>
                </a:solidFill>
                <a:effectLst/>
                <a:highlight>
                  <a:srgbClr val="FFFF00"/>
                </a:highlight>
                <a:uLnTx/>
                <a:uFillTx/>
                <a:latin typeface="Nunito Black" pitchFamily="2" charset="0"/>
                <a:ea typeface="+mn-ea"/>
                <a:cs typeface="+mn-cs"/>
              </a:rPr>
              <a:t> </a:t>
            </a:r>
            <a:r>
              <a:rPr kumimoji="0" lang="en-US" sz="4000" b="1" i="0" u="none" strike="noStrike" kern="1200" cap="none" spc="-133" normalizeH="0" baseline="0" noProof="0" dirty="0" err="1">
                <a:ln>
                  <a:noFill/>
                </a:ln>
                <a:solidFill>
                  <a:srgbClr val="0070C0"/>
                </a:solidFill>
                <a:effectLst/>
                <a:highlight>
                  <a:srgbClr val="FFFF00"/>
                </a:highlight>
                <a:uLnTx/>
                <a:uFillTx/>
                <a:latin typeface="Nunito Black" pitchFamily="2" charset="0"/>
                <a:ea typeface="+mn-ea"/>
                <a:cs typeface="+mn-cs"/>
              </a:rPr>
              <a:t>biệt</a:t>
            </a:r>
            <a:r>
              <a:rPr kumimoji="0" lang="en-US" sz="4000" b="1" i="0" u="none" strike="noStrike" kern="1200" cap="none" spc="-133" normalizeH="0" baseline="0" noProof="0" dirty="0">
                <a:ln>
                  <a:noFill/>
                </a:ln>
                <a:solidFill>
                  <a:srgbClr val="0070C0"/>
                </a:solidFill>
                <a:effectLst/>
                <a:highlight>
                  <a:srgbClr val="FFFF00"/>
                </a:highlight>
                <a:uLnTx/>
                <a:uFillTx/>
                <a:latin typeface="Nunito Black" pitchFamily="2" charset="0"/>
                <a:ea typeface="+mn-ea"/>
                <a:cs typeface="+mn-cs"/>
              </a:rPr>
              <a:t> </a:t>
            </a:r>
            <a:r>
              <a:rPr kumimoji="0" lang="en-US" sz="4000" b="1" i="0" u="none" strike="noStrike" kern="1200" cap="none" spc="-133" normalizeH="0" baseline="0" noProof="0" dirty="0" err="1">
                <a:ln>
                  <a:noFill/>
                </a:ln>
                <a:solidFill>
                  <a:srgbClr val="0070C0"/>
                </a:solidFill>
                <a:effectLst/>
                <a:highlight>
                  <a:srgbClr val="FFFF00"/>
                </a:highlight>
                <a:uLnTx/>
                <a:uFillTx/>
                <a:latin typeface="Nunito Black" pitchFamily="2" charset="0"/>
                <a:ea typeface="+mn-ea"/>
                <a:cs typeface="+mn-cs"/>
              </a:rPr>
              <a:t>mùa</a:t>
            </a:r>
            <a:r>
              <a:rPr kumimoji="0" lang="en-US" sz="4000" b="1" i="0" u="none" strike="noStrike" kern="1200" cap="none" spc="-133" normalizeH="0" baseline="0" noProof="0" dirty="0">
                <a:ln>
                  <a:noFill/>
                </a:ln>
                <a:solidFill>
                  <a:srgbClr val="0070C0"/>
                </a:solidFill>
                <a:effectLst/>
                <a:highlight>
                  <a:srgbClr val="FFFF00"/>
                </a:highlight>
                <a:uLnTx/>
                <a:uFillTx/>
                <a:latin typeface="Nunito Black" pitchFamily="2" charset="0"/>
                <a:ea typeface="+mn-ea"/>
                <a:cs typeface="+mn-cs"/>
              </a:rPr>
              <a:t> </a:t>
            </a:r>
            <a:r>
              <a:rPr kumimoji="0" lang="en-US" sz="4000" b="1" i="0" u="none" strike="noStrike" kern="1200" cap="none" spc="-133" normalizeH="0" baseline="0" noProof="0" dirty="0" err="1">
                <a:ln>
                  <a:noFill/>
                </a:ln>
                <a:solidFill>
                  <a:srgbClr val="0070C0"/>
                </a:solidFill>
                <a:effectLst/>
                <a:highlight>
                  <a:srgbClr val="FFFF00"/>
                </a:highlight>
                <a:uLnTx/>
                <a:uFillTx/>
                <a:latin typeface="Nunito Black" pitchFamily="2" charset="0"/>
                <a:ea typeface="+mn-ea"/>
                <a:cs typeface="+mn-cs"/>
              </a:rPr>
              <a:t>hè</a:t>
            </a:r>
            <a:endParaRPr kumimoji="0" lang="en-US" sz="4000" b="1" i="0" u="none" strike="noStrike" kern="1200" cap="none" spc="-133" normalizeH="0" baseline="0" noProof="0" dirty="0">
              <a:ln>
                <a:noFill/>
              </a:ln>
              <a:solidFill>
                <a:srgbClr val="0070C0"/>
              </a:solidFill>
              <a:effectLst/>
              <a:highlight>
                <a:srgbClr val="FFFF00"/>
              </a:highlight>
              <a:uLnTx/>
              <a:uFillTx/>
              <a:latin typeface="Nunito Black" pitchFamily="2" charset="0"/>
              <a:ea typeface="+mn-ea"/>
              <a:cs typeface="+mn-cs"/>
            </a:endParaRPr>
          </a:p>
        </p:txBody>
      </p:sp>
    </p:spTree>
    <p:extLst>
      <p:ext uri="{BB962C8B-B14F-4D97-AF65-F5344CB8AC3E}">
        <p14:creationId xmlns:p14="http://schemas.microsoft.com/office/powerpoint/2010/main" val="2245488999"/>
      </p:ext>
    </p:extLst>
  </p:cSld>
  <p:clrMapOvr>
    <a:masterClrMapping/>
  </p:clrMapOvr>
  <mc:AlternateContent xmlns:mc="http://schemas.openxmlformats.org/markup-compatibility/2006" xmlns:p14="http://schemas.microsoft.com/office/powerpoint/2010/main">
    <mc:Choice Requires="p14">
      <p:transition spd="slow" p14:dur="1500">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549864" y="116386"/>
            <a:ext cx="5102349" cy="1229020"/>
            <a:chOff x="4659196" y="210532"/>
            <a:chExt cx="6696836" cy="1640774"/>
          </a:xfrm>
        </p:grpSpPr>
        <p:grpSp>
          <p:nvGrpSpPr>
            <p:cNvPr id="15" name="Group 14"/>
            <p:cNvGrpSpPr/>
            <p:nvPr/>
          </p:nvGrpSpPr>
          <p:grpSpPr>
            <a:xfrm>
              <a:off x="4659196" y="210532"/>
              <a:ext cx="6696836" cy="1640774"/>
              <a:chOff x="4659196" y="210532"/>
              <a:chExt cx="6696836" cy="1640774"/>
            </a:xfrm>
          </p:grpSpPr>
          <p:sp>
            <p:nvSpPr>
              <p:cNvPr id="17" name="TextBox 16"/>
              <p:cNvSpPr txBox="1"/>
              <p:nvPr/>
            </p:nvSpPr>
            <p:spPr>
              <a:xfrm>
                <a:off x="4659196" y="210532"/>
                <a:ext cx="6655192" cy="677112"/>
              </a:xfrm>
              <a:prstGeom prst="rect">
                <a:avLst/>
              </a:prstGeom>
              <a:noFill/>
            </p:spPr>
            <p:txBody>
              <a:bodyPr wrap="none" rtlCol="0">
                <a:spAutoFit/>
              </a:bodyPr>
              <a:lstStyle/>
              <a:p>
                <a:pPr algn="ctr" defTabSz="684886" eaLnBrk="0" fontAlgn="base" hangingPunct="0">
                  <a:spcBef>
                    <a:spcPct val="0"/>
                  </a:spcBef>
                  <a:spcAft>
                    <a:spcPct val="0"/>
                  </a:spcAft>
                </a:pPr>
                <a:r>
                  <a:rPr lang="en-US" sz="2696">
                    <a:solidFill>
                      <a:srgbClr val="0000CC"/>
                    </a:solidFill>
                    <a:latin typeface="Times New Roman" pitchFamily="18" charset="0"/>
                    <a:cs typeface="Times New Roman" pitchFamily="18" charset="0"/>
                  </a:rPr>
                  <a:t>Thứ tư ngày 2  tháng 10 năm 2024 </a:t>
                </a:r>
              </a:p>
            </p:txBody>
          </p:sp>
          <p:sp>
            <p:nvSpPr>
              <p:cNvPr id="18" name="TextBox 17"/>
              <p:cNvSpPr txBox="1"/>
              <p:nvPr/>
            </p:nvSpPr>
            <p:spPr>
              <a:xfrm>
                <a:off x="5951593" y="743102"/>
                <a:ext cx="5404439" cy="1108204"/>
              </a:xfrm>
              <a:prstGeom prst="rect">
                <a:avLst/>
              </a:prstGeom>
              <a:noFill/>
            </p:spPr>
            <p:txBody>
              <a:bodyPr wrap="none" rtlCol="0">
                <a:spAutoFit/>
              </a:bodyPr>
              <a:lstStyle/>
              <a:p>
                <a:pPr algn="ctr" defTabSz="684886" eaLnBrk="0" fontAlgn="base" hangingPunct="0">
                  <a:spcBef>
                    <a:spcPct val="0"/>
                  </a:spcBef>
                  <a:spcAft>
                    <a:spcPct val="0"/>
                  </a:spcAft>
                </a:pPr>
                <a:r>
                  <a:rPr lang="en-US" sz="2397" b="1">
                    <a:solidFill>
                      <a:srgbClr val="FF0066"/>
                    </a:solidFill>
                    <a:latin typeface="Times New Roman" pitchFamily="18" charset="0"/>
                    <a:cs typeface="Times New Roman" pitchFamily="18" charset="0"/>
                  </a:rPr>
                  <a:t>TIẾNG VIỆT</a:t>
                </a:r>
              </a:p>
              <a:p>
                <a:pPr algn="ctr" defTabSz="684886" eaLnBrk="0" fontAlgn="base" hangingPunct="0">
                  <a:spcBef>
                    <a:spcPct val="0"/>
                  </a:spcBef>
                  <a:spcAft>
                    <a:spcPct val="0"/>
                  </a:spcAft>
                </a:pPr>
                <a:r>
                  <a:rPr lang="en-US" sz="2397" b="1">
                    <a:solidFill>
                      <a:srgbClr val="FF0066"/>
                    </a:solidFill>
                    <a:latin typeface="Times New Roman" pitchFamily="18" charset="0"/>
                    <a:cs typeface="Times New Roman" pitchFamily="18" charset="0"/>
                  </a:rPr>
                  <a:t>Đọc: Tạm biệt mùa hè (tiết 1)</a:t>
                </a:r>
              </a:p>
            </p:txBody>
          </p:sp>
        </p:grpSp>
        <p:cxnSp>
          <p:nvCxnSpPr>
            <p:cNvPr id="16" name="Straight Connector 15"/>
            <p:cNvCxnSpPr/>
            <p:nvPr/>
          </p:nvCxnSpPr>
          <p:spPr>
            <a:xfrm>
              <a:off x="7529467" y="1203959"/>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pic>
        <p:nvPicPr>
          <p:cNvPr id="8" name="Picture 7"/>
          <p:cNvPicPr>
            <a:picLocks noChangeAspect="1"/>
          </p:cNvPicPr>
          <p:nvPr/>
        </p:nvPicPr>
        <p:blipFill>
          <a:blip r:embed="rId2"/>
          <a:stretch>
            <a:fillRect/>
          </a:stretch>
        </p:blipFill>
        <p:spPr>
          <a:xfrm>
            <a:off x="0" y="1219200"/>
            <a:ext cx="12115800" cy="5621312"/>
          </a:xfrm>
          <a:prstGeom prst="rect">
            <a:avLst/>
          </a:prstGeom>
          <a:ln>
            <a:noFill/>
          </a:ln>
          <a:effectLst>
            <a:softEdge rad="112500"/>
          </a:effectLst>
        </p:spPr>
      </p:pic>
    </p:spTree>
    <p:extLst>
      <p:ext uri="{BB962C8B-B14F-4D97-AF65-F5344CB8AC3E}">
        <p14:creationId xmlns:p14="http://schemas.microsoft.com/office/powerpoint/2010/main" val="16225441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9" name="TextBox 29">
            <a:extLst>
              <a:ext uri="{FF2B5EF4-FFF2-40B4-BE49-F238E27FC236}">
                <a16:creationId xmlns:a16="http://schemas.microsoft.com/office/drawing/2014/main" id="{F9AC805C-20B9-D478-A468-ED6319489366}"/>
              </a:ext>
            </a:extLst>
          </p:cNvPr>
          <p:cNvSpPr txBox="1"/>
          <p:nvPr/>
        </p:nvSpPr>
        <p:spPr>
          <a:xfrm>
            <a:off x="3429000" y="144959"/>
            <a:ext cx="4419600" cy="769441"/>
          </a:xfrm>
          <a:prstGeom prst="rect">
            <a:avLst/>
          </a:prstGeom>
        </p:spPr>
        <p:txBody>
          <a:bodyPr wrap="square" lIns="0" tIns="0" rIns="0" bIns="0" rtlCol="0" anchor="t">
            <a:spAutoFit/>
          </a:bodyPr>
          <a:lstStyle/>
          <a:p>
            <a:pPr marL="0" marR="0" lvl="0" indent="0" algn="ctr" defTabSz="609539" rtl="0" eaLnBrk="1" fontAlgn="auto" latinLnBrk="0" hangingPunct="1">
              <a:lnSpc>
                <a:spcPts val="6400"/>
              </a:lnSpc>
              <a:spcBef>
                <a:spcPct val="0"/>
              </a:spcBef>
              <a:spcAft>
                <a:spcPts val="0"/>
              </a:spcAft>
              <a:buClrTx/>
              <a:buSzTx/>
              <a:buFontTx/>
              <a:buNone/>
              <a:tabLst/>
              <a:defRPr/>
            </a:pPr>
            <a:r>
              <a:rPr kumimoji="0" lang="en-US" sz="3600" b="0" i="0" u="none" strike="noStrike" kern="1200" cap="none" spc="-133" normalizeH="0" baseline="0" noProof="0" dirty="0" err="1">
                <a:ln>
                  <a:noFill/>
                </a:ln>
                <a:solidFill>
                  <a:srgbClr val="F92D67"/>
                </a:solidFill>
                <a:effectLst/>
                <a:uLnTx/>
                <a:uFillTx/>
                <a:latin typeface="Sriracha"/>
                <a:ea typeface="+mn-ea"/>
                <a:cs typeface="+mn-cs"/>
              </a:rPr>
              <a:t>Tạm</a:t>
            </a:r>
            <a:r>
              <a:rPr kumimoji="0" lang="en-US" sz="3600" b="0" i="0" u="none" strike="noStrike" kern="1200" cap="none" spc="-133" normalizeH="0" baseline="0" noProof="0" dirty="0">
                <a:ln>
                  <a:noFill/>
                </a:ln>
                <a:solidFill>
                  <a:srgbClr val="F92D67"/>
                </a:solidFill>
                <a:effectLst/>
                <a:uLnTx/>
                <a:uFillTx/>
                <a:latin typeface="Sriracha"/>
                <a:ea typeface="+mn-ea"/>
                <a:cs typeface="+mn-cs"/>
              </a:rPr>
              <a:t> </a:t>
            </a:r>
            <a:r>
              <a:rPr kumimoji="0" lang="en-US" sz="3600" b="0" i="0" u="none" strike="noStrike" kern="1200" cap="none" spc="-133" normalizeH="0" baseline="0" noProof="0" dirty="0" err="1">
                <a:ln>
                  <a:noFill/>
                </a:ln>
                <a:solidFill>
                  <a:srgbClr val="F92D67"/>
                </a:solidFill>
                <a:effectLst/>
                <a:uLnTx/>
                <a:uFillTx/>
                <a:latin typeface="Sriracha"/>
                <a:ea typeface="+mn-ea"/>
                <a:cs typeface="+mn-cs"/>
              </a:rPr>
              <a:t>biệt</a:t>
            </a:r>
            <a:r>
              <a:rPr kumimoji="0" lang="en-US" sz="3600" b="0" i="0" u="none" strike="noStrike" kern="1200" cap="none" spc="-133" normalizeH="0" baseline="0" noProof="0" dirty="0">
                <a:ln>
                  <a:noFill/>
                </a:ln>
                <a:solidFill>
                  <a:srgbClr val="F92D67"/>
                </a:solidFill>
                <a:effectLst/>
                <a:uLnTx/>
                <a:uFillTx/>
                <a:latin typeface="Sriracha"/>
                <a:ea typeface="+mn-ea"/>
                <a:cs typeface="+mn-cs"/>
              </a:rPr>
              <a:t> </a:t>
            </a:r>
            <a:r>
              <a:rPr kumimoji="0" lang="en-US" sz="3600" b="0" i="0" u="none" strike="noStrike" kern="1200" cap="none" spc="-133" normalizeH="0" baseline="0" noProof="0" dirty="0" err="1">
                <a:ln>
                  <a:noFill/>
                </a:ln>
                <a:solidFill>
                  <a:srgbClr val="F92D67"/>
                </a:solidFill>
                <a:effectLst/>
                <a:uLnTx/>
                <a:uFillTx/>
                <a:latin typeface="Sriracha"/>
                <a:ea typeface="+mn-ea"/>
                <a:cs typeface="+mn-cs"/>
              </a:rPr>
              <a:t>mùa</a:t>
            </a:r>
            <a:r>
              <a:rPr kumimoji="0" lang="en-US" sz="3600" b="0" i="0" u="none" strike="noStrike" kern="1200" cap="none" spc="-133" normalizeH="0" baseline="0" noProof="0" dirty="0">
                <a:ln>
                  <a:noFill/>
                </a:ln>
                <a:solidFill>
                  <a:srgbClr val="F92D67"/>
                </a:solidFill>
                <a:effectLst/>
                <a:uLnTx/>
                <a:uFillTx/>
                <a:latin typeface="Sriracha"/>
                <a:ea typeface="+mn-ea"/>
                <a:cs typeface="+mn-cs"/>
              </a:rPr>
              <a:t> </a:t>
            </a:r>
            <a:r>
              <a:rPr kumimoji="0" lang="en-US" sz="3600" b="0" i="0" u="none" strike="noStrike" kern="1200" cap="none" spc="-133" normalizeH="0" baseline="0" noProof="0" dirty="0" err="1">
                <a:ln>
                  <a:noFill/>
                </a:ln>
                <a:solidFill>
                  <a:srgbClr val="F92D67"/>
                </a:solidFill>
                <a:effectLst/>
                <a:uLnTx/>
                <a:uFillTx/>
                <a:latin typeface="Sriracha"/>
                <a:ea typeface="+mn-ea"/>
                <a:cs typeface="+mn-cs"/>
              </a:rPr>
              <a:t>hè</a:t>
            </a:r>
            <a:endParaRPr kumimoji="0" lang="en-US" sz="3600" b="0" i="0" u="none" strike="noStrike" kern="1200" cap="none" spc="-133" normalizeH="0" baseline="0" noProof="0" dirty="0">
              <a:ln>
                <a:noFill/>
              </a:ln>
              <a:solidFill>
                <a:srgbClr val="F92D67"/>
              </a:solidFill>
              <a:effectLst/>
              <a:uLnTx/>
              <a:uFillTx/>
              <a:latin typeface="Sriracha"/>
              <a:ea typeface="+mn-ea"/>
              <a:cs typeface="+mn-cs"/>
            </a:endParaRPr>
          </a:p>
        </p:txBody>
      </p:sp>
      <p:sp>
        <p:nvSpPr>
          <p:cNvPr id="3" name="Rectangle 2"/>
          <p:cNvSpPr/>
          <p:nvPr/>
        </p:nvSpPr>
        <p:spPr>
          <a:xfrm>
            <a:off x="81718" y="1165622"/>
            <a:ext cx="11957881" cy="6001643"/>
          </a:xfrm>
          <a:prstGeom prst="rect">
            <a:avLst/>
          </a:prstGeom>
          <a:solidFill>
            <a:schemeClr val="bg2"/>
          </a:solidFill>
          <a:ln>
            <a:noFill/>
          </a:ln>
          <a:effectLst/>
        </p:spPr>
        <p:txBody>
          <a:bodyPr wrap="square">
            <a:spAutoFit/>
          </a:bodyPr>
          <a:lstStyle/>
          <a:p>
            <a:pPr marL="0" marR="0" lvl="0" indent="0" algn="just"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Đêm nay, Diệu nằm mãi mà không ngủ được vì háo hức chờ sớm mai đến lớp. Sau kì nghỉ hè, bạn bè gặp nhau sẽ có bao nhiêu chuyện vui để kể. Các bạn chắc chắn sẽ kể về những chuyến du lịch kì thú của mình: ra biển, lên núi, đến thăm những thành phố lớn,… Còn Diệu, Diệu sẽ kể với các bạn những gì nhỉ?</a:t>
            </a:r>
          </a:p>
          <a:p>
            <a:pPr marL="0" marR="0" lvl="0" indent="0" algn="just"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Mùa hè của Diệu đơn giản lắm. Chiều nào Diệu cũng theo mẹ đi các vườn thu </a:t>
            </a:r>
            <a:r>
              <a:rPr kumimoji="0" lang="vi-VN" sz="2400" b="0" i="0" u="none" strike="noStrike" kern="1200" cap="none" spc="0" normalizeH="0" baseline="0" noProof="0">
                <a:ln>
                  <a:noFill/>
                </a:ln>
                <a:solidFill>
                  <a:srgbClr val="002060"/>
                </a:solidFill>
                <a:effectLst/>
                <a:uLnTx/>
                <a:uFillTx/>
                <a:latin typeface="Nunito Black" pitchFamily="2" charset="0"/>
                <a:ea typeface="+mn-ea"/>
                <a:cs typeface="+mn-cs"/>
              </a:rPr>
              <a:t>hái quả</a:t>
            </a:r>
            <a:r>
              <a:rPr kumimoji="0" lang="en-US" sz="2400" b="0" i="0" u="none" strike="noStrike" kern="1200" cap="none" spc="0" normalizeH="0" baseline="0" noProof="0">
                <a:ln>
                  <a:noFill/>
                </a:ln>
                <a:solidFill>
                  <a:srgbClr val="002060"/>
                </a:solidFill>
                <a:effectLst/>
                <a:uLnTx/>
                <a:uFillTx/>
                <a:latin typeface="Nunito Black" pitchFamily="2" charset="0"/>
                <a:ea typeface="+mn-ea"/>
                <a:cs typeface="+mn-cs"/>
              </a:rPr>
              <a:t>.</a:t>
            </a:r>
            <a:r>
              <a:rPr kumimoji="0" lang="vi-VN" sz="2400" b="0" i="0" u="none" strike="noStrike" kern="1200" cap="none" spc="0" normalizeH="0" baseline="0" noProof="0">
                <a:ln>
                  <a:noFill/>
                </a:ln>
                <a:solidFill>
                  <a:srgbClr val="002060"/>
                </a:solidFill>
                <a:effectLst/>
                <a:uLnTx/>
                <a:uFillTx/>
                <a:latin typeface="Nunito Black" pitchFamily="2" charset="0"/>
                <a:ea typeface="+mn-ea"/>
                <a:cs typeface="+mn-cs"/>
              </a:rPr>
              <a:t> </a:t>
            </a: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Hết chôm chôm lại đến bơ, sầu riêng,… Được đến nhiều mảnh vườn với vô vàn trái cây khác nhau thật là thích!</a:t>
            </a:r>
          </a:p>
          <a:p>
            <a:pPr marL="0" marR="0" lvl="0" indent="0" algn="just"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Mùa hè của Diệu là những lần đến nhà bà cụ Khởi ở cuối làng. Bà bị mù nhưng vẫn có thể làm hết mọi việc trong nhà. Bà đi không cần gậy dò đường. Diệu thường tỉ tê trò chuyện với bà. Bà là cả một kho chuyện thú vị.</a:t>
            </a:r>
          </a:p>
          <a:p>
            <a:pPr marL="0" marR="0" lvl="0" indent="0" algn="just"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Mùa hè của Diệu là những buổi ra chợ cùng mẹ. Khu chợ quê nghèo ấy thật giản dị mà gần gũi, thân quen. Diệu yêu những người cô, người bác tảo tần bán từng giỏ cua, mớ tép; yêu cả những người bà sáng nào cũng dắt cháu đi mua một ít kẹo bột, vài chiếc bánh mì,…</a:t>
            </a:r>
          </a:p>
          <a:p>
            <a:pPr marL="0" marR="0" lvl="0" indent="0" algn="just" defTabSz="609539"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Nunito Black" pitchFamily="2" charset="0"/>
                <a:ea typeface="+mn-ea"/>
                <a:cs typeface="+mn-cs"/>
              </a:rPr>
              <a:t>	</a:t>
            </a: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Tạm biệt mùa hè, mai Diệu sẽ bước vào năm học mới…</a:t>
            </a:r>
          </a:p>
          <a:p>
            <a:pPr marL="0" marR="0" lvl="0" indent="0" algn="r" defTabSz="609539"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Nunito Black" pitchFamily="2" charset="0"/>
                <a:ea typeface="+mn-ea"/>
                <a:cs typeface="+mn-cs"/>
              </a:rPr>
              <a:t>(Theo Vũ Thị Huyền Trang)</a:t>
            </a:r>
          </a:p>
        </p:txBody>
      </p:sp>
    </p:spTree>
    <p:extLst>
      <p:ext uri="{BB962C8B-B14F-4D97-AF65-F5344CB8AC3E}">
        <p14:creationId xmlns:p14="http://schemas.microsoft.com/office/powerpoint/2010/main" val="444598073"/>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458460" y="116385"/>
            <a:ext cx="5306261" cy="860138"/>
            <a:chOff x="4539228" y="210532"/>
            <a:chExt cx="6964467" cy="1148307"/>
          </a:xfrm>
        </p:grpSpPr>
        <p:grpSp>
          <p:nvGrpSpPr>
            <p:cNvPr id="15" name="Group 14"/>
            <p:cNvGrpSpPr/>
            <p:nvPr/>
          </p:nvGrpSpPr>
          <p:grpSpPr>
            <a:xfrm>
              <a:off x="4539228" y="210532"/>
              <a:ext cx="6964467" cy="1148307"/>
              <a:chOff x="4539228" y="210532"/>
              <a:chExt cx="6964467" cy="1148307"/>
            </a:xfrm>
          </p:grpSpPr>
          <p:sp>
            <p:nvSpPr>
              <p:cNvPr id="17" name="TextBox 16"/>
              <p:cNvSpPr txBox="1"/>
              <p:nvPr/>
            </p:nvSpPr>
            <p:spPr>
              <a:xfrm>
                <a:off x="4539228" y="210532"/>
                <a:ext cx="6964467" cy="677112"/>
              </a:xfrm>
              <a:prstGeom prst="rect">
                <a:avLst/>
              </a:prstGeom>
              <a:noFill/>
            </p:spPr>
            <p:txBody>
              <a:bodyPr wrap="none" rtlCol="0">
                <a:spAutoFit/>
              </a:bodyPr>
              <a:lstStyle/>
              <a:p>
                <a:pPr defTabSz="684886" eaLnBrk="0" fontAlgn="base" hangingPunct="0">
                  <a:spcBef>
                    <a:spcPct val="0"/>
                  </a:spcBef>
                  <a:spcAft>
                    <a:spcPct val="0"/>
                  </a:spcAft>
                </a:pPr>
                <a:r>
                  <a:rPr lang="en-US" sz="2696">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651116" y="743102"/>
                <a:ext cx="2623026" cy="615737"/>
              </a:xfrm>
              <a:prstGeom prst="rect">
                <a:avLst/>
              </a:prstGeom>
              <a:noFill/>
            </p:spPr>
            <p:txBody>
              <a:bodyPr wrap="none" rtlCol="0">
                <a:spAutoFit/>
              </a:bodyPr>
              <a:lstStyle/>
              <a:p>
                <a:pPr defTabSz="684886" eaLnBrk="0" fontAlgn="base" hangingPunct="0">
                  <a:spcBef>
                    <a:spcPct val="0"/>
                  </a:spcBef>
                  <a:spcAft>
                    <a:spcPct val="0"/>
                  </a:spcAft>
                </a:pPr>
                <a:r>
                  <a:rPr lang="en-US" sz="2397"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3140547" y="985000"/>
            <a:ext cx="6037640" cy="54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886" eaLnBrk="1" fontAlgn="base" hangingPunct="1">
              <a:spcAft>
                <a:spcPct val="0"/>
              </a:spcAft>
              <a:defRPr/>
            </a:pPr>
            <a:r>
              <a:rPr lang="en-US" sz="2846" b="1" dirty="0" err="1">
                <a:solidFill>
                  <a:srgbClr val="0000CC"/>
                </a:solidFill>
                <a:effectLst>
                  <a:outerShdw blurRad="38100" dist="38100" dir="2700000" algn="tl">
                    <a:srgbClr val="000000">
                      <a:alpha val="43137"/>
                    </a:srgbClr>
                  </a:outerShdw>
                </a:effectLst>
                <a:latin typeface="Times New Roman" pitchFamily="18" charset="0"/>
              </a:rPr>
              <a:t>Bài</a:t>
            </a:r>
            <a:r>
              <a:rPr lang="en-US" sz="2846" b="1" dirty="0">
                <a:solidFill>
                  <a:srgbClr val="0000CC"/>
                </a:solidFill>
                <a:effectLst>
                  <a:outerShdw blurRad="38100" dist="38100" dir="2700000" algn="tl">
                    <a:srgbClr val="000000">
                      <a:alpha val="43137"/>
                    </a:srgbClr>
                  </a:outerShdw>
                </a:effectLst>
                <a:latin typeface="Times New Roman" pitchFamily="18" charset="0"/>
              </a:rPr>
              <a:t> 8: </a:t>
            </a:r>
            <a:r>
              <a:rPr lang="en-US" sz="2846" b="1" dirty="0" err="1">
                <a:solidFill>
                  <a:srgbClr val="0000CC"/>
                </a:solidFill>
                <a:effectLst>
                  <a:outerShdw blurRad="38100" dist="38100" dir="2700000" algn="tl">
                    <a:srgbClr val="000000">
                      <a:alpha val="43137"/>
                    </a:srgbClr>
                  </a:outerShdw>
                </a:effectLst>
                <a:latin typeface="Times New Roman" pitchFamily="18" charset="0"/>
              </a:rPr>
              <a:t>TẠM</a:t>
            </a:r>
            <a:r>
              <a:rPr lang="en-US" sz="2846" b="1" dirty="0">
                <a:solidFill>
                  <a:srgbClr val="0000CC"/>
                </a:solidFill>
                <a:effectLst>
                  <a:outerShdw blurRad="38100" dist="38100" dir="2700000" algn="tl">
                    <a:srgbClr val="000000">
                      <a:alpha val="43137"/>
                    </a:srgbClr>
                  </a:outerShdw>
                </a:effectLst>
                <a:latin typeface="Times New Roman" pitchFamily="18" charset="0"/>
              </a:rPr>
              <a:t> </a:t>
            </a:r>
            <a:r>
              <a:rPr lang="en-US" sz="2846" b="1" dirty="0" err="1">
                <a:solidFill>
                  <a:srgbClr val="0000CC"/>
                </a:solidFill>
                <a:effectLst>
                  <a:outerShdw blurRad="38100" dist="38100" dir="2700000" algn="tl">
                    <a:srgbClr val="000000">
                      <a:alpha val="43137"/>
                    </a:srgbClr>
                  </a:outerShdw>
                </a:effectLst>
                <a:latin typeface="Times New Roman" pitchFamily="18" charset="0"/>
              </a:rPr>
              <a:t>BIỆT</a:t>
            </a:r>
            <a:r>
              <a:rPr lang="en-US" sz="2846" b="1" dirty="0">
                <a:solidFill>
                  <a:srgbClr val="0000CC"/>
                </a:solidFill>
                <a:effectLst>
                  <a:outerShdw blurRad="38100" dist="38100" dir="2700000" algn="tl">
                    <a:srgbClr val="000000">
                      <a:alpha val="43137"/>
                    </a:srgbClr>
                  </a:outerShdw>
                </a:effectLst>
                <a:latin typeface="Times New Roman" pitchFamily="18" charset="0"/>
              </a:rPr>
              <a:t> </a:t>
            </a:r>
            <a:r>
              <a:rPr lang="en-US" sz="2846" b="1" dirty="0" err="1">
                <a:solidFill>
                  <a:srgbClr val="0000CC"/>
                </a:solidFill>
                <a:effectLst>
                  <a:outerShdw blurRad="38100" dist="38100" dir="2700000" algn="tl">
                    <a:srgbClr val="000000">
                      <a:alpha val="43137"/>
                    </a:srgbClr>
                  </a:outerShdw>
                </a:effectLst>
                <a:latin typeface="Times New Roman" pitchFamily="18" charset="0"/>
              </a:rPr>
              <a:t>MÙA</a:t>
            </a:r>
            <a:r>
              <a:rPr lang="en-US" sz="2846" b="1" dirty="0">
                <a:solidFill>
                  <a:srgbClr val="0000CC"/>
                </a:solidFill>
                <a:effectLst>
                  <a:outerShdw blurRad="38100" dist="38100" dir="2700000" algn="tl">
                    <a:srgbClr val="000000">
                      <a:alpha val="43137"/>
                    </a:srgbClr>
                  </a:outerShdw>
                </a:effectLst>
                <a:latin typeface="Times New Roman" pitchFamily="18" charset="0"/>
              </a:rPr>
              <a:t> </a:t>
            </a:r>
            <a:r>
              <a:rPr lang="en-US" sz="2846" b="1" dirty="0" err="1">
                <a:solidFill>
                  <a:srgbClr val="0000CC"/>
                </a:solidFill>
                <a:effectLst>
                  <a:outerShdw blurRad="38100" dist="38100" dir="2700000" algn="tl">
                    <a:srgbClr val="000000">
                      <a:alpha val="43137"/>
                    </a:srgbClr>
                  </a:outerShdw>
                </a:effectLst>
                <a:latin typeface="Times New Roman" pitchFamily="18" charset="0"/>
              </a:rPr>
              <a:t>HÈ</a:t>
            </a:r>
            <a:r>
              <a:rPr lang="en-US" sz="2846" b="1" dirty="0">
                <a:solidFill>
                  <a:srgbClr val="0000CC"/>
                </a:solidFill>
                <a:effectLst>
                  <a:outerShdw blurRad="38100" dist="38100" dir="2700000" algn="tl">
                    <a:srgbClr val="000000">
                      <a:alpha val="43137"/>
                    </a:srgbClr>
                  </a:outerShdw>
                </a:effectLst>
                <a:latin typeface="Times New Roman" pitchFamily="18" charset="0"/>
              </a:rPr>
              <a:t> ( </a:t>
            </a:r>
            <a:r>
              <a:rPr lang="en-US" sz="2846" b="1" dirty="0" err="1">
                <a:solidFill>
                  <a:srgbClr val="0000CC"/>
                </a:solidFill>
                <a:effectLst>
                  <a:outerShdw blurRad="38100" dist="38100" dir="2700000" algn="tl">
                    <a:srgbClr val="000000">
                      <a:alpha val="43137"/>
                    </a:srgbClr>
                  </a:outerShdw>
                </a:effectLst>
                <a:latin typeface="Times New Roman" pitchFamily="18" charset="0"/>
              </a:rPr>
              <a:t>T1</a:t>
            </a:r>
            <a:r>
              <a:rPr lang="en-US" sz="2846" b="1" dirty="0">
                <a:solidFill>
                  <a:srgbClr val="0000CC"/>
                </a:solidFill>
                <a:effectLst>
                  <a:outerShdw blurRad="38100" dist="38100" dir="2700000" algn="tl">
                    <a:srgbClr val="000000">
                      <a:alpha val="43137"/>
                    </a:srgbClr>
                  </a:outerShdw>
                </a:effectLst>
                <a:latin typeface="Times New Roman" pitchFamily="18" charset="0"/>
              </a:rPr>
              <a:t>, 2)</a:t>
            </a:r>
          </a:p>
        </p:txBody>
      </p:sp>
      <p:sp>
        <p:nvSpPr>
          <p:cNvPr id="2" name="Rectangle 1"/>
          <p:cNvSpPr/>
          <p:nvPr/>
        </p:nvSpPr>
        <p:spPr>
          <a:xfrm>
            <a:off x="1171089" y="2122728"/>
            <a:ext cx="10461432" cy="968214"/>
          </a:xfrm>
          <a:prstGeom prst="rect">
            <a:avLst/>
          </a:prstGeom>
        </p:spPr>
        <p:txBody>
          <a:bodyPr wrap="square">
            <a:spAutoFit/>
          </a:bodyPr>
          <a:lstStyle/>
          <a:p>
            <a:pPr algn="just" defTabSz="684886" eaLnBrk="0" fontAlgn="base" hangingPunct="0">
              <a:spcBef>
                <a:spcPct val="0"/>
              </a:spcBef>
              <a:spcAft>
                <a:spcPct val="0"/>
              </a:spcAft>
            </a:pPr>
            <a:r>
              <a:rPr lang="en-US" sz="2846" b="1" dirty="0">
                <a:solidFill>
                  <a:srgbClr val="0000CC"/>
                </a:solidFill>
                <a:latin typeface="Times New Roman" panose="02020603050405020304" pitchFamily="18" charset="0"/>
                <a:cs typeface="Times New Roman" panose="02020603050405020304" pitchFamily="18" charset="0"/>
              </a:rPr>
              <a:t>Đọc</a:t>
            </a:r>
            <a:r>
              <a:rPr lang="vi-VN" sz="2846" b="1" dirty="0">
                <a:solidFill>
                  <a:srgbClr val="0000CC"/>
                </a:solidFill>
                <a:latin typeface="Times New Roman" panose="02020603050405020304" pitchFamily="18" charset="0"/>
                <a:cs typeface="Times New Roman" panose="02020603050405020304" pitchFamily="18" charset="0"/>
              </a:rPr>
              <a:t> cả bài giọng đọc nhẹ nhàng và chứa nhiều cảm xúc như đang tâm tình, kể chuyệ</a:t>
            </a:r>
            <a:r>
              <a:rPr lang="en-US" sz="2846" b="1" dirty="0">
                <a:solidFill>
                  <a:srgbClr val="0000CC"/>
                </a:solidFill>
                <a:latin typeface="Times New Roman" panose="02020603050405020304" pitchFamily="18" charset="0"/>
                <a:cs typeface="Times New Roman" panose="02020603050405020304" pitchFamily="18" charset="0"/>
              </a:rPr>
              <a:t>n.</a:t>
            </a:r>
          </a:p>
        </p:txBody>
      </p:sp>
      <p:sp>
        <p:nvSpPr>
          <p:cNvPr id="3" name="Rectangle 2"/>
          <p:cNvSpPr/>
          <p:nvPr/>
        </p:nvSpPr>
        <p:spPr>
          <a:xfrm>
            <a:off x="1073177" y="3949731"/>
            <a:ext cx="10171098" cy="1844095"/>
          </a:xfrm>
          <a:prstGeom prst="rect">
            <a:avLst/>
          </a:prstGeom>
        </p:spPr>
        <p:txBody>
          <a:bodyPr wrap="square">
            <a:spAutoFit/>
          </a:bodyPr>
          <a:lstStyle/>
          <a:p>
            <a:pPr defTabSz="684886" eaLnBrk="0" fontAlgn="base" hangingPunct="0">
              <a:spcBef>
                <a:spcPct val="0"/>
              </a:spcBef>
              <a:spcAft>
                <a:spcPct val="0"/>
              </a:spcAft>
            </a:pPr>
            <a:r>
              <a:rPr lang="en-US" sz="2846" b="1" dirty="0">
                <a:solidFill>
                  <a:srgbClr val="0000CC"/>
                </a:solidFill>
                <a:latin typeface="Times New Roman" panose="02020603050405020304" pitchFamily="18" charset="0"/>
                <a:cs typeface="Times New Roman" panose="02020603050405020304" pitchFamily="18" charset="0"/>
              </a:rPr>
              <a:t>+ </a:t>
            </a:r>
            <a:r>
              <a:rPr lang="en-US" sz="2846" b="1" dirty="0" err="1">
                <a:solidFill>
                  <a:srgbClr val="0000CC"/>
                </a:solidFill>
                <a:latin typeface="Times New Roman" panose="02020603050405020304" pitchFamily="18" charset="0"/>
                <a:cs typeface="Times New Roman" panose="02020603050405020304" pitchFamily="18" charset="0"/>
              </a:rPr>
              <a:t>Đoạn</a:t>
            </a:r>
            <a:r>
              <a:rPr lang="en-US" sz="2846" b="1" dirty="0">
                <a:solidFill>
                  <a:srgbClr val="0000CC"/>
                </a:solidFill>
                <a:latin typeface="Times New Roman" panose="02020603050405020304" pitchFamily="18" charset="0"/>
                <a:cs typeface="Times New Roman" panose="02020603050405020304" pitchFamily="18" charset="0"/>
              </a:rPr>
              <a:t> 1: </a:t>
            </a:r>
            <a:r>
              <a:rPr lang="en-US" sz="2846" b="1" dirty="0" err="1">
                <a:solidFill>
                  <a:srgbClr val="0000CC"/>
                </a:solidFill>
                <a:latin typeface="Times New Roman" panose="02020603050405020304" pitchFamily="18" charset="0"/>
                <a:cs typeface="Times New Roman" panose="02020603050405020304" pitchFamily="18" charset="0"/>
              </a:rPr>
              <a:t>Từ</a:t>
            </a:r>
            <a:r>
              <a:rPr lang="en-US" sz="2846" b="1" dirty="0">
                <a:solidFill>
                  <a:srgbClr val="0000CC"/>
                </a:solidFill>
                <a:latin typeface="Times New Roman" panose="02020603050405020304" pitchFamily="18" charset="0"/>
                <a:cs typeface="Times New Roman" panose="02020603050405020304" pitchFamily="18" charset="0"/>
              </a:rPr>
              <a:t> </a:t>
            </a:r>
            <a:r>
              <a:rPr lang="en-US" sz="2846" b="1" dirty="0" err="1">
                <a:solidFill>
                  <a:srgbClr val="0000CC"/>
                </a:solidFill>
                <a:latin typeface="Times New Roman" panose="02020603050405020304" pitchFamily="18" charset="0"/>
                <a:cs typeface="Times New Roman" panose="02020603050405020304" pitchFamily="18" charset="0"/>
              </a:rPr>
              <a:t>đầu</a:t>
            </a:r>
            <a:r>
              <a:rPr lang="en-US" sz="2846" b="1" dirty="0">
                <a:solidFill>
                  <a:srgbClr val="0000CC"/>
                </a:solidFill>
                <a:latin typeface="Times New Roman" panose="02020603050405020304" pitchFamily="18" charset="0"/>
                <a:cs typeface="Times New Roman" panose="02020603050405020304" pitchFamily="18" charset="0"/>
              </a:rPr>
              <a:t> đến</a:t>
            </a:r>
            <a:r>
              <a:rPr lang="vi-VN" sz="2846" b="1" dirty="0">
                <a:solidFill>
                  <a:srgbClr val="0000CC"/>
                </a:solidFill>
                <a:latin typeface="Times New Roman" panose="02020603050405020304" pitchFamily="18" charset="0"/>
                <a:cs typeface="Times New Roman" panose="02020603050405020304" pitchFamily="18" charset="0"/>
              </a:rPr>
              <a:t> những gì nhỉ?</a:t>
            </a:r>
            <a:r>
              <a:rPr lang="en-US" sz="2846" b="1" dirty="0">
                <a:solidFill>
                  <a:srgbClr val="0000CC"/>
                </a:solidFill>
                <a:latin typeface="Times New Roman" panose="02020603050405020304" pitchFamily="18" charset="0"/>
                <a:cs typeface="Times New Roman" panose="02020603050405020304" pitchFamily="18" charset="0"/>
              </a:rPr>
              <a:t>.</a:t>
            </a:r>
          </a:p>
          <a:p>
            <a:pPr defTabSz="684886" eaLnBrk="0" fontAlgn="base" hangingPunct="0">
              <a:spcBef>
                <a:spcPct val="0"/>
              </a:spcBef>
              <a:spcAft>
                <a:spcPct val="0"/>
              </a:spcAft>
            </a:pPr>
            <a:r>
              <a:rPr lang="en-US" sz="2846" b="1" dirty="0">
                <a:solidFill>
                  <a:srgbClr val="0000CC"/>
                </a:solidFill>
                <a:latin typeface="Times New Roman" panose="02020603050405020304" pitchFamily="18" charset="0"/>
                <a:cs typeface="Times New Roman" panose="02020603050405020304" pitchFamily="18" charset="0"/>
              </a:rPr>
              <a:t>+ </a:t>
            </a:r>
            <a:r>
              <a:rPr lang="en-US" sz="2846" b="1" dirty="0" err="1">
                <a:solidFill>
                  <a:srgbClr val="0000CC"/>
                </a:solidFill>
                <a:latin typeface="Times New Roman" panose="02020603050405020304" pitchFamily="18" charset="0"/>
                <a:cs typeface="Times New Roman" panose="02020603050405020304" pitchFamily="18" charset="0"/>
              </a:rPr>
              <a:t>Đoạn</a:t>
            </a:r>
            <a:r>
              <a:rPr lang="en-US" sz="2846" b="1" dirty="0">
                <a:solidFill>
                  <a:srgbClr val="0000CC"/>
                </a:solidFill>
                <a:latin typeface="Times New Roman" panose="02020603050405020304" pitchFamily="18" charset="0"/>
                <a:cs typeface="Times New Roman" panose="02020603050405020304" pitchFamily="18" charset="0"/>
              </a:rPr>
              <a:t> 2: </a:t>
            </a:r>
            <a:r>
              <a:rPr lang="en-US" sz="2846" b="1" dirty="0" err="1">
                <a:solidFill>
                  <a:srgbClr val="0000CC"/>
                </a:solidFill>
                <a:latin typeface="Times New Roman" panose="02020603050405020304" pitchFamily="18" charset="0"/>
                <a:cs typeface="Times New Roman" panose="02020603050405020304" pitchFamily="18" charset="0"/>
              </a:rPr>
              <a:t>Tiếp</a:t>
            </a:r>
            <a:r>
              <a:rPr lang="en-US" sz="2846" b="1" dirty="0">
                <a:solidFill>
                  <a:srgbClr val="0000CC"/>
                </a:solidFill>
                <a:latin typeface="Times New Roman" panose="02020603050405020304" pitchFamily="18" charset="0"/>
                <a:cs typeface="Times New Roman" panose="02020603050405020304" pitchFamily="18" charset="0"/>
              </a:rPr>
              <a:t> </a:t>
            </a:r>
            <a:r>
              <a:rPr lang="en-US" sz="2846" b="1" dirty="0" err="1">
                <a:solidFill>
                  <a:srgbClr val="0000CC"/>
                </a:solidFill>
                <a:latin typeface="Times New Roman" panose="02020603050405020304" pitchFamily="18" charset="0"/>
                <a:cs typeface="Times New Roman" panose="02020603050405020304" pitchFamily="18" charset="0"/>
              </a:rPr>
              <a:t>theo</a:t>
            </a:r>
            <a:r>
              <a:rPr lang="en-US" sz="2846" b="1" dirty="0">
                <a:solidFill>
                  <a:srgbClr val="0000CC"/>
                </a:solidFill>
                <a:latin typeface="Times New Roman" panose="02020603050405020304" pitchFamily="18" charset="0"/>
                <a:cs typeface="Times New Roman" panose="02020603050405020304" pitchFamily="18" charset="0"/>
              </a:rPr>
              <a:t> </a:t>
            </a:r>
            <a:r>
              <a:rPr lang="en-US" sz="2846" b="1" dirty="0" err="1">
                <a:solidFill>
                  <a:srgbClr val="0000CC"/>
                </a:solidFill>
                <a:latin typeface="Times New Roman" panose="02020603050405020304" pitchFamily="18" charset="0"/>
                <a:cs typeface="Times New Roman" panose="02020603050405020304" pitchFamily="18" charset="0"/>
              </a:rPr>
              <a:t>cho</a:t>
            </a:r>
            <a:r>
              <a:rPr lang="en-US" sz="2846" b="1" dirty="0">
                <a:solidFill>
                  <a:srgbClr val="0000CC"/>
                </a:solidFill>
                <a:latin typeface="Times New Roman" panose="02020603050405020304" pitchFamily="18" charset="0"/>
                <a:cs typeface="Times New Roman" panose="02020603050405020304" pitchFamily="18" charset="0"/>
              </a:rPr>
              <a:t> đến </a:t>
            </a:r>
            <a:r>
              <a:rPr lang="en-US" sz="2846" b="1" i="1" dirty="0" err="1">
                <a:solidFill>
                  <a:srgbClr val="0000CC"/>
                </a:solidFill>
                <a:latin typeface="Times New Roman" panose="02020603050405020304" pitchFamily="18" charset="0"/>
                <a:cs typeface="Times New Roman" panose="02020603050405020304" pitchFamily="18" charset="0"/>
              </a:rPr>
              <a:t>Thật</a:t>
            </a:r>
            <a:r>
              <a:rPr lang="vi-VN" sz="2846" b="1" i="1" dirty="0">
                <a:solidFill>
                  <a:srgbClr val="0000CC"/>
                </a:solidFill>
                <a:latin typeface="Times New Roman" panose="02020603050405020304" pitchFamily="18" charset="0"/>
                <a:cs typeface="Times New Roman" panose="02020603050405020304" pitchFamily="18" charset="0"/>
              </a:rPr>
              <a:t> là thích.</a:t>
            </a:r>
            <a:endParaRPr lang="en-US" sz="2846" b="1" dirty="0">
              <a:solidFill>
                <a:srgbClr val="0000CC"/>
              </a:solidFill>
              <a:latin typeface="Times New Roman" panose="02020603050405020304" pitchFamily="18" charset="0"/>
              <a:cs typeface="Times New Roman" panose="02020603050405020304" pitchFamily="18" charset="0"/>
            </a:endParaRPr>
          </a:p>
          <a:p>
            <a:pPr defTabSz="684886" eaLnBrk="0" fontAlgn="base" hangingPunct="0">
              <a:spcBef>
                <a:spcPct val="0"/>
              </a:spcBef>
              <a:spcAft>
                <a:spcPct val="0"/>
              </a:spcAft>
            </a:pPr>
            <a:r>
              <a:rPr lang="en-US" sz="2846" b="1" dirty="0">
                <a:solidFill>
                  <a:srgbClr val="0000CC"/>
                </a:solidFill>
                <a:latin typeface="Times New Roman" panose="02020603050405020304" pitchFamily="18" charset="0"/>
                <a:cs typeface="Times New Roman" panose="02020603050405020304" pitchFamily="18" charset="0"/>
              </a:rPr>
              <a:t>+ </a:t>
            </a:r>
            <a:r>
              <a:rPr lang="en-US" sz="2846" b="1" dirty="0" err="1">
                <a:solidFill>
                  <a:srgbClr val="0000CC"/>
                </a:solidFill>
                <a:latin typeface="Times New Roman" panose="02020603050405020304" pitchFamily="18" charset="0"/>
                <a:cs typeface="Times New Roman" panose="02020603050405020304" pitchFamily="18" charset="0"/>
              </a:rPr>
              <a:t>Đoạn</a:t>
            </a:r>
            <a:r>
              <a:rPr lang="en-US" sz="2846" b="1" dirty="0">
                <a:solidFill>
                  <a:srgbClr val="0000CC"/>
                </a:solidFill>
                <a:latin typeface="Times New Roman" panose="02020603050405020304" pitchFamily="18" charset="0"/>
                <a:cs typeface="Times New Roman" panose="02020603050405020304" pitchFamily="18" charset="0"/>
              </a:rPr>
              <a:t> 3: </a:t>
            </a:r>
            <a:r>
              <a:rPr lang="en-US" sz="2846" b="1" dirty="0" err="1">
                <a:solidFill>
                  <a:srgbClr val="0000CC"/>
                </a:solidFill>
                <a:latin typeface="Times New Roman" panose="02020603050405020304" pitchFamily="18" charset="0"/>
                <a:cs typeface="Times New Roman" panose="02020603050405020304" pitchFamily="18" charset="0"/>
              </a:rPr>
              <a:t>Tiếp</a:t>
            </a:r>
            <a:r>
              <a:rPr lang="en-US" sz="2846" b="1" dirty="0">
                <a:solidFill>
                  <a:srgbClr val="0000CC"/>
                </a:solidFill>
                <a:latin typeface="Times New Roman" panose="02020603050405020304" pitchFamily="18" charset="0"/>
                <a:cs typeface="Times New Roman" panose="02020603050405020304" pitchFamily="18" charset="0"/>
              </a:rPr>
              <a:t> </a:t>
            </a:r>
            <a:r>
              <a:rPr lang="en-US" sz="2846" b="1" dirty="0" err="1">
                <a:solidFill>
                  <a:srgbClr val="0000CC"/>
                </a:solidFill>
                <a:latin typeface="Times New Roman" panose="02020603050405020304" pitchFamily="18" charset="0"/>
                <a:cs typeface="Times New Roman" panose="02020603050405020304" pitchFamily="18" charset="0"/>
              </a:rPr>
              <a:t>theo</a:t>
            </a:r>
            <a:r>
              <a:rPr lang="en-US" sz="2846" b="1" dirty="0">
                <a:solidFill>
                  <a:srgbClr val="0000CC"/>
                </a:solidFill>
                <a:latin typeface="Times New Roman" panose="02020603050405020304" pitchFamily="18" charset="0"/>
                <a:cs typeface="Times New Roman" panose="02020603050405020304" pitchFamily="18" charset="0"/>
              </a:rPr>
              <a:t> </a:t>
            </a:r>
            <a:r>
              <a:rPr lang="en-US" sz="2846" b="1" dirty="0" err="1">
                <a:solidFill>
                  <a:srgbClr val="0000CC"/>
                </a:solidFill>
                <a:latin typeface="Times New Roman" panose="02020603050405020304" pitchFamily="18" charset="0"/>
                <a:cs typeface="Times New Roman" panose="02020603050405020304" pitchFamily="18" charset="0"/>
              </a:rPr>
              <a:t>cho</a:t>
            </a:r>
            <a:r>
              <a:rPr lang="en-US" sz="2846" b="1" dirty="0">
                <a:solidFill>
                  <a:srgbClr val="0000CC"/>
                </a:solidFill>
                <a:latin typeface="Times New Roman" panose="02020603050405020304" pitchFamily="18" charset="0"/>
                <a:cs typeface="Times New Roman" panose="02020603050405020304" pitchFamily="18" charset="0"/>
              </a:rPr>
              <a:t> đến</a:t>
            </a:r>
            <a:r>
              <a:rPr lang="vi-VN" sz="2846" b="1" dirty="0">
                <a:solidFill>
                  <a:srgbClr val="0000CC"/>
                </a:solidFill>
                <a:latin typeface="Times New Roman" panose="02020603050405020304" pitchFamily="18" charset="0"/>
                <a:cs typeface="Times New Roman" panose="02020603050405020304" pitchFamily="18" charset="0"/>
              </a:rPr>
              <a:t> </a:t>
            </a:r>
            <a:r>
              <a:rPr lang="vi-VN" sz="2846" b="1" i="1" dirty="0">
                <a:solidFill>
                  <a:srgbClr val="0000CC"/>
                </a:solidFill>
                <a:latin typeface="Times New Roman" panose="02020603050405020304" pitchFamily="18" charset="0"/>
                <a:cs typeface="Times New Roman" panose="02020603050405020304" pitchFamily="18" charset="0"/>
              </a:rPr>
              <a:t>kho chuyện thú vị</a:t>
            </a:r>
            <a:r>
              <a:rPr lang="en-US" sz="2846" b="1" dirty="0">
                <a:solidFill>
                  <a:srgbClr val="0000CC"/>
                </a:solidFill>
                <a:latin typeface="Times New Roman" panose="02020603050405020304" pitchFamily="18" charset="0"/>
                <a:cs typeface="Times New Roman" panose="02020603050405020304" pitchFamily="18" charset="0"/>
              </a:rPr>
              <a:t>.</a:t>
            </a:r>
          </a:p>
          <a:p>
            <a:pPr defTabSz="684886" eaLnBrk="0" fontAlgn="base" hangingPunct="0">
              <a:spcBef>
                <a:spcPct val="0"/>
              </a:spcBef>
              <a:spcAft>
                <a:spcPct val="0"/>
              </a:spcAft>
            </a:pPr>
            <a:r>
              <a:rPr lang="en-US" sz="2846" b="1" dirty="0">
                <a:solidFill>
                  <a:srgbClr val="0000CC"/>
                </a:solidFill>
                <a:latin typeface="Times New Roman" panose="02020603050405020304" pitchFamily="18" charset="0"/>
                <a:cs typeface="Times New Roman" panose="02020603050405020304" pitchFamily="18" charset="0"/>
              </a:rPr>
              <a:t>+ </a:t>
            </a:r>
            <a:r>
              <a:rPr lang="en-US" sz="2846" b="1" dirty="0" err="1">
                <a:solidFill>
                  <a:srgbClr val="0000CC"/>
                </a:solidFill>
                <a:latin typeface="Times New Roman" panose="02020603050405020304" pitchFamily="18" charset="0"/>
                <a:cs typeface="Times New Roman" panose="02020603050405020304" pitchFamily="18" charset="0"/>
              </a:rPr>
              <a:t>Đoạn</a:t>
            </a:r>
            <a:r>
              <a:rPr lang="en-US" sz="2846" b="1" dirty="0">
                <a:solidFill>
                  <a:srgbClr val="0000CC"/>
                </a:solidFill>
                <a:latin typeface="Times New Roman" panose="02020603050405020304" pitchFamily="18" charset="0"/>
                <a:cs typeface="Times New Roman" panose="02020603050405020304" pitchFamily="18" charset="0"/>
              </a:rPr>
              <a:t> 4</a:t>
            </a:r>
            <a:r>
              <a:rPr lang="en-US" sz="2846" b="1">
                <a:solidFill>
                  <a:srgbClr val="0000CC"/>
                </a:solidFill>
                <a:latin typeface="Times New Roman" panose="02020603050405020304" pitchFamily="18" charset="0"/>
                <a:cs typeface="Times New Roman" panose="02020603050405020304" pitchFamily="18" charset="0"/>
              </a:rPr>
              <a:t>: phần c</a:t>
            </a:r>
            <a:r>
              <a:rPr lang="vi-VN" sz="2846" b="1">
                <a:solidFill>
                  <a:srgbClr val="0000CC"/>
                </a:solidFill>
                <a:latin typeface="Times New Roman" panose="02020603050405020304" pitchFamily="18" charset="0"/>
                <a:cs typeface="Times New Roman" panose="02020603050405020304" pitchFamily="18" charset="0"/>
              </a:rPr>
              <a:t>òn </a:t>
            </a:r>
            <a:r>
              <a:rPr lang="vi-VN" sz="2846" b="1" dirty="0">
                <a:solidFill>
                  <a:srgbClr val="0000CC"/>
                </a:solidFill>
                <a:latin typeface="Times New Roman" panose="02020603050405020304" pitchFamily="18" charset="0"/>
                <a:cs typeface="Times New Roman" panose="02020603050405020304" pitchFamily="18" charset="0"/>
              </a:rPr>
              <a:t>lại</a:t>
            </a:r>
            <a:endParaRPr lang="en-US" sz="2846" b="1" dirty="0">
              <a:solidFill>
                <a:srgbClr val="0000CC"/>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1130254" y="1488365"/>
            <a:ext cx="3139265" cy="530273"/>
            <a:chOff x="1508919" y="1888664"/>
            <a:chExt cx="3733800" cy="707928"/>
          </a:xfrm>
        </p:grpSpPr>
        <p:sp>
          <p:nvSpPr>
            <p:cNvPr id="20" name="Rectangle 19"/>
            <p:cNvSpPr/>
            <p:nvPr/>
          </p:nvSpPr>
          <p:spPr>
            <a:xfrm>
              <a:off x="1508919" y="1888664"/>
              <a:ext cx="3733800" cy="707928"/>
            </a:xfrm>
            <a:prstGeom prst="rect">
              <a:avLst/>
            </a:prstGeom>
          </p:spPr>
          <p:txBody>
            <a:bodyPr wrap="square">
              <a:spAutoFit/>
            </a:bodyPr>
            <a:lstStyle/>
            <a:p>
              <a:pPr defTabSz="684886" eaLnBrk="0" fontAlgn="base" hangingPunct="0">
                <a:spcBef>
                  <a:spcPct val="0"/>
                </a:spcBef>
                <a:spcAft>
                  <a:spcPct val="0"/>
                </a:spcAft>
              </a:pPr>
              <a:r>
                <a:rPr lang="en-US" sz="2846" b="1">
                  <a:solidFill>
                    <a:srgbClr val="FF0066"/>
                  </a:solidFill>
                  <a:latin typeface="Times New Roman" pitchFamily="18" charset="0"/>
                  <a:cs typeface="Times New Roman" pitchFamily="18" charset="0"/>
                </a:rPr>
                <a:t>1. Hướng dẫn đọc.</a:t>
              </a:r>
            </a:p>
          </p:txBody>
        </p:sp>
        <p:cxnSp>
          <p:nvCxnSpPr>
            <p:cNvPr id="21" name="Straight Connector 20"/>
            <p:cNvCxnSpPr/>
            <p:nvPr/>
          </p:nvCxnSpPr>
          <p:spPr>
            <a:xfrm>
              <a:off x="1673234" y="2519755"/>
              <a:ext cx="317712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2" name="Group 21"/>
          <p:cNvGrpSpPr/>
          <p:nvPr/>
        </p:nvGrpSpPr>
        <p:grpSpPr>
          <a:xfrm>
            <a:off x="1130254" y="3257769"/>
            <a:ext cx="3139265" cy="530273"/>
            <a:chOff x="1508919" y="1888664"/>
            <a:chExt cx="3733800" cy="707928"/>
          </a:xfrm>
        </p:grpSpPr>
        <p:sp>
          <p:nvSpPr>
            <p:cNvPr id="23" name="Rectangle 22"/>
            <p:cNvSpPr/>
            <p:nvPr/>
          </p:nvSpPr>
          <p:spPr>
            <a:xfrm>
              <a:off x="1508919" y="1888664"/>
              <a:ext cx="3733800" cy="707928"/>
            </a:xfrm>
            <a:prstGeom prst="rect">
              <a:avLst/>
            </a:prstGeom>
          </p:spPr>
          <p:txBody>
            <a:bodyPr wrap="square">
              <a:spAutoFit/>
            </a:bodyPr>
            <a:lstStyle/>
            <a:p>
              <a:pPr defTabSz="684886" eaLnBrk="0" fontAlgn="base" hangingPunct="0">
                <a:spcBef>
                  <a:spcPct val="0"/>
                </a:spcBef>
                <a:spcAft>
                  <a:spcPct val="0"/>
                </a:spcAft>
              </a:pPr>
              <a:r>
                <a:rPr lang="en-US" sz="2846" b="1">
                  <a:solidFill>
                    <a:srgbClr val="FF0066"/>
                  </a:solidFill>
                  <a:latin typeface="Times New Roman" pitchFamily="18" charset="0"/>
                  <a:cs typeface="Times New Roman" pitchFamily="18" charset="0"/>
                </a:rPr>
                <a:t>2. Chia đoạn.</a:t>
              </a:r>
            </a:p>
          </p:txBody>
        </p:sp>
        <p:cxnSp>
          <p:nvCxnSpPr>
            <p:cNvPr id="24" name="Straight Connector 23"/>
            <p:cNvCxnSpPr/>
            <p:nvPr/>
          </p:nvCxnSpPr>
          <p:spPr>
            <a:xfrm>
              <a:off x="1618922"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94548384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3458460" y="116385"/>
            <a:ext cx="5070619" cy="860138"/>
            <a:chOff x="4539228" y="210532"/>
            <a:chExt cx="6655189" cy="1148307"/>
          </a:xfrm>
        </p:grpSpPr>
        <p:grpSp>
          <p:nvGrpSpPr>
            <p:cNvPr id="15" name="Group 14"/>
            <p:cNvGrpSpPr/>
            <p:nvPr/>
          </p:nvGrpSpPr>
          <p:grpSpPr>
            <a:xfrm>
              <a:off x="4539228" y="210532"/>
              <a:ext cx="6655189" cy="1148307"/>
              <a:chOff x="4539228" y="210532"/>
              <a:chExt cx="6655189" cy="1148307"/>
            </a:xfrm>
          </p:grpSpPr>
          <p:sp>
            <p:nvSpPr>
              <p:cNvPr id="17" name="TextBox 16"/>
              <p:cNvSpPr txBox="1"/>
              <p:nvPr/>
            </p:nvSpPr>
            <p:spPr>
              <a:xfrm>
                <a:off x="4539228" y="210532"/>
                <a:ext cx="6655189" cy="677112"/>
              </a:xfrm>
              <a:prstGeom prst="rect">
                <a:avLst/>
              </a:prstGeom>
              <a:noFill/>
            </p:spPr>
            <p:txBody>
              <a:bodyPr wrap="none" rtlCol="0">
                <a:spAutoFit/>
              </a:bodyPr>
              <a:lstStyle/>
              <a:p>
                <a:pPr defTabSz="684886" eaLnBrk="0" fontAlgn="base" hangingPunct="0">
                  <a:spcBef>
                    <a:spcPct val="0"/>
                  </a:spcBef>
                  <a:spcAft>
                    <a:spcPct val="0"/>
                  </a:spcAft>
                </a:pPr>
                <a:r>
                  <a:rPr lang="en-US" sz="2696">
                    <a:solidFill>
                      <a:srgbClr val="0000CC"/>
                    </a:solidFill>
                    <a:latin typeface="Times New Roman" pitchFamily="18" charset="0"/>
                    <a:cs typeface="Times New Roman" pitchFamily="18" charset="0"/>
                  </a:rPr>
                  <a:t>Thứ tư ngày 02 tháng 10 năm 2024</a:t>
                </a:r>
              </a:p>
            </p:txBody>
          </p:sp>
          <p:sp>
            <p:nvSpPr>
              <p:cNvPr id="18" name="TextBox 17"/>
              <p:cNvSpPr txBox="1"/>
              <p:nvPr/>
            </p:nvSpPr>
            <p:spPr>
              <a:xfrm>
                <a:off x="6651116" y="743102"/>
                <a:ext cx="2623026" cy="615737"/>
              </a:xfrm>
              <a:prstGeom prst="rect">
                <a:avLst/>
              </a:prstGeom>
              <a:noFill/>
            </p:spPr>
            <p:txBody>
              <a:bodyPr wrap="none" rtlCol="0">
                <a:spAutoFit/>
              </a:bodyPr>
              <a:lstStyle/>
              <a:p>
                <a:pPr defTabSz="684886" eaLnBrk="0" fontAlgn="base" hangingPunct="0">
                  <a:spcBef>
                    <a:spcPct val="0"/>
                  </a:spcBef>
                  <a:spcAft>
                    <a:spcPct val="0"/>
                  </a:spcAft>
                </a:pPr>
                <a:r>
                  <a:rPr lang="en-US" sz="2397"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0" name="Rectangle 9"/>
          <p:cNvSpPr/>
          <p:nvPr/>
        </p:nvSpPr>
        <p:spPr>
          <a:xfrm>
            <a:off x="1088756" y="1448160"/>
            <a:ext cx="5079902" cy="615553"/>
          </a:xfrm>
          <a:prstGeom prst="rect">
            <a:avLst/>
          </a:prstGeom>
        </p:spPr>
        <p:txBody>
          <a:bodyPr wrap="square">
            <a:spAutoFit/>
          </a:bodyPr>
          <a:lstStyle/>
          <a:p>
            <a:pPr defTabSz="684886" eaLnBrk="0" fontAlgn="base" hangingPunct="0">
              <a:spcBef>
                <a:spcPct val="0"/>
              </a:spcBef>
              <a:spcAft>
                <a:spcPct val="0"/>
              </a:spcAft>
            </a:pPr>
            <a:r>
              <a:rPr lang="en-US" sz="3400" b="1">
                <a:solidFill>
                  <a:srgbClr val="FF0000"/>
                </a:solidFill>
                <a:latin typeface="Times New Roman" pitchFamily="18" charset="0"/>
                <a:cs typeface="Times New Roman" pitchFamily="18" charset="0"/>
              </a:rPr>
              <a:t>3. Luyện đọc</a:t>
            </a:r>
          </a:p>
        </p:txBody>
      </p:sp>
      <p:sp>
        <p:nvSpPr>
          <p:cNvPr id="27" name="Rectangle 26">
            <a:extLst>
              <a:ext uri="{FF2B5EF4-FFF2-40B4-BE49-F238E27FC236}">
                <a16:creationId xmlns:a16="http://schemas.microsoft.com/office/drawing/2014/main" id="{7EC84A1C-237E-8331-E013-F38CF3D41426}"/>
              </a:ext>
            </a:extLst>
          </p:cNvPr>
          <p:cNvSpPr/>
          <p:nvPr/>
        </p:nvSpPr>
        <p:spPr>
          <a:xfrm>
            <a:off x="1174106" y="2309835"/>
            <a:ext cx="5074294" cy="615553"/>
          </a:xfrm>
          <a:prstGeom prst="rect">
            <a:avLst/>
          </a:prstGeom>
        </p:spPr>
        <p:txBody>
          <a:bodyPr wrap="square">
            <a:spAutoFit/>
          </a:bodyPr>
          <a:lstStyle/>
          <a:p>
            <a:pPr algn="just" defTabSz="684886" eaLnBrk="0" fontAlgn="base" hangingPunct="0">
              <a:spcBef>
                <a:spcPct val="0"/>
              </a:spcBef>
              <a:spcAft>
                <a:spcPct val="0"/>
              </a:spcAft>
            </a:pPr>
            <a:r>
              <a:rPr lang="en-US" sz="3400" b="1">
                <a:solidFill>
                  <a:srgbClr val="0000CC"/>
                </a:solidFill>
                <a:latin typeface="Times New Roman" pitchFamily="18" charset="0"/>
                <a:cs typeface="Times New Roman" pitchFamily="18" charset="0"/>
              </a:rPr>
              <a:t>3. 1 Luyện đọc từ khó </a:t>
            </a:r>
            <a:endParaRPr lang="en-US" sz="3400" b="1" dirty="0">
              <a:solidFill>
                <a:srgbClr val="0000CC"/>
              </a:solidFill>
              <a:latin typeface="Times New Roman" pitchFamily="18" charset="0"/>
              <a:cs typeface="Times New Roman" pitchFamily="18" charset="0"/>
            </a:endParaRPr>
          </a:p>
        </p:txBody>
      </p:sp>
      <p:sp>
        <p:nvSpPr>
          <p:cNvPr id="29" name="Text Box 14">
            <a:extLst>
              <a:ext uri="{FF2B5EF4-FFF2-40B4-BE49-F238E27FC236}">
                <a16:creationId xmlns:a16="http://schemas.microsoft.com/office/drawing/2014/main" id="{C9D52D66-780D-19AE-B0E6-21959BB3E753}"/>
              </a:ext>
            </a:extLst>
          </p:cNvPr>
          <p:cNvSpPr txBox="1">
            <a:spLocks noChangeArrowheads="1"/>
          </p:cNvSpPr>
          <p:nvPr/>
        </p:nvSpPr>
        <p:spPr bwMode="auto">
          <a:xfrm>
            <a:off x="3140547" y="985000"/>
            <a:ext cx="6037640" cy="546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30" tIns="53815" rIns="107630" bIns="53815">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684886" eaLnBrk="1" fontAlgn="base" hangingPunct="1">
              <a:spcAft>
                <a:spcPct val="0"/>
              </a:spcAft>
              <a:defRPr/>
            </a:pPr>
            <a:r>
              <a:rPr lang="en-US" sz="2846" b="1" dirty="0" err="1">
                <a:solidFill>
                  <a:srgbClr val="0000CC"/>
                </a:solidFill>
                <a:effectLst>
                  <a:outerShdw blurRad="38100" dist="38100" dir="2700000" algn="tl">
                    <a:srgbClr val="000000">
                      <a:alpha val="43137"/>
                    </a:srgbClr>
                  </a:outerShdw>
                </a:effectLst>
                <a:latin typeface="Times New Roman" pitchFamily="18" charset="0"/>
              </a:rPr>
              <a:t>Bài</a:t>
            </a:r>
            <a:r>
              <a:rPr lang="en-US" sz="2846" b="1" dirty="0">
                <a:solidFill>
                  <a:srgbClr val="0000CC"/>
                </a:solidFill>
                <a:effectLst>
                  <a:outerShdw blurRad="38100" dist="38100" dir="2700000" algn="tl">
                    <a:srgbClr val="000000">
                      <a:alpha val="43137"/>
                    </a:srgbClr>
                  </a:outerShdw>
                </a:effectLst>
                <a:latin typeface="Times New Roman" pitchFamily="18" charset="0"/>
              </a:rPr>
              <a:t> 8: </a:t>
            </a:r>
            <a:r>
              <a:rPr lang="en-US" sz="2846" b="1" dirty="0" err="1">
                <a:solidFill>
                  <a:srgbClr val="0000CC"/>
                </a:solidFill>
                <a:effectLst>
                  <a:outerShdw blurRad="38100" dist="38100" dir="2700000" algn="tl">
                    <a:srgbClr val="000000">
                      <a:alpha val="43137"/>
                    </a:srgbClr>
                  </a:outerShdw>
                </a:effectLst>
                <a:latin typeface="Times New Roman" pitchFamily="18" charset="0"/>
              </a:rPr>
              <a:t>TẠM</a:t>
            </a:r>
            <a:r>
              <a:rPr lang="en-US" sz="2846" b="1" dirty="0">
                <a:solidFill>
                  <a:srgbClr val="0000CC"/>
                </a:solidFill>
                <a:effectLst>
                  <a:outerShdw blurRad="38100" dist="38100" dir="2700000" algn="tl">
                    <a:srgbClr val="000000">
                      <a:alpha val="43137"/>
                    </a:srgbClr>
                  </a:outerShdw>
                </a:effectLst>
                <a:latin typeface="Times New Roman" pitchFamily="18" charset="0"/>
              </a:rPr>
              <a:t> </a:t>
            </a:r>
            <a:r>
              <a:rPr lang="en-US" sz="2846" b="1" dirty="0" err="1">
                <a:solidFill>
                  <a:srgbClr val="0000CC"/>
                </a:solidFill>
                <a:effectLst>
                  <a:outerShdw blurRad="38100" dist="38100" dir="2700000" algn="tl">
                    <a:srgbClr val="000000">
                      <a:alpha val="43137"/>
                    </a:srgbClr>
                  </a:outerShdw>
                </a:effectLst>
                <a:latin typeface="Times New Roman" pitchFamily="18" charset="0"/>
              </a:rPr>
              <a:t>BIỆT</a:t>
            </a:r>
            <a:r>
              <a:rPr lang="en-US" sz="2846" b="1" dirty="0">
                <a:solidFill>
                  <a:srgbClr val="0000CC"/>
                </a:solidFill>
                <a:effectLst>
                  <a:outerShdw blurRad="38100" dist="38100" dir="2700000" algn="tl">
                    <a:srgbClr val="000000">
                      <a:alpha val="43137"/>
                    </a:srgbClr>
                  </a:outerShdw>
                </a:effectLst>
                <a:latin typeface="Times New Roman" pitchFamily="18" charset="0"/>
              </a:rPr>
              <a:t> </a:t>
            </a:r>
            <a:r>
              <a:rPr lang="en-US" sz="2846" b="1" dirty="0" err="1">
                <a:solidFill>
                  <a:srgbClr val="0000CC"/>
                </a:solidFill>
                <a:effectLst>
                  <a:outerShdw blurRad="38100" dist="38100" dir="2700000" algn="tl">
                    <a:srgbClr val="000000">
                      <a:alpha val="43137"/>
                    </a:srgbClr>
                  </a:outerShdw>
                </a:effectLst>
                <a:latin typeface="Times New Roman" pitchFamily="18" charset="0"/>
              </a:rPr>
              <a:t>MÙA</a:t>
            </a:r>
            <a:r>
              <a:rPr lang="en-US" sz="2846" b="1" dirty="0">
                <a:solidFill>
                  <a:srgbClr val="0000CC"/>
                </a:solidFill>
                <a:effectLst>
                  <a:outerShdw blurRad="38100" dist="38100" dir="2700000" algn="tl">
                    <a:srgbClr val="000000">
                      <a:alpha val="43137"/>
                    </a:srgbClr>
                  </a:outerShdw>
                </a:effectLst>
                <a:latin typeface="Times New Roman" pitchFamily="18" charset="0"/>
              </a:rPr>
              <a:t> </a:t>
            </a:r>
            <a:r>
              <a:rPr lang="en-US" sz="2846" b="1" dirty="0" err="1">
                <a:solidFill>
                  <a:srgbClr val="0000CC"/>
                </a:solidFill>
                <a:effectLst>
                  <a:outerShdw blurRad="38100" dist="38100" dir="2700000" algn="tl">
                    <a:srgbClr val="000000">
                      <a:alpha val="43137"/>
                    </a:srgbClr>
                  </a:outerShdw>
                </a:effectLst>
                <a:latin typeface="Times New Roman" pitchFamily="18" charset="0"/>
              </a:rPr>
              <a:t>HÈ</a:t>
            </a:r>
            <a:r>
              <a:rPr lang="en-US" sz="2846" b="1" dirty="0">
                <a:solidFill>
                  <a:srgbClr val="0000CC"/>
                </a:solidFill>
                <a:effectLst>
                  <a:outerShdw blurRad="38100" dist="38100" dir="2700000" algn="tl">
                    <a:srgbClr val="000000">
                      <a:alpha val="43137"/>
                    </a:srgbClr>
                  </a:outerShdw>
                </a:effectLst>
                <a:latin typeface="Times New Roman" pitchFamily="18" charset="0"/>
              </a:rPr>
              <a:t> </a:t>
            </a:r>
            <a:r>
              <a:rPr lang="en-US" sz="2846" b="1">
                <a:solidFill>
                  <a:srgbClr val="0000CC"/>
                </a:solidFill>
                <a:effectLst>
                  <a:outerShdw blurRad="38100" dist="38100" dir="2700000" algn="tl">
                    <a:srgbClr val="000000">
                      <a:alpha val="43137"/>
                    </a:srgbClr>
                  </a:outerShdw>
                </a:effectLst>
                <a:latin typeface="Times New Roman" pitchFamily="18" charset="0"/>
              </a:rPr>
              <a:t>( tiết 1)</a:t>
            </a:r>
            <a:endParaRPr lang="en-US" sz="2846" b="1" dirty="0">
              <a:solidFill>
                <a:srgbClr val="0000CC"/>
              </a:solidFill>
              <a:effectLst>
                <a:outerShdw blurRad="38100" dist="38100" dir="2700000" algn="tl">
                  <a:srgbClr val="000000">
                    <a:alpha val="43137"/>
                  </a:srgbClr>
                </a:outerShdw>
              </a:effectLst>
              <a:latin typeface="Times New Roman" pitchFamily="18" charset="0"/>
            </a:endParaRPr>
          </a:p>
        </p:txBody>
      </p:sp>
    </p:spTree>
    <p:extLst>
      <p:ext uri="{BB962C8B-B14F-4D97-AF65-F5344CB8AC3E}">
        <p14:creationId xmlns:p14="http://schemas.microsoft.com/office/powerpoint/2010/main" val="175636425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fade">
                                      <p:cBhvr>
                                        <p:cTn id="7"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1718" y="15240"/>
            <a:ext cx="957155" cy="762066"/>
          </a:xfrm>
          <a:prstGeom prst="rect">
            <a:avLst/>
          </a:prstGeom>
        </p:spPr>
      </p:pic>
      <p:sp>
        <p:nvSpPr>
          <p:cNvPr id="6" name="TextBox 5">
            <a:extLst>
              <a:ext uri="{FF2B5EF4-FFF2-40B4-BE49-F238E27FC236}">
                <a16:creationId xmlns:a16="http://schemas.microsoft.com/office/drawing/2014/main" id="{874923DD-2CD3-2D7E-2162-E433FE8F2CFE}"/>
              </a:ext>
            </a:extLst>
          </p:cNvPr>
          <p:cNvSpPr txBox="1"/>
          <p:nvPr/>
        </p:nvSpPr>
        <p:spPr>
          <a:xfrm>
            <a:off x="-685800" y="1657793"/>
            <a:ext cx="6679900" cy="646986"/>
          </a:xfrm>
          <a:prstGeom prst="roundRect">
            <a:avLst/>
          </a:prstGeom>
          <a:noFill/>
          <a:ln w="28575">
            <a:no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err="1">
                <a:ln>
                  <a:noFill/>
                </a:ln>
                <a:solidFill>
                  <a:srgbClr val="FF0000"/>
                </a:solidFill>
                <a:effectLst/>
                <a:uLnTx/>
                <a:uFillTx/>
                <a:latin typeface="Nunito Black" pitchFamily="2" charset="0"/>
                <a:ea typeface="+mn-ea"/>
                <a:cs typeface="Baloo 2 SemiBold" pitchFamily="2" charset="0"/>
              </a:rPr>
              <a:t>Kì</a:t>
            </a:r>
            <a:r>
              <a:rPr kumimoji="0" lang="en-US" sz="3200" b="1" i="0" u="none" strike="noStrike" kern="1200" cap="none" spc="0" normalizeH="0" baseline="0" noProof="0">
                <a:ln>
                  <a:noFill/>
                </a:ln>
                <a:solidFill>
                  <a:srgbClr val="FF0000"/>
                </a:solidFill>
                <a:effectLst/>
                <a:uLnTx/>
                <a:uFillTx/>
                <a:latin typeface="Nunito Black" pitchFamily="2" charset="0"/>
                <a:ea typeface="+mn-ea"/>
                <a:cs typeface="Baloo 2 SemiBold" pitchFamily="2" charset="0"/>
              </a:rPr>
              <a:t> thú: </a:t>
            </a:r>
            <a:r>
              <a:rPr kumimoji="0" lang="vi-VN" sz="3200" b="1" i="0" u="none" strike="noStrike" kern="1200" cap="none" spc="0" normalizeH="0" baseline="0" noProof="0">
                <a:ln>
                  <a:noFill/>
                </a:ln>
                <a:solidFill>
                  <a:srgbClr val="FF0000"/>
                </a:solidFill>
                <a:effectLst/>
                <a:uLnTx/>
                <a:uFillTx/>
                <a:latin typeface="Nunito Black" pitchFamily="2" charset="0"/>
                <a:ea typeface="+mn-ea"/>
                <a:cs typeface="+mn-cs"/>
              </a:rPr>
              <a:t>đặc biệt thú vị</a:t>
            </a:r>
            <a:r>
              <a:rPr kumimoji="0" lang="en-US" sz="3200" b="1" i="0" u="none" strike="noStrike" kern="1200" cap="none" spc="0" normalizeH="0" baseline="0" noProof="0">
                <a:ln>
                  <a:noFill/>
                </a:ln>
                <a:solidFill>
                  <a:srgbClr val="FF0000"/>
                </a:solidFill>
                <a:effectLst/>
                <a:uLnTx/>
                <a:uFillTx/>
                <a:latin typeface="Nunito Black" pitchFamily="2" charset="0"/>
                <a:ea typeface="+mn-ea"/>
                <a:cs typeface="+mn-cs"/>
              </a:rPr>
              <a:t>.</a:t>
            </a:r>
            <a:endParaRPr kumimoji="0" lang="vi-VN" sz="3200" b="1" i="0" u="none" strike="noStrike" kern="1200" cap="none" spc="0" normalizeH="0" baseline="0" noProof="0">
              <a:ln>
                <a:noFill/>
              </a:ln>
              <a:solidFill>
                <a:srgbClr val="FF0000"/>
              </a:solidFill>
              <a:effectLst/>
              <a:uLnTx/>
              <a:uFillTx/>
              <a:latin typeface="Nunito Black" pitchFamily="2" charset="0"/>
              <a:ea typeface="+mn-ea"/>
              <a:cs typeface="+mn-cs"/>
            </a:endParaRPr>
          </a:p>
        </p:txBody>
      </p:sp>
      <p:sp>
        <p:nvSpPr>
          <p:cNvPr id="7" name="TextBox 6">
            <a:extLst>
              <a:ext uri="{FF2B5EF4-FFF2-40B4-BE49-F238E27FC236}">
                <a16:creationId xmlns:a16="http://schemas.microsoft.com/office/drawing/2014/main" id="{31CD8366-6099-09EB-BC77-037F0CEFC165}"/>
              </a:ext>
            </a:extLst>
          </p:cNvPr>
          <p:cNvSpPr txBox="1"/>
          <p:nvPr/>
        </p:nvSpPr>
        <p:spPr>
          <a:xfrm>
            <a:off x="109395" y="2550380"/>
            <a:ext cx="9956500" cy="715089"/>
          </a:xfrm>
          <a:prstGeom prst="roundRect">
            <a:avLst/>
          </a:prstGeom>
          <a:noFill/>
          <a:ln w="28575">
            <a:no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err="1">
                <a:ln>
                  <a:noFill/>
                </a:ln>
                <a:solidFill>
                  <a:srgbClr val="002060"/>
                </a:solidFill>
                <a:effectLst/>
                <a:uLnTx/>
                <a:uFillTx/>
                <a:latin typeface="Nunito Black" pitchFamily="2" charset="0"/>
                <a:ea typeface="+mn-ea"/>
                <a:cs typeface="Baloo 2 SemiBold" pitchFamily="2" charset="0"/>
              </a:rPr>
              <a:t>Tỉ</a:t>
            </a:r>
            <a:r>
              <a:rPr kumimoji="0" lang="en-US" sz="3600" b="0" i="0" u="none" strike="noStrike" kern="1200" cap="none" spc="0" normalizeH="0" baseline="0" noProof="0">
                <a:ln>
                  <a:noFill/>
                </a:ln>
                <a:solidFill>
                  <a:srgbClr val="002060"/>
                </a:solidFill>
                <a:effectLst/>
                <a:uLnTx/>
                <a:uFillTx/>
                <a:latin typeface="Nunito Black" pitchFamily="2" charset="0"/>
                <a:ea typeface="+mn-ea"/>
                <a:cs typeface="Baloo 2 SemiBold" pitchFamily="2" charset="0"/>
              </a:rPr>
              <a:t> tê</a:t>
            </a:r>
            <a:r>
              <a:rPr kumimoji="0" lang="en-US" sz="3200" b="0" i="0" u="none" strike="noStrike" kern="1200" cap="none" spc="0" normalizeH="0" baseline="0" noProof="0">
                <a:ln>
                  <a:noFill/>
                </a:ln>
                <a:solidFill>
                  <a:srgbClr val="002060"/>
                </a:solidFill>
                <a:effectLst/>
                <a:uLnTx/>
                <a:uFillTx/>
                <a:latin typeface="Nunito Black" pitchFamily="2" charset="0"/>
                <a:ea typeface="+mn-ea"/>
                <a:cs typeface="Baloo 2 SemiBold" pitchFamily="2" charset="0"/>
              </a:rPr>
              <a:t>: </a:t>
            </a:r>
            <a:r>
              <a:rPr kumimoji="0" lang="vi-VN" sz="3200" b="0" i="0" u="none" strike="noStrike" kern="1200" cap="none" spc="0" normalizeH="0" baseline="0" noProof="0">
                <a:ln>
                  <a:noFill/>
                </a:ln>
                <a:solidFill>
                  <a:srgbClr val="002060"/>
                </a:solidFill>
                <a:effectLst/>
                <a:uLnTx/>
                <a:uFillTx/>
                <a:latin typeface="Nunito Black" pitchFamily="2" charset="0"/>
                <a:ea typeface="+mn-ea"/>
                <a:cs typeface="+mn-cs"/>
              </a:rPr>
              <a:t>nói nhỏ với giọng thân mật như tâm tình</a:t>
            </a:r>
            <a:r>
              <a:rPr kumimoji="0" lang="en-US" sz="3200" b="0" i="0" u="none" strike="noStrike" kern="1200" cap="none" spc="0" normalizeH="0" baseline="0" noProof="0">
                <a:ln>
                  <a:noFill/>
                </a:ln>
                <a:solidFill>
                  <a:srgbClr val="002060"/>
                </a:solidFill>
                <a:effectLst/>
                <a:uLnTx/>
                <a:uFillTx/>
                <a:latin typeface="Nunito Black" pitchFamily="2" charset="0"/>
                <a:ea typeface="+mn-ea"/>
                <a:cs typeface="+mn-cs"/>
              </a:rPr>
              <a:t>.</a:t>
            </a:r>
            <a:endParaRPr kumimoji="0" lang="vi-VN" sz="2800" b="0" i="0" u="none" strike="noStrike" kern="1200" cap="none" spc="0" normalizeH="0" baseline="0" noProof="0">
              <a:ln>
                <a:noFill/>
              </a:ln>
              <a:solidFill>
                <a:srgbClr val="002060"/>
              </a:solidFill>
              <a:effectLst/>
              <a:uLnTx/>
              <a:uFillTx/>
              <a:latin typeface="Nunito Black" pitchFamily="2" charset="0"/>
              <a:ea typeface="+mn-ea"/>
              <a:cs typeface="+mn-cs"/>
            </a:endParaRPr>
          </a:p>
        </p:txBody>
      </p:sp>
      <p:sp>
        <p:nvSpPr>
          <p:cNvPr id="10" name="TextBox 9">
            <a:extLst>
              <a:ext uri="{FF2B5EF4-FFF2-40B4-BE49-F238E27FC236}">
                <a16:creationId xmlns:a16="http://schemas.microsoft.com/office/drawing/2014/main" id="{6E035349-06E2-6263-388B-3A094A78C4B5}"/>
              </a:ext>
            </a:extLst>
          </p:cNvPr>
          <p:cNvSpPr txBox="1"/>
          <p:nvPr/>
        </p:nvSpPr>
        <p:spPr>
          <a:xfrm>
            <a:off x="233375" y="3620214"/>
            <a:ext cx="9977425" cy="646986"/>
          </a:xfrm>
          <a:prstGeom prst="roundRect">
            <a:avLst/>
          </a:prstGeom>
          <a:noFill/>
          <a:ln w="28575">
            <a:no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err="1">
                <a:ln>
                  <a:noFill/>
                </a:ln>
                <a:solidFill>
                  <a:srgbClr val="00B0F0"/>
                </a:solidFill>
                <a:effectLst/>
                <a:uLnTx/>
                <a:uFillTx/>
                <a:latin typeface="Nunito Black" pitchFamily="2" charset="0"/>
                <a:ea typeface="+mn-ea"/>
                <a:cs typeface="Baloo 2 SemiBold" pitchFamily="2" charset="0"/>
              </a:rPr>
              <a:t>Tảo</a:t>
            </a:r>
            <a:r>
              <a:rPr kumimoji="0" lang="en-US" sz="3200" b="0" i="0" u="none" strike="noStrike" kern="1200" cap="none" spc="0" normalizeH="0" baseline="0" noProof="0">
                <a:ln>
                  <a:noFill/>
                </a:ln>
                <a:solidFill>
                  <a:srgbClr val="00B0F0"/>
                </a:solidFill>
                <a:effectLst/>
                <a:uLnTx/>
                <a:uFillTx/>
                <a:latin typeface="Nunito Black" pitchFamily="2" charset="0"/>
                <a:ea typeface="+mn-ea"/>
                <a:cs typeface="Baloo 2 SemiBold" pitchFamily="2" charset="0"/>
              </a:rPr>
              <a:t> tần:  (chỉ</a:t>
            </a:r>
            <a:r>
              <a:rPr kumimoji="0" lang="en-US" sz="3200" b="0" i="0" u="none" strike="noStrike" kern="1200" cap="none" spc="0" normalizeH="0" noProof="0">
                <a:ln>
                  <a:noFill/>
                </a:ln>
                <a:solidFill>
                  <a:srgbClr val="00B0F0"/>
                </a:solidFill>
                <a:effectLst/>
                <a:uLnTx/>
                <a:uFillTx/>
                <a:latin typeface="Nunito Black" pitchFamily="2" charset="0"/>
                <a:ea typeface="+mn-ea"/>
                <a:cs typeface="Baloo 2 SemiBold" pitchFamily="2" charset="0"/>
              </a:rPr>
              <a:t> người phụ nữ )</a:t>
            </a:r>
            <a:r>
              <a:rPr kumimoji="0" lang="vi-VN" sz="3200" b="0" i="0" u="none" strike="noStrike" kern="1200" cap="none" spc="0" normalizeH="0" baseline="0" noProof="0">
                <a:ln>
                  <a:noFill/>
                </a:ln>
                <a:solidFill>
                  <a:srgbClr val="00B0F0"/>
                </a:solidFill>
                <a:effectLst/>
                <a:uLnTx/>
                <a:uFillTx/>
                <a:latin typeface="Nunito Black" pitchFamily="2" charset="0"/>
                <a:ea typeface="+mn-ea"/>
                <a:cs typeface="+mn-cs"/>
              </a:rPr>
              <a:t>đảm đang, chịu khó</a:t>
            </a:r>
            <a:r>
              <a:rPr kumimoji="0" lang="en-US" sz="3200" b="0" i="0" u="none" strike="noStrike" kern="1200" cap="none" spc="0" normalizeH="0" baseline="0" noProof="0">
                <a:ln>
                  <a:noFill/>
                </a:ln>
                <a:solidFill>
                  <a:srgbClr val="00B0F0"/>
                </a:solidFill>
                <a:effectLst/>
                <a:uLnTx/>
                <a:uFillTx/>
                <a:latin typeface="Nunito Black" pitchFamily="2" charset="0"/>
                <a:ea typeface="+mn-ea"/>
                <a:cs typeface="+mn-cs"/>
              </a:rPr>
              <a:t>.</a:t>
            </a:r>
            <a:endParaRPr kumimoji="0" lang="vi-VN" sz="3200" b="0" i="0" u="none" strike="noStrike" kern="1200" cap="none" spc="0" normalizeH="0" baseline="0" noProof="0">
              <a:ln>
                <a:noFill/>
              </a:ln>
              <a:solidFill>
                <a:srgbClr val="00B0F0"/>
              </a:solidFill>
              <a:effectLst/>
              <a:uLnTx/>
              <a:uFillTx/>
              <a:latin typeface="Nunito Black" pitchFamily="2" charset="0"/>
              <a:ea typeface="+mn-ea"/>
              <a:cs typeface="+mn-cs"/>
            </a:endParaRPr>
          </a:p>
        </p:txBody>
      </p:sp>
      <p:sp>
        <p:nvSpPr>
          <p:cNvPr id="9" name="TextBox 8">
            <a:extLst>
              <a:ext uri="{FF2B5EF4-FFF2-40B4-BE49-F238E27FC236}">
                <a16:creationId xmlns:a16="http://schemas.microsoft.com/office/drawing/2014/main" id="{874923DD-2CD3-2D7E-2162-E433FE8F2CFE}"/>
              </a:ext>
            </a:extLst>
          </p:cNvPr>
          <p:cNvSpPr txBox="1"/>
          <p:nvPr/>
        </p:nvSpPr>
        <p:spPr>
          <a:xfrm>
            <a:off x="1371600" y="396273"/>
            <a:ext cx="4191000" cy="715089"/>
          </a:xfrm>
          <a:prstGeom prst="roundRect">
            <a:avLst/>
          </a:prstGeom>
          <a:solidFill>
            <a:srgbClr val="FFFFCC"/>
          </a:solidFill>
          <a:ln w="28575">
            <a:solidFill>
              <a:srgbClr val="217875"/>
            </a:solidFill>
            <a:prstDash val="sysDash"/>
          </a:ln>
        </p:spPr>
        <p:txBody>
          <a:bodyPr wrap="square">
            <a:spAutoFit/>
          </a:bodyPr>
          <a:lstStyle/>
          <a:p>
            <a:pPr marL="0" marR="0" lvl="0" indent="0" algn="ctr" defTabSz="609539"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Giải</a:t>
            </a:r>
            <a:r>
              <a:rPr kumimoji="0" lang="en-US" sz="36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36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nghĩa</a:t>
            </a:r>
            <a:r>
              <a:rPr kumimoji="0" lang="en-US" sz="36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rPr>
              <a:t> </a:t>
            </a:r>
            <a:r>
              <a:rPr kumimoji="0" lang="en-US" sz="3600" b="1" i="0" u="none" strike="noStrike" kern="1200" cap="none" spc="0" normalizeH="0" baseline="0" noProof="0" dirty="0" err="1">
                <a:ln>
                  <a:noFill/>
                </a:ln>
                <a:solidFill>
                  <a:srgbClr val="008000"/>
                </a:solidFill>
                <a:effectLst/>
                <a:uLnTx/>
                <a:uFillTx/>
                <a:latin typeface="Nunito Black" pitchFamily="2" charset="0"/>
                <a:ea typeface="+mn-ea"/>
                <a:cs typeface="Baloo 2 SemiBold" pitchFamily="2" charset="0"/>
              </a:rPr>
              <a:t>từ</a:t>
            </a:r>
            <a:endParaRPr kumimoji="0" lang="en-US" sz="3600" b="1" i="0" u="none" strike="noStrike" kern="1200" cap="none" spc="0" normalizeH="0" baseline="0" noProof="0" dirty="0">
              <a:ln>
                <a:noFill/>
              </a:ln>
              <a:solidFill>
                <a:srgbClr val="008000"/>
              </a:solidFill>
              <a:effectLst/>
              <a:uLnTx/>
              <a:uFillTx/>
              <a:latin typeface="Nunito Black" pitchFamily="2" charset="0"/>
              <a:ea typeface="+mn-ea"/>
              <a:cs typeface="Baloo 2 SemiBold" pitchFamily="2" charset="0"/>
            </a:endParaRPr>
          </a:p>
        </p:txBody>
      </p:sp>
    </p:spTree>
    <p:extLst>
      <p:ext uri="{BB962C8B-B14F-4D97-AF65-F5344CB8AC3E}">
        <p14:creationId xmlns:p14="http://schemas.microsoft.com/office/powerpoint/2010/main" val="26148715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1624</TotalTime>
  <Words>1445</Words>
  <Application>Microsoft Office PowerPoint</Application>
  <PresentationFormat>Widescreen</PresentationFormat>
  <Paragraphs>71</Paragraphs>
  <Slides>14</Slides>
  <Notes>0</Notes>
  <HiddenSlides>0</HiddenSlides>
  <MMClips>2</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14</vt:i4>
      </vt:variant>
    </vt:vector>
  </HeadingPairs>
  <TitlesOfParts>
    <vt:vector size="27" baseType="lpstr">
      <vt:lpstr>Sriracha</vt:lpstr>
      <vt:lpstr>Calibri</vt:lpstr>
      <vt:lpstr>Baloo 2 Medium</vt:lpstr>
      <vt:lpstr>Baloo 2 SemiBold</vt:lpstr>
      <vt:lpstr>Nunito Black</vt:lpstr>
      <vt:lpstr>#9Slide03 AmpleSoft Bold</vt:lpstr>
      <vt:lpstr>Times New Roman</vt:lpstr>
      <vt:lpstr>Arial</vt:lpstr>
      <vt:lpstr>Tahoma</vt:lpstr>
      <vt:lpstr>Office Theme</vt:lpstr>
      <vt:lpstr>Default Design</vt:lpstr>
      <vt:lpstr>1_Default Design</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Nhiều màu sắc Họa tiết và Hình dạng Trừu tượng Đoán bức hình Bản thuyết trình Vui nhộn</dc:title>
  <dc:creator>Admin</dc:creator>
  <cp:lastModifiedBy>Asus</cp:lastModifiedBy>
  <cp:revision>81</cp:revision>
  <dcterms:created xsi:type="dcterms:W3CDTF">2006-08-16T00:00:00Z</dcterms:created>
  <dcterms:modified xsi:type="dcterms:W3CDTF">2025-01-21T03:19:53Z</dcterms:modified>
  <dc:identifier>DAFDiO2oNAs</dc:identifier>
</cp:coreProperties>
</file>