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8" r:id="rId3"/>
    <p:sldId id="271" r:id="rId4"/>
    <p:sldId id="265" r:id="rId5"/>
    <p:sldId id="289" r:id="rId6"/>
    <p:sldId id="290" r:id="rId7"/>
    <p:sldId id="270" r:id="rId8"/>
    <p:sldId id="266" r:id="rId9"/>
    <p:sldId id="291" r:id="rId10"/>
    <p:sldId id="294" r:id="rId11"/>
    <p:sldId id="292" r:id="rId12"/>
    <p:sldId id="293" r:id="rId13"/>
    <p:sldId id="295" r:id="rId14"/>
    <p:sldId id="296"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2025/1/21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2025/1/21</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2022</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483</Words>
  <Application>Microsoft Office PowerPoint</Application>
  <PresentationFormat>Widescreen</PresentationFormat>
  <Paragraphs>44</Paragraphs>
  <Slides>15</Slides>
  <Notes>15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等线 Light</vt:lpstr>
      <vt:lpstr>微软雅黑</vt:lpstr>
      <vt:lpstr>宋体</vt:lpstr>
      <vt:lpstr>字魂59号-创粗黑</vt:lpstr>
      <vt:lpstr>Arial</vt:lpstr>
      <vt:lpstr>Calibri</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30</cp:revision>
  <dcterms:created xsi:type="dcterms:W3CDTF">2022-08-07T00:56:59Z</dcterms:created>
  <dcterms:modified xsi:type="dcterms:W3CDTF">2025-01-21T03:33:05Z</dcterms:modified>
</cp:coreProperties>
</file>