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9.xml" ContentType="application/vnd.openxmlformats-officedocument.presentationml.notesSlide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1.xml" ContentType="application/vnd.openxmlformats-officedocument.presentationml.notesSlide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41"/>
  </p:notesMasterIdLst>
  <p:sldIdLst>
    <p:sldId id="327" r:id="rId3"/>
    <p:sldId id="417" r:id="rId4"/>
    <p:sldId id="444" r:id="rId5"/>
    <p:sldId id="259" r:id="rId6"/>
    <p:sldId id="529" r:id="rId7"/>
    <p:sldId id="519" r:id="rId8"/>
    <p:sldId id="532" r:id="rId9"/>
    <p:sldId id="534" r:id="rId10"/>
    <p:sldId id="533" r:id="rId11"/>
    <p:sldId id="443" r:id="rId12"/>
    <p:sldId id="481" r:id="rId13"/>
    <p:sldId id="535" r:id="rId14"/>
    <p:sldId id="536" r:id="rId15"/>
    <p:sldId id="537" r:id="rId16"/>
    <p:sldId id="538" r:id="rId17"/>
    <p:sldId id="530" r:id="rId18"/>
    <p:sldId id="539" r:id="rId19"/>
    <p:sldId id="490" r:id="rId20"/>
    <p:sldId id="540" r:id="rId21"/>
    <p:sldId id="541" r:id="rId22"/>
    <p:sldId id="542" r:id="rId23"/>
    <p:sldId id="543" r:id="rId24"/>
    <p:sldId id="544" r:id="rId25"/>
    <p:sldId id="545" r:id="rId26"/>
    <p:sldId id="496" r:id="rId27"/>
    <p:sldId id="546" r:id="rId28"/>
    <p:sldId id="547" r:id="rId29"/>
    <p:sldId id="548" r:id="rId30"/>
    <p:sldId id="549" r:id="rId31"/>
    <p:sldId id="463" r:id="rId32"/>
    <p:sldId id="505" r:id="rId33"/>
    <p:sldId id="550" r:id="rId34"/>
    <p:sldId id="551" r:id="rId35"/>
    <p:sldId id="552" r:id="rId36"/>
    <p:sldId id="553" r:id="rId37"/>
    <p:sldId id="554" r:id="rId38"/>
    <p:sldId id="556" r:id="rId39"/>
    <p:sldId id="328" r:id="rId40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VNI-Hobo"/>
      <p:regular r:id="rId46"/>
    </p:embeddedFont>
    <p:embeddedFont>
      <p:font typeface="Nirmala UI Semilight" panose="020B0402040204020203" pitchFamily="34" charset="0"/>
      <p:regular r:id="rId47"/>
    </p:embeddedFont>
    <p:embeddedFont>
      <p:font typeface="Nixie One" panose="020B0604020202020204" charset="0"/>
      <p:regular r:id="rId48"/>
    </p:embeddedFont>
    <p:embeddedFont>
      <p:font typeface="Kirang Haerang" panose="020B0604020202020204" charset="-127"/>
      <p:regular r:id="rId49"/>
    </p:embeddedFont>
    <p:embeddedFont>
      <p:font typeface="Nunito" panose="00000500000000000000" pitchFamily="2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</p:embeddedFontLst>
  <p:custDataLst>
    <p:tags r:id="rId6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FFFFFF"/>
    <a:srgbClr val="008448"/>
    <a:srgbClr val="FF0066"/>
    <a:srgbClr val="F9C422"/>
    <a:srgbClr val="EC0089"/>
    <a:srgbClr val="F9C7CA"/>
    <a:srgbClr val="E0B07C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88126" autoAdjust="0"/>
  </p:normalViewPr>
  <p:slideViewPr>
    <p:cSldViewPr snapToGrid="0">
      <p:cViewPr varScale="1">
        <p:scale>
          <a:sx n="50" d="100"/>
          <a:sy n="50" d="100"/>
        </p:scale>
        <p:origin x="924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83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384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28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62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597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536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07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2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0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0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34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8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1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86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4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9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3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hdphoto" Target="../media/hdphoto5.wdp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9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1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microsoft.com/office/2007/relationships/hdphoto" Target="../media/hdphoto6.wdp"/><Relationship Id="rId2" Type="http://schemas.openxmlformats.org/officeDocument/2006/relationships/audio" Target="NULL" TargetMode="External"/><Relationship Id="rId1" Type="http://schemas.openxmlformats.org/officeDocument/2006/relationships/tags" Target="../tags/tag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26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27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28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29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30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31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1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21.jpeg"/><Relationship Id="rId4" Type="http://schemas.openxmlformats.org/officeDocument/2006/relationships/image" Target="../media/image1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22.jpeg"/><Relationship Id="rId4" Type="http://schemas.openxmlformats.org/officeDocument/2006/relationships/image" Target="../media/image1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5" Type="http://schemas.openxmlformats.org/officeDocument/2006/relationships/image" Target="../media/image23.png"/><Relationship Id="rId4" Type="http://schemas.openxmlformats.org/officeDocument/2006/relationships/image" Target="../media/image1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5" Type="http://schemas.openxmlformats.org/officeDocument/2006/relationships/image" Target="../media/image24.jpeg"/><Relationship Id="rId4" Type="http://schemas.openxmlformats.org/officeDocument/2006/relationships/image" Target="../media/image19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mp3"/><Relationship Id="rId7" Type="http://schemas.openxmlformats.org/officeDocument/2006/relationships/image" Target="../media/image26.gif"/><Relationship Id="rId2" Type="http://schemas.microsoft.com/office/2007/relationships/media" Target="../media/media5.mp3"/><Relationship Id="rId1" Type="http://schemas.openxmlformats.org/officeDocument/2006/relationships/tags" Target="../tags/tag38.xml"/><Relationship Id="rId6" Type="http://schemas.openxmlformats.org/officeDocument/2006/relationships/image" Target="../media/image25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5.xml"/><Relationship Id="rId7" Type="http://schemas.microsoft.com/office/2007/relationships/hdphoto" Target="../media/hdphoto2.wdp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85652" y="2400301"/>
            <a:ext cx="7208321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35D2664-CF32-4379-88AE-6AC9F53B5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6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84198" y="37947"/>
            <a:ext cx="335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40209-648B-4BD0-BF01-F48ED8E0AC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69" y="988482"/>
            <a:ext cx="8230761" cy="2680548"/>
          </a:xfrm>
          <a:prstGeom prst="rect">
            <a:avLst/>
          </a:prstGeom>
        </p:spPr>
      </p:pic>
      <p:pic>
        <p:nvPicPr>
          <p:cNvPr id="6" name="Track 47">
            <a:hlinkClick r:id="" action="ppaction://media"/>
            <a:extLst>
              <a:ext uri="{FF2B5EF4-FFF2-40B4-BE49-F238E27FC236}">
                <a16:creationId xmlns:a16="http://schemas.microsoft.com/office/drawing/2014/main" id="{3347F278-627F-4B11-ABDA-ED3E66774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920" end="16661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4690" y="131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36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84198" y="37947"/>
            <a:ext cx="335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40209-648B-4BD0-BF01-F48ED8E0AC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6193"/>
          <a:stretch/>
        </p:blipFill>
        <p:spPr>
          <a:xfrm>
            <a:off x="2958369" y="1102781"/>
            <a:ext cx="3479831" cy="3352207"/>
          </a:xfrm>
          <a:prstGeom prst="rect">
            <a:avLst/>
          </a:prstGeom>
        </p:spPr>
      </p:pic>
      <p:pic>
        <p:nvPicPr>
          <p:cNvPr id="6" name="Track 47">
            <a:hlinkClick r:id="" action="ppaction://media"/>
            <a:extLst>
              <a:ext uri="{FF2B5EF4-FFF2-40B4-BE49-F238E27FC236}">
                <a16:creationId xmlns:a16="http://schemas.microsoft.com/office/drawing/2014/main" id="{3347F278-627F-4B11-ABDA-ED3E66774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745" end="12131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44690" y="13122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701E8-DC74-4086-87E6-7F8AF573E138}"/>
              </a:ext>
            </a:extLst>
          </p:cNvPr>
          <p:cNvSpPr txBox="1"/>
          <p:nvPr/>
        </p:nvSpPr>
        <p:spPr>
          <a:xfrm>
            <a:off x="5488095" y="356686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083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84198" y="37947"/>
            <a:ext cx="335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40209-648B-4BD0-BF01-F48ED8E0AC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340" t="-970" r="32853" b="970"/>
          <a:stretch/>
        </p:blipFill>
        <p:spPr>
          <a:xfrm>
            <a:off x="2958369" y="1102781"/>
            <a:ext cx="3479831" cy="3352207"/>
          </a:xfrm>
          <a:prstGeom prst="rect">
            <a:avLst/>
          </a:prstGeom>
        </p:spPr>
      </p:pic>
      <p:pic>
        <p:nvPicPr>
          <p:cNvPr id="6" name="Track 47">
            <a:hlinkClick r:id="" action="ppaction://media"/>
            <a:extLst>
              <a:ext uri="{FF2B5EF4-FFF2-40B4-BE49-F238E27FC236}">
                <a16:creationId xmlns:a16="http://schemas.microsoft.com/office/drawing/2014/main" id="{3347F278-627F-4B11-ABDA-ED3E66774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911" end="7081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44690" y="13122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701E8-DC74-4086-87E6-7F8AF573E138}"/>
              </a:ext>
            </a:extLst>
          </p:cNvPr>
          <p:cNvSpPr txBox="1"/>
          <p:nvPr/>
        </p:nvSpPr>
        <p:spPr>
          <a:xfrm>
            <a:off x="5488095" y="356686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7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84198" y="37947"/>
            <a:ext cx="335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40209-648B-4BD0-BF01-F48ED8E0AC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202" t="150" r="-1009" b="-150"/>
          <a:stretch/>
        </p:blipFill>
        <p:spPr>
          <a:xfrm>
            <a:off x="2958369" y="1102781"/>
            <a:ext cx="3479831" cy="3352207"/>
          </a:xfrm>
          <a:prstGeom prst="rect">
            <a:avLst/>
          </a:prstGeom>
        </p:spPr>
      </p:pic>
      <p:pic>
        <p:nvPicPr>
          <p:cNvPr id="6" name="Track 47">
            <a:hlinkClick r:id="" action="ppaction://media"/>
            <a:extLst>
              <a:ext uri="{FF2B5EF4-FFF2-40B4-BE49-F238E27FC236}">
                <a16:creationId xmlns:a16="http://schemas.microsoft.com/office/drawing/2014/main" id="{3347F278-627F-4B11-ABDA-ED3E66774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841" end="2134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44690" y="13122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701E8-DC74-4086-87E6-7F8AF573E138}"/>
              </a:ext>
            </a:extLst>
          </p:cNvPr>
          <p:cNvSpPr txBox="1"/>
          <p:nvPr/>
        </p:nvSpPr>
        <p:spPr>
          <a:xfrm>
            <a:off x="3922185" y="356686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657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84198" y="37947"/>
            <a:ext cx="335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40209-648B-4BD0-BF01-F48ED8E0AC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69" y="988482"/>
            <a:ext cx="8230761" cy="2680548"/>
          </a:xfrm>
          <a:prstGeom prst="rect">
            <a:avLst/>
          </a:prstGeom>
        </p:spPr>
      </p:pic>
      <p:pic>
        <p:nvPicPr>
          <p:cNvPr id="6" name="Track 47">
            <a:hlinkClick r:id="" action="ppaction://media"/>
            <a:extLst>
              <a:ext uri="{FF2B5EF4-FFF2-40B4-BE49-F238E27FC236}">
                <a16:creationId xmlns:a16="http://schemas.microsoft.com/office/drawing/2014/main" id="{3347F278-627F-4B11-ABDA-ED3E66774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920" end="1508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44690" y="13122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9E6679-4BCA-4DC5-81A5-FB86AE7EACBB}"/>
              </a:ext>
            </a:extLst>
          </p:cNvPr>
          <p:cNvSpPr txBox="1"/>
          <p:nvPr/>
        </p:nvSpPr>
        <p:spPr>
          <a:xfrm>
            <a:off x="2367705" y="288106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E0F53-E6AB-474D-9220-0F92C6E8C59F}"/>
              </a:ext>
            </a:extLst>
          </p:cNvPr>
          <p:cNvSpPr txBox="1"/>
          <p:nvPr/>
        </p:nvSpPr>
        <p:spPr>
          <a:xfrm>
            <a:off x="5088045" y="288106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5EEFEF-EDF2-4635-B712-B1865901E0A2}"/>
              </a:ext>
            </a:extLst>
          </p:cNvPr>
          <p:cNvSpPr txBox="1"/>
          <p:nvPr/>
        </p:nvSpPr>
        <p:spPr>
          <a:xfrm>
            <a:off x="6691207" y="288106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52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82133" y="2400301"/>
            <a:ext cx="7236178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Listen and circle.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7A59BD4-5277-45F1-895B-6180B816C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78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025192" y="1245110"/>
            <a:ext cx="7274235" cy="19189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e	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		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e	g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g	h			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h	d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3" name="Track 48">
            <a:hlinkClick r:id="" action="ppaction://media"/>
            <a:extLst>
              <a:ext uri="{FF2B5EF4-FFF2-40B4-BE49-F238E27FC236}">
                <a16:creationId xmlns:a16="http://schemas.microsoft.com/office/drawing/2014/main" id="{F39039B8-5BF7-406B-8D02-97B2F1557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97" end="2018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3300" y="-48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85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circle.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90979-34F1-B009-D534-71782FE5D378}"/>
              </a:ext>
            </a:extLst>
          </p:cNvPr>
          <p:cNvSpPr/>
          <p:nvPr/>
        </p:nvSpPr>
        <p:spPr>
          <a:xfrm>
            <a:off x="2864641" y="1605985"/>
            <a:ext cx="2851757" cy="15769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1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	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e	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086637-B2C2-7800-C2A5-AE9786AD1550}"/>
              </a:ext>
            </a:extLst>
          </p:cNvPr>
          <p:cNvSpPr/>
          <p:nvPr/>
        </p:nvSpPr>
        <p:spPr>
          <a:xfrm>
            <a:off x="4538054" y="2021909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Track 48">
            <a:hlinkClick r:id="" action="ppaction://media"/>
            <a:extLst>
              <a:ext uri="{FF2B5EF4-FFF2-40B4-BE49-F238E27FC236}">
                <a16:creationId xmlns:a16="http://schemas.microsoft.com/office/drawing/2014/main" id="{8108207B-1A98-4602-8959-933040627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419" end="15637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3300" y="-48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7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circle.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90979-34F1-B009-D534-71782FE5D378}"/>
              </a:ext>
            </a:extLst>
          </p:cNvPr>
          <p:cNvSpPr/>
          <p:nvPr/>
        </p:nvSpPr>
        <p:spPr>
          <a:xfrm>
            <a:off x="2864641" y="1605985"/>
            <a:ext cx="2851757" cy="15769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2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	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e	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086637-B2C2-7800-C2A5-AE9786AD1550}"/>
              </a:ext>
            </a:extLst>
          </p:cNvPr>
          <p:cNvSpPr/>
          <p:nvPr/>
        </p:nvSpPr>
        <p:spPr>
          <a:xfrm>
            <a:off x="3709551" y="2021909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Track 48">
            <a:hlinkClick r:id="" action="ppaction://media"/>
            <a:extLst>
              <a:ext uri="{FF2B5EF4-FFF2-40B4-BE49-F238E27FC236}">
                <a16:creationId xmlns:a16="http://schemas.microsoft.com/office/drawing/2014/main" id="{8108207B-1A98-4602-8959-933040627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381" end="11440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3300" y="-48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81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83159" y="1151195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2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80657" y="2455635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lang="vi-V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66257" y="2242119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7912254" y="3476487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006860" y="307066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275450" y="2962321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circle.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90979-34F1-B009-D534-71782FE5D378}"/>
              </a:ext>
            </a:extLst>
          </p:cNvPr>
          <p:cNvSpPr/>
          <p:nvPr/>
        </p:nvSpPr>
        <p:spPr>
          <a:xfrm>
            <a:off x="2864641" y="1605985"/>
            <a:ext cx="2851757" cy="15769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3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	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g	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086637-B2C2-7800-C2A5-AE9786AD1550}"/>
              </a:ext>
            </a:extLst>
          </p:cNvPr>
          <p:cNvSpPr/>
          <p:nvPr/>
        </p:nvSpPr>
        <p:spPr>
          <a:xfrm>
            <a:off x="3709551" y="2021909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Track 48">
            <a:hlinkClick r:id="" action="ppaction://media"/>
            <a:extLst>
              <a:ext uri="{FF2B5EF4-FFF2-40B4-BE49-F238E27FC236}">
                <a16:creationId xmlns:a16="http://schemas.microsoft.com/office/drawing/2014/main" id="{8108207B-1A98-4602-8959-933040627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981" end="6719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3300" y="-48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516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circle.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90979-34F1-B009-D534-71782FE5D378}"/>
              </a:ext>
            </a:extLst>
          </p:cNvPr>
          <p:cNvSpPr/>
          <p:nvPr/>
        </p:nvSpPr>
        <p:spPr>
          <a:xfrm>
            <a:off x="2864641" y="1605985"/>
            <a:ext cx="2851757" cy="15769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4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	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h	d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086637-B2C2-7800-C2A5-AE9786AD1550}"/>
              </a:ext>
            </a:extLst>
          </p:cNvPr>
          <p:cNvSpPr/>
          <p:nvPr/>
        </p:nvSpPr>
        <p:spPr>
          <a:xfrm>
            <a:off x="3709551" y="2021909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Track 48">
            <a:hlinkClick r:id="" action="ppaction://media"/>
            <a:extLst>
              <a:ext uri="{FF2B5EF4-FFF2-40B4-BE49-F238E27FC236}">
                <a16:creationId xmlns:a16="http://schemas.microsoft.com/office/drawing/2014/main" id="{8108207B-1A98-4602-8959-933040627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354" end="1182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3300" y="-48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50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025192" y="1245110"/>
            <a:ext cx="7274235" cy="19189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e	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		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e	g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g	h			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h	d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3" name="Track 48">
            <a:hlinkClick r:id="" action="ppaction://media"/>
            <a:extLst>
              <a:ext uri="{FF2B5EF4-FFF2-40B4-BE49-F238E27FC236}">
                <a16:creationId xmlns:a16="http://schemas.microsoft.com/office/drawing/2014/main" id="{F39039B8-5BF7-406B-8D02-97B2F1557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97" end="1635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3300" y="-4835"/>
            <a:ext cx="609600" cy="6096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DFF25ED-687E-4843-A4E2-93C4DD80EC76}"/>
              </a:ext>
            </a:extLst>
          </p:cNvPr>
          <p:cNvSpPr/>
          <p:nvPr/>
        </p:nvSpPr>
        <p:spPr>
          <a:xfrm>
            <a:off x="2630029" y="1522421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43B30F-43AB-4F43-A9A9-1E6B4518AD57}"/>
              </a:ext>
            </a:extLst>
          </p:cNvPr>
          <p:cNvSpPr/>
          <p:nvPr/>
        </p:nvSpPr>
        <p:spPr>
          <a:xfrm>
            <a:off x="6330329" y="1522422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B56D55-84DF-44D4-A701-0330324360E9}"/>
              </a:ext>
            </a:extLst>
          </p:cNvPr>
          <p:cNvSpPr/>
          <p:nvPr/>
        </p:nvSpPr>
        <p:spPr>
          <a:xfrm>
            <a:off x="1738132" y="2418965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617F40-ECA0-4D95-894F-260BE6A3BC66}"/>
              </a:ext>
            </a:extLst>
          </p:cNvPr>
          <p:cNvSpPr/>
          <p:nvPr/>
        </p:nvSpPr>
        <p:spPr>
          <a:xfrm>
            <a:off x="6330328" y="2418964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496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2078" y="2287897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Listen and tick or cross.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EB48534-97B8-425B-8174-E601DAAED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065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0" t="11896" b="-1484"/>
          <a:stretch/>
        </p:blipFill>
        <p:spPr>
          <a:xfrm>
            <a:off x="205740" y="1187986"/>
            <a:ext cx="8729415" cy="3041114"/>
          </a:xfrm>
          <a:prstGeom prst="rect">
            <a:avLst/>
          </a:prstGeom>
        </p:spPr>
      </p:pic>
      <p:pic>
        <p:nvPicPr>
          <p:cNvPr id="6" name="Track 49">
            <a:hlinkClick r:id="" action="ppaction://media"/>
            <a:extLst>
              <a:ext uri="{FF2B5EF4-FFF2-40B4-BE49-F238E27FC236}">
                <a16:creationId xmlns:a16="http://schemas.microsoft.com/office/drawing/2014/main" id="{64FA1E7D-91D4-4273-9B4C-EDEF9DD16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49" end="26337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7176" y="228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55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46" t="11897" r="77302" b="5595"/>
          <a:stretch/>
        </p:blipFill>
        <p:spPr>
          <a:xfrm>
            <a:off x="3188971" y="857250"/>
            <a:ext cx="2720339" cy="3863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4590945" y="3963084"/>
            <a:ext cx="3270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Track 49">
            <a:hlinkClick r:id="" action="ppaction://media"/>
            <a:extLst>
              <a:ext uri="{FF2B5EF4-FFF2-40B4-BE49-F238E27FC236}">
                <a16:creationId xmlns:a16="http://schemas.microsoft.com/office/drawing/2014/main" id="{64FA1E7D-91D4-4273-9B4C-EDEF9DD16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719" end="20301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77176" y="228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33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819" t="10308" r="48730" b="2384"/>
          <a:stretch/>
        </p:blipFill>
        <p:spPr>
          <a:xfrm>
            <a:off x="2811781" y="632460"/>
            <a:ext cx="3326129" cy="4088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4474845" y="3768774"/>
            <a:ext cx="3270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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Track 49">
            <a:hlinkClick r:id="" action="ppaction://media"/>
            <a:extLst>
              <a:ext uri="{FF2B5EF4-FFF2-40B4-BE49-F238E27FC236}">
                <a16:creationId xmlns:a16="http://schemas.microsoft.com/office/drawing/2014/main" id="{64FA1E7D-91D4-4273-9B4C-EDEF9DD16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635" end="14684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77176" y="228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3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188" t="7920" r="24153" b="4772"/>
          <a:stretch/>
        </p:blipFill>
        <p:spPr>
          <a:xfrm>
            <a:off x="3051811" y="632460"/>
            <a:ext cx="3108959" cy="4088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4703445" y="3848784"/>
            <a:ext cx="3270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Track 49">
            <a:hlinkClick r:id="" action="ppaction://media"/>
            <a:extLst>
              <a:ext uri="{FF2B5EF4-FFF2-40B4-BE49-F238E27FC236}">
                <a16:creationId xmlns:a16="http://schemas.microsoft.com/office/drawing/2014/main" id="{64FA1E7D-91D4-4273-9B4C-EDEF9DD16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325" end="8846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77176" y="228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87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187" t="3660" r="-846" b="9032"/>
          <a:stretch/>
        </p:blipFill>
        <p:spPr>
          <a:xfrm>
            <a:off x="3051811" y="632460"/>
            <a:ext cx="3108959" cy="4088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4705764" y="4074259"/>
            <a:ext cx="3270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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Track 49">
            <a:hlinkClick r:id="" action="ppaction://media"/>
            <a:extLst>
              <a:ext uri="{FF2B5EF4-FFF2-40B4-BE49-F238E27FC236}">
                <a16:creationId xmlns:a16="http://schemas.microsoft.com/office/drawing/2014/main" id="{64FA1E7D-91D4-4273-9B4C-EDEF9DD16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866" end="1816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77176" y="228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53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0" t="11896" b="-1484"/>
          <a:stretch/>
        </p:blipFill>
        <p:spPr>
          <a:xfrm>
            <a:off x="205740" y="1187986"/>
            <a:ext cx="8729415" cy="30411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1111568" y="3343473"/>
            <a:ext cx="3270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5A04-0B33-F6EC-E131-197E9ED72C16}"/>
              </a:ext>
            </a:extLst>
          </p:cNvPr>
          <p:cNvSpPr txBox="1"/>
          <p:nvPr/>
        </p:nvSpPr>
        <p:spPr>
          <a:xfrm>
            <a:off x="3405718" y="3309185"/>
            <a:ext cx="47801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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7F5AF-A9E2-AC4C-4E57-246DF53A64AC}"/>
              </a:ext>
            </a:extLst>
          </p:cNvPr>
          <p:cNvSpPr txBox="1"/>
          <p:nvPr/>
        </p:nvSpPr>
        <p:spPr>
          <a:xfrm>
            <a:off x="5692071" y="3343473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73ABDB-9AD8-178A-4396-E453B92C5A3B}"/>
              </a:ext>
            </a:extLst>
          </p:cNvPr>
          <p:cNvSpPr txBox="1"/>
          <p:nvPr/>
        </p:nvSpPr>
        <p:spPr>
          <a:xfrm>
            <a:off x="7886776" y="3309183"/>
            <a:ext cx="47801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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Track 49">
            <a:hlinkClick r:id="" action="ppaction://media"/>
            <a:extLst>
              <a:ext uri="{FF2B5EF4-FFF2-40B4-BE49-F238E27FC236}">
                <a16:creationId xmlns:a16="http://schemas.microsoft.com/office/drawing/2014/main" id="{64FA1E7D-91D4-4273-9B4C-EDEF9DD16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4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77176" y="228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42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068088" y="1112809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169189" y="2584042"/>
            <a:ext cx="603603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Listen and circle.</a:t>
            </a: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169189" y="1799423"/>
            <a:ext cx="5469999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Listen and tick.</a:t>
            </a: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169189" y="3339490"/>
            <a:ext cx="567156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Listen and tick or cross.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404349" y="102859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404349" y="177536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404349" y="252557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404349" y="328102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623455C-DDCE-BD99-DAD7-775D4315B881}"/>
              </a:ext>
            </a:extLst>
          </p:cNvPr>
          <p:cNvSpPr txBox="1">
            <a:spLocks/>
          </p:cNvSpPr>
          <p:nvPr/>
        </p:nvSpPr>
        <p:spPr>
          <a:xfrm>
            <a:off x="2169189" y="4064585"/>
            <a:ext cx="39297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4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  <a:endParaRPr lang="en-U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1F1B6148-E9F9-C5E3-1892-CBF55634108C}"/>
              </a:ext>
            </a:extLst>
          </p:cNvPr>
          <p:cNvSpPr/>
          <p:nvPr/>
        </p:nvSpPr>
        <p:spPr>
          <a:xfrm>
            <a:off x="1404349" y="3991368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FEB07FA-7675-4236-8CE5-0C70AF9F4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76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039389" y="1596150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734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B3F694-5B9C-4C6C-B544-8A46C2A36F24}"/>
              </a:ext>
            </a:extLst>
          </p:cNvPr>
          <p:cNvGrpSpPr/>
          <p:nvPr/>
        </p:nvGrpSpPr>
        <p:grpSpPr>
          <a:xfrm>
            <a:off x="1005840" y="109325"/>
            <a:ext cx="7840980" cy="647646"/>
            <a:chOff x="1005840" y="109325"/>
            <a:chExt cx="7840980" cy="647646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8008BA71-4058-1150-6E03-DBB1740AB532}"/>
                </a:ext>
              </a:extLst>
            </p:cNvPr>
            <p:cNvSpPr/>
            <p:nvPr/>
          </p:nvSpPr>
          <p:spPr>
            <a:xfrm>
              <a:off x="1005840" y="109325"/>
              <a:ext cx="7840980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Google Shape;1768;p43">
              <a:extLst>
                <a:ext uri="{FF2B5EF4-FFF2-40B4-BE49-F238E27FC236}">
                  <a16:creationId xmlns:a16="http://schemas.microsoft.com/office/drawing/2014/main" id="{8BF06585-B05A-F4AE-1A71-AFC8820B8B42}"/>
                </a:ext>
              </a:extLst>
            </p:cNvPr>
            <p:cNvSpPr txBox="1">
              <a:spLocks/>
            </p:cNvSpPr>
            <p:nvPr/>
          </p:nvSpPr>
          <p:spPr>
            <a:xfrm>
              <a:off x="1645920" y="109325"/>
              <a:ext cx="684657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lang="en-US" sz="2800" b="1" noProof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Choose the correct answer a, b or c.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endParaRPr>
            </a:p>
          </p:txBody>
        </p:sp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B500E77-EF6F-5AFB-7FF9-EB3F77CA5335}"/>
              </a:ext>
            </a:extLst>
          </p:cNvPr>
          <p:cNvSpPr/>
          <p:nvPr/>
        </p:nvSpPr>
        <p:spPr>
          <a:xfrm>
            <a:off x="2212373" y="636502"/>
            <a:ext cx="2611087" cy="888865"/>
          </a:xfrm>
          <a:prstGeom prst="wedgeRoundRectCallout">
            <a:avLst>
              <a:gd name="adj1" fmla="val -10553"/>
              <a:gd name="adj2" fmla="val 40570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 have a ___.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4B5FD0-3D5B-4BD3-B050-79BBC99D1313}"/>
              </a:ext>
            </a:extLst>
          </p:cNvPr>
          <p:cNvSpPr/>
          <p:nvPr/>
        </p:nvSpPr>
        <p:spPr>
          <a:xfrm>
            <a:off x="2381458" y="1877325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lang="en-US" sz="28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cup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84F93A-D447-41D6-AF3E-3D3D0ED29736}"/>
              </a:ext>
            </a:extLst>
          </p:cNvPr>
          <p:cNvSpPr/>
          <p:nvPr/>
        </p:nvSpPr>
        <p:spPr>
          <a:xfrm>
            <a:off x="2381458" y="3618133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aple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2485DB-4816-4577-856E-D932C8FE5C2C}"/>
              </a:ext>
            </a:extLst>
          </p:cNvPr>
          <p:cNvSpPr/>
          <p:nvPr/>
        </p:nvSpPr>
        <p:spPr>
          <a:xfrm>
            <a:off x="2381458" y="2747729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apple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2052" name="Picture 4" descr="Boy is holding red ripe apple Royalty Free Vector Image">
            <a:extLst>
              <a:ext uri="{FF2B5EF4-FFF2-40B4-BE49-F238E27FC236}">
                <a16:creationId xmlns:a16="http://schemas.microsoft.com/office/drawing/2014/main" id="{DD83E98A-E3E1-45E4-B9DA-952B81B1F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2"/>
          <a:stretch/>
        </p:blipFill>
        <p:spPr bwMode="auto">
          <a:xfrm>
            <a:off x="5067222" y="1615208"/>
            <a:ext cx="2982457" cy="2891790"/>
          </a:xfrm>
          <a:prstGeom prst="rect">
            <a:avLst/>
          </a:prstGeom>
          <a:noFill/>
          <a:ln w="28575"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85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6" grpId="0" animBg="1"/>
      <p:bldP spid="1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B3F694-5B9C-4C6C-B544-8A46C2A36F24}"/>
              </a:ext>
            </a:extLst>
          </p:cNvPr>
          <p:cNvGrpSpPr/>
          <p:nvPr/>
        </p:nvGrpSpPr>
        <p:grpSpPr>
          <a:xfrm>
            <a:off x="1005840" y="109325"/>
            <a:ext cx="7840980" cy="647646"/>
            <a:chOff x="1005840" y="109325"/>
            <a:chExt cx="7840980" cy="647646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8008BA71-4058-1150-6E03-DBB1740AB532}"/>
                </a:ext>
              </a:extLst>
            </p:cNvPr>
            <p:cNvSpPr/>
            <p:nvPr/>
          </p:nvSpPr>
          <p:spPr>
            <a:xfrm>
              <a:off x="1005840" y="109325"/>
              <a:ext cx="7840980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Google Shape;1768;p43">
              <a:extLst>
                <a:ext uri="{FF2B5EF4-FFF2-40B4-BE49-F238E27FC236}">
                  <a16:creationId xmlns:a16="http://schemas.microsoft.com/office/drawing/2014/main" id="{8BF06585-B05A-F4AE-1A71-AFC8820B8B42}"/>
                </a:ext>
              </a:extLst>
            </p:cNvPr>
            <p:cNvSpPr txBox="1">
              <a:spLocks/>
            </p:cNvSpPr>
            <p:nvPr/>
          </p:nvSpPr>
          <p:spPr>
            <a:xfrm>
              <a:off x="1645920" y="109325"/>
              <a:ext cx="684657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lang="en-US" sz="2800" b="1" noProof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Choose the correct answer a, b or c.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endParaRPr>
            </a:p>
          </p:txBody>
        </p:sp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B500E77-EF6F-5AFB-7FF9-EB3F77CA5335}"/>
              </a:ext>
            </a:extLst>
          </p:cNvPr>
          <p:cNvSpPr/>
          <p:nvPr/>
        </p:nvSpPr>
        <p:spPr>
          <a:xfrm>
            <a:off x="2212373" y="636502"/>
            <a:ext cx="2611087" cy="888865"/>
          </a:xfrm>
          <a:prstGeom prst="wedgeRoundRectCallout">
            <a:avLst>
              <a:gd name="adj1" fmla="val -10553"/>
              <a:gd name="adj2" fmla="val 40570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 have a ___.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4B5FD0-3D5B-4BD3-B050-79BBC99D1313}"/>
              </a:ext>
            </a:extLst>
          </p:cNvPr>
          <p:cNvSpPr/>
          <p:nvPr/>
        </p:nvSpPr>
        <p:spPr>
          <a:xfrm>
            <a:off x="2381458" y="1877325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lang="en-US" sz="28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book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84F93A-D447-41D6-AF3E-3D3D0ED29736}"/>
              </a:ext>
            </a:extLst>
          </p:cNvPr>
          <p:cNvSpPr/>
          <p:nvPr/>
        </p:nvSpPr>
        <p:spPr>
          <a:xfrm>
            <a:off x="2381458" y="3618133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bike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2485DB-4816-4577-856E-D932C8FE5C2C}"/>
              </a:ext>
            </a:extLst>
          </p:cNvPr>
          <p:cNvSpPr/>
          <p:nvPr/>
        </p:nvSpPr>
        <p:spPr>
          <a:xfrm>
            <a:off x="2381458" y="2747729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ball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6F32126-618B-4B79-B7B2-A00136268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73" y="1132521"/>
            <a:ext cx="3374477" cy="3374477"/>
          </a:xfrm>
          <a:prstGeom prst="rect">
            <a:avLst/>
          </a:prstGeom>
          <a:noFill/>
          <a:ln w="38100"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24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6" grpId="0" animBg="1"/>
      <p:bldP spid="1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B3F694-5B9C-4C6C-B544-8A46C2A36F24}"/>
              </a:ext>
            </a:extLst>
          </p:cNvPr>
          <p:cNvGrpSpPr/>
          <p:nvPr/>
        </p:nvGrpSpPr>
        <p:grpSpPr>
          <a:xfrm>
            <a:off x="1005840" y="109325"/>
            <a:ext cx="7840980" cy="647646"/>
            <a:chOff x="1005840" y="109325"/>
            <a:chExt cx="7840980" cy="647646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8008BA71-4058-1150-6E03-DBB1740AB532}"/>
                </a:ext>
              </a:extLst>
            </p:cNvPr>
            <p:cNvSpPr/>
            <p:nvPr/>
          </p:nvSpPr>
          <p:spPr>
            <a:xfrm>
              <a:off x="1005840" y="109325"/>
              <a:ext cx="7840980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Google Shape;1768;p43">
              <a:extLst>
                <a:ext uri="{FF2B5EF4-FFF2-40B4-BE49-F238E27FC236}">
                  <a16:creationId xmlns:a16="http://schemas.microsoft.com/office/drawing/2014/main" id="{8BF06585-B05A-F4AE-1A71-AFC8820B8B42}"/>
                </a:ext>
              </a:extLst>
            </p:cNvPr>
            <p:cNvSpPr txBox="1">
              <a:spLocks/>
            </p:cNvSpPr>
            <p:nvPr/>
          </p:nvSpPr>
          <p:spPr>
            <a:xfrm>
              <a:off x="1645920" y="109325"/>
              <a:ext cx="684657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lang="en-US" sz="2800" b="1" noProof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Choose the correct answer a, b or c.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endParaRPr>
            </a:p>
          </p:txBody>
        </p:sp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B500E77-EF6F-5AFB-7FF9-EB3F77CA5335}"/>
              </a:ext>
            </a:extLst>
          </p:cNvPr>
          <p:cNvSpPr/>
          <p:nvPr/>
        </p:nvSpPr>
        <p:spPr>
          <a:xfrm>
            <a:off x="2212373" y="636502"/>
            <a:ext cx="2805397" cy="888865"/>
          </a:xfrm>
          <a:prstGeom prst="wedgeRoundRectCallout">
            <a:avLst>
              <a:gd name="adj1" fmla="val -10553"/>
              <a:gd name="adj2" fmla="val 40570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There’s a ___.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4B5FD0-3D5B-4BD3-B050-79BBC99D1313}"/>
              </a:ext>
            </a:extLst>
          </p:cNvPr>
          <p:cNvSpPr/>
          <p:nvPr/>
        </p:nvSpPr>
        <p:spPr>
          <a:xfrm>
            <a:off x="2381458" y="1877325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lang="en-US" sz="28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gate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84F93A-D447-41D6-AF3E-3D3D0ED29736}"/>
              </a:ext>
            </a:extLst>
          </p:cNvPr>
          <p:cNvSpPr/>
          <p:nvPr/>
        </p:nvSpPr>
        <p:spPr>
          <a:xfrm>
            <a:off x="2381458" y="2700156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girl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2485DB-4816-4577-856E-D932C8FE5C2C}"/>
              </a:ext>
            </a:extLst>
          </p:cNvPr>
          <p:cNvSpPr/>
          <p:nvPr/>
        </p:nvSpPr>
        <p:spPr>
          <a:xfrm>
            <a:off x="2381458" y="3489450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goat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4098" name="Picture 2" descr="Premium AI Image | There is a goat that is standing in the grass with  flowers generative ai">
            <a:extLst>
              <a:ext uri="{FF2B5EF4-FFF2-40B4-BE49-F238E27FC236}">
                <a16:creationId xmlns:a16="http://schemas.microsoft.com/office/drawing/2014/main" id="{B162D22F-7D5D-4CBF-B5BC-2FF7FE849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93" y="1495193"/>
            <a:ext cx="3131820" cy="3131820"/>
          </a:xfrm>
          <a:prstGeom prst="rect">
            <a:avLst/>
          </a:prstGeom>
          <a:noFill/>
          <a:ln w="38100"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66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6" grpId="0" animBg="1"/>
      <p:bldP spid="1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B3F694-5B9C-4C6C-B544-8A46C2A36F24}"/>
              </a:ext>
            </a:extLst>
          </p:cNvPr>
          <p:cNvGrpSpPr/>
          <p:nvPr/>
        </p:nvGrpSpPr>
        <p:grpSpPr>
          <a:xfrm>
            <a:off x="1005840" y="109325"/>
            <a:ext cx="7840980" cy="647646"/>
            <a:chOff x="1005840" y="109325"/>
            <a:chExt cx="7840980" cy="647646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8008BA71-4058-1150-6E03-DBB1740AB532}"/>
                </a:ext>
              </a:extLst>
            </p:cNvPr>
            <p:cNvSpPr/>
            <p:nvPr/>
          </p:nvSpPr>
          <p:spPr>
            <a:xfrm>
              <a:off x="1005840" y="109325"/>
              <a:ext cx="7840980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Google Shape;1768;p43">
              <a:extLst>
                <a:ext uri="{FF2B5EF4-FFF2-40B4-BE49-F238E27FC236}">
                  <a16:creationId xmlns:a16="http://schemas.microsoft.com/office/drawing/2014/main" id="{8BF06585-B05A-F4AE-1A71-AFC8820B8B42}"/>
                </a:ext>
              </a:extLst>
            </p:cNvPr>
            <p:cNvSpPr txBox="1">
              <a:spLocks/>
            </p:cNvSpPr>
            <p:nvPr/>
          </p:nvSpPr>
          <p:spPr>
            <a:xfrm>
              <a:off x="1645920" y="109325"/>
              <a:ext cx="684657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lang="en-US" sz="2800" b="1" noProof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Choose the correct answer a, b or c.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endParaRPr>
            </a:p>
          </p:txBody>
        </p:sp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B500E77-EF6F-5AFB-7FF9-EB3F77CA5335}"/>
              </a:ext>
            </a:extLst>
          </p:cNvPr>
          <p:cNvSpPr/>
          <p:nvPr/>
        </p:nvSpPr>
        <p:spPr>
          <a:xfrm>
            <a:off x="2212373" y="636502"/>
            <a:ext cx="2805397" cy="888865"/>
          </a:xfrm>
          <a:prstGeom prst="wedgeRoundRectCallout">
            <a:avLst>
              <a:gd name="adj1" fmla="val -10553"/>
              <a:gd name="adj2" fmla="val 40570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like ____ 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4B5FD0-3D5B-4BD3-B050-79BBC99D1313}"/>
              </a:ext>
            </a:extLst>
          </p:cNvPr>
          <p:cNvSpPr/>
          <p:nvPr/>
        </p:nvSpPr>
        <p:spPr>
          <a:xfrm>
            <a:off x="2381458" y="1877325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fish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84F93A-D447-41D6-AF3E-3D3D0ED29736}"/>
              </a:ext>
            </a:extLst>
          </p:cNvPr>
          <p:cNvSpPr/>
          <p:nvPr/>
        </p:nvSpPr>
        <p:spPr>
          <a:xfrm>
            <a:off x="2381458" y="2700156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cake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2485DB-4816-4577-856E-D932C8FE5C2C}"/>
              </a:ext>
            </a:extLst>
          </p:cNvPr>
          <p:cNvSpPr/>
          <p:nvPr/>
        </p:nvSpPr>
        <p:spPr>
          <a:xfrm>
            <a:off x="2381458" y="3489450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chips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5122" name="Picture 2" descr="I like chips.">
            <a:extLst>
              <a:ext uri="{FF2B5EF4-FFF2-40B4-BE49-F238E27FC236}">
                <a16:creationId xmlns:a16="http://schemas.microsoft.com/office/drawing/2014/main" id="{6D7E300E-EB1E-4F71-91D8-F849DDC78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70" y="1310801"/>
            <a:ext cx="2805397" cy="2805397"/>
          </a:xfrm>
          <a:prstGeom prst="rect">
            <a:avLst/>
          </a:prstGeom>
          <a:noFill/>
          <a:ln w="28575"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40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6" grpId="0" animBg="1"/>
      <p:bldP spid="1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B3F694-5B9C-4C6C-B544-8A46C2A36F24}"/>
              </a:ext>
            </a:extLst>
          </p:cNvPr>
          <p:cNvGrpSpPr/>
          <p:nvPr/>
        </p:nvGrpSpPr>
        <p:grpSpPr>
          <a:xfrm>
            <a:off x="1005840" y="109325"/>
            <a:ext cx="7840980" cy="647646"/>
            <a:chOff x="1005840" y="109325"/>
            <a:chExt cx="7840980" cy="647646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8008BA71-4058-1150-6E03-DBB1740AB532}"/>
                </a:ext>
              </a:extLst>
            </p:cNvPr>
            <p:cNvSpPr/>
            <p:nvPr/>
          </p:nvSpPr>
          <p:spPr>
            <a:xfrm>
              <a:off x="1005840" y="109325"/>
              <a:ext cx="7840980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Google Shape;1768;p43">
              <a:extLst>
                <a:ext uri="{FF2B5EF4-FFF2-40B4-BE49-F238E27FC236}">
                  <a16:creationId xmlns:a16="http://schemas.microsoft.com/office/drawing/2014/main" id="{8BF06585-B05A-F4AE-1A71-AFC8820B8B42}"/>
                </a:ext>
              </a:extLst>
            </p:cNvPr>
            <p:cNvSpPr txBox="1">
              <a:spLocks/>
            </p:cNvSpPr>
            <p:nvPr/>
          </p:nvSpPr>
          <p:spPr>
            <a:xfrm>
              <a:off x="1645920" y="109325"/>
              <a:ext cx="684657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lang="en-US" sz="2800" b="1" noProof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Choose the correct answer a, b or c.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endParaRPr>
            </a:p>
          </p:txBody>
        </p:sp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B500E77-EF6F-5AFB-7FF9-EB3F77CA5335}"/>
              </a:ext>
            </a:extLst>
          </p:cNvPr>
          <p:cNvSpPr/>
          <p:nvPr/>
        </p:nvSpPr>
        <p:spPr>
          <a:xfrm>
            <a:off x="2212373" y="636502"/>
            <a:ext cx="2805397" cy="888865"/>
          </a:xfrm>
          <a:prstGeom prst="wedgeRoundRectCallout">
            <a:avLst>
              <a:gd name="adj1" fmla="val -10553"/>
              <a:gd name="adj2" fmla="val 40570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This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is my ___.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4B5FD0-3D5B-4BD3-B050-79BBC99D1313}"/>
              </a:ext>
            </a:extLst>
          </p:cNvPr>
          <p:cNvSpPr/>
          <p:nvPr/>
        </p:nvSpPr>
        <p:spPr>
          <a:xfrm>
            <a:off x="2358598" y="3291960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84F93A-D447-41D6-AF3E-3D3D0ED29736}"/>
              </a:ext>
            </a:extLst>
          </p:cNvPr>
          <p:cNvSpPr/>
          <p:nvPr/>
        </p:nvSpPr>
        <p:spPr>
          <a:xfrm>
            <a:off x="2358598" y="1710631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dog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2485DB-4816-4577-856E-D932C8FE5C2C}"/>
              </a:ext>
            </a:extLst>
          </p:cNvPr>
          <p:cNvSpPr/>
          <p:nvPr/>
        </p:nvSpPr>
        <p:spPr>
          <a:xfrm>
            <a:off x="2358598" y="2499925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duck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6146" name="Picture 2" descr="Premium Vector | Happy cute little kid boy girl play with pet dog">
            <a:extLst>
              <a:ext uri="{FF2B5EF4-FFF2-40B4-BE49-F238E27FC236}">
                <a16:creationId xmlns:a16="http://schemas.microsoft.com/office/drawing/2014/main" id="{8824BB42-3621-4E6C-885D-8EAAF7014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7" t="9844" r="7827" b="11089"/>
          <a:stretch/>
        </p:blipFill>
        <p:spPr bwMode="auto">
          <a:xfrm>
            <a:off x="4572000" y="1525367"/>
            <a:ext cx="3784325" cy="2578605"/>
          </a:xfrm>
          <a:prstGeom prst="rect">
            <a:avLst/>
          </a:prstGeom>
          <a:noFill/>
          <a:ln w="38100"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2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6" grpId="0" animBg="1"/>
      <p:bldP spid="1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21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477175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5">
              <a:defRPr/>
            </a:pPr>
            <a:r>
              <a:rPr lang="en-US" b="1" dirty="0">
                <a:solidFill>
                  <a:srgbClr val="0070C0"/>
                </a:solidFill>
                <a:ea typeface="+mn-ea"/>
              </a:rPr>
              <a:t>Website</a:t>
            </a:r>
            <a:r>
              <a:rPr lang="en-US" dirty="0">
                <a:solidFill>
                  <a:srgbClr val="0070C0"/>
                </a:solidFill>
                <a:ea typeface="+mn-ea"/>
              </a:rPr>
              <a:t>: </a:t>
            </a:r>
            <a:r>
              <a:rPr lang="en-US" i="1" dirty="0">
                <a:solidFill>
                  <a:srgbClr val="FFFFFF"/>
                </a:solidFill>
                <a:ea typeface="+mn-ea"/>
              </a:rPr>
              <a:t>hoclieu.vn</a:t>
            </a:r>
          </a:p>
          <a:p>
            <a:pPr algn="ctr" defTabSz="914355">
              <a:defRPr/>
            </a:pPr>
            <a:r>
              <a:rPr lang="en-US" b="1" dirty="0">
                <a:solidFill>
                  <a:srgbClr val="0070C0"/>
                </a:solidFill>
                <a:ea typeface="+mn-ea"/>
              </a:rPr>
              <a:t>Fanpage</a:t>
            </a:r>
            <a:r>
              <a:rPr lang="en-US" dirty="0">
                <a:solidFill>
                  <a:srgbClr val="0070C0"/>
                </a:solidFill>
                <a:ea typeface="+mn-ea"/>
              </a:rPr>
              <a:t>:</a:t>
            </a:r>
            <a:r>
              <a:rPr lang="vi-VN" dirty="0">
                <a:solidFill>
                  <a:srgbClr val="0070C0"/>
                </a:solidFill>
                <a:ea typeface="+mn-ea"/>
              </a:rPr>
              <a:t> </a:t>
            </a:r>
            <a:r>
              <a:rPr lang="en-US" i="1" dirty="0">
                <a:solidFill>
                  <a:srgbClr val="FFFFFF"/>
                </a:solidFill>
                <a:ea typeface="+mn-ea"/>
              </a:rPr>
              <a:t>facebook.com/</a:t>
            </a:r>
            <a:r>
              <a:rPr lang="vi-VN" i="1" dirty="0">
                <a:solidFill>
                  <a:srgbClr val="FFFFFF"/>
                </a:solidFill>
                <a:ea typeface="+mn-ea"/>
              </a:rPr>
              <a:t>www.tienganhglobalsuccess.vn</a:t>
            </a:r>
            <a:endParaRPr lang="en-GB" i="1" dirty="0">
              <a:solidFill>
                <a:srgbClr val="FFFFFF"/>
              </a:solidFill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400" b="1">
                <a:solidFill>
                  <a:srgbClr val="0070C0"/>
                </a:solidFill>
                <a:latin typeface="Comic Sans MS" panose="030F0702030302020204" pitchFamily="66" charset="0"/>
              </a:rPr>
              <a:t>Warm-up and Review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7404252-6134-4F5D-AA6C-3EEF01561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id="{C738B509-212A-4C89-B32E-2867AD1E5BD7}"/>
              </a:ext>
            </a:extLst>
          </p:cNvPr>
          <p:cNvSpPr/>
          <p:nvPr/>
        </p:nvSpPr>
        <p:spPr>
          <a:xfrm>
            <a:off x="2645915" y="-20546"/>
            <a:ext cx="3538985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914322" y="-14708"/>
            <a:ext cx="3248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as a character.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43446A-E246-4ED8-B424-706A0C8A02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501" b="5120"/>
          <a:stretch/>
        </p:blipFill>
        <p:spPr>
          <a:xfrm>
            <a:off x="1137102" y="460615"/>
            <a:ext cx="3777758" cy="2312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A8597E-9A56-462F-B76F-DB5DBD6673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7965"/>
          <a:stretch/>
        </p:blipFill>
        <p:spPr>
          <a:xfrm>
            <a:off x="4775200" y="514862"/>
            <a:ext cx="3348760" cy="2167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E581E5-C3C8-491C-B000-6B68BB65B2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819" b="1094"/>
          <a:stretch/>
        </p:blipFill>
        <p:spPr>
          <a:xfrm>
            <a:off x="1547050" y="2772765"/>
            <a:ext cx="3064770" cy="2318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361E8D-5393-49EC-910D-1258AA9DB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6669"/>
          <a:stretch/>
        </p:blipFill>
        <p:spPr>
          <a:xfrm>
            <a:off x="4713488" y="2717073"/>
            <a:ext cx="3348760" cy="2344061"/>
          </a:xfrm>
          <a:prstGeom prst="rect">
            <a:avLst/>
          </a:prstGeom>
        </p:spPr>
      </p:pic>
      <p:pic>
        <p:nvPicPr>
          <p:cNvPr id="18" name="Picture 2" descr="Cartoon students Royalty Free Vector Image - VectorStock">
            <a:extLst>
              <a:ext uri="{FF2B5EF4-FFF2-40B4-BE49-F238E27FC236}">
                <a16:creationId xmlns:a16="http://schemas.microsoft.com/office/drawing/2014/main" id="{E1C7AD66-72BC-4069-AF39-F4232219E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721052" y="2426427"/>
            <a:ext cx="1663811" cy="29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ình ảnh Phim Hoạt Hình Cậu Bé Cầm Bóng Rổ PNG , Học Sinh, Buồn Cười, Bóng  Rổ PNG và Vector với nền trong suốt để tải xuống miễn phí">
            <a:extLst>
              <a:ext uri="{FF2B5EF4-FFF2-40B4-BE49-F238E27FC236}">
                <a16:creationId xmlns:a16="http://schemas.microsoft.com/office/drawing/2014/main" id="{B8C24AC6-BE08-421B-BA0A-763EBB64D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r="20894"/>
          <a:stretch/>
        </p:blipFill>
        <p:spPr bwMode="auto">
          <a:xfrm flipH="1">
            <a:off x="-132389" y="2050090"/>
            <a:ext cx="1656212" cy="30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950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8071D-B99E-4D24-9D58-BC05E4D6BF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501" b="5120"/>
          <a:stretch/>
        </p:blipFill>
        <p:spPr>
          <a:xfrm>
            <a:off x="1764031" y="535745"/>
            <a:ext cx="5942329" cy="3939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D41E5B-390D-481E-8443-EFB5CB3F4B9D}"/>
              </a:ext>
            </a:extLst>
          </p:cNvPr>
          <p:cNvSpPr txBox="1"/>
          <p:nvPr/>
        </p:nvSpPr>
        <p:spPr>
          <a:xfrm>
            <a:off x="3022535" y="728885"/>
            <a:ext cx="259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Hi, Ben!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 have a ball.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CC3B6E-2292-4C4A-B21D-626DC47814B5}"/>
              </a:ext>
            </a:extLst>
          </p:cNvPr>
          <p:cNvSpPr txBox="1"/>
          <p:nvPr/>
        </p:nvSpPr>
        <p:spPr>
          <a:xfrm>
            <a:off x="4480560" y="3415016"/>
            <a:ext cx="2945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Hello, Sue and Phil! Look! I have a bag. </a:t>
            </a:r>
          </a:p>
        </p:txBody>
      </p:sp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406AE671-823D-4E3A-8F01-063938263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379969" y="1273924"/>
            <a:ext cx="1663811" cy="29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Phim Hoạt Hình Cậu Bé Cầm Bóng Rổ PNG , Học Sinh, Buồn Cười, Bóng  Rổ PNG và Vector với nền trong suốt để tải xuống miễn phí">
            <a:extLst>
              <a:ext uri="{FF2B5EF4-FFF2-40B4-BE49-F238E27FC236}">
                <a16:creationId xmlns:a16="http://schemas.microsoft.com/office/drawing/2014/main" id="{F23017FC-C163-46ED-A419-32B095BF7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r="20894"/>
          <a:stretch/>
        </p:blipFill>
        <p:spPr bwMode="auto">
          <a:xfrm flipH="1">
            <a:off x="199724" y="1144383"/>
            <a:ext cx="1656212" cy="30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84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8071D-B99E-4D24-9D58-BC05E4D6BF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51" r="1151"/>
          <a:stretch/>
        </p:blipFill>
        <p:spPr>
          <a:xfrm>
            <a:off x="2220074" y="601883"/>
            <a:ext cx="5053533" cy="3627218"/>
          </a:xfrm>
          <a:prstGeom prst="rect">
            <a:avLst/>
          </a:prstGeom>
        </p:spPr>
      </p:pic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406AE671-823D-4E3A-8F01-063938263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620000" y="1503391"/>
            <a:ext cx="1663811" cy="29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Phim Hoạt Hình Cậu Bé Cầm Bóng Rổ PNG , Học Sinh, Buồn Cười, Bóng  Rổ PNG và Vector với nền trong suốt để tải xuống miễn phí">
            <a:extLst>
              <a:ext uri="{FF2B5EF4-FFF2-40B4-BE49-F238E27FC236}">
                <a16:creationId xmlns:a16="http://schemas.microsoft.com/office/drawing/2014/main" id="{F23017FC-C163-46ED-A419-32B095BF7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r="20894"/>
          <a:stretch/>
        </p:blipFill>
        <p:spPr bwMode="auto">
          <a:xfrm flipH="1">
            <a:off x="-12196" y="1304403"/>
            <a:ext cx="1656212" cy="30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3236C9-E5FA-4959-A336-4786F245DA1E}"/>
              </a:ext>
            </a:extLst>
          </p:cNvPr>
          <p:cNvSpPr txBox="1"/>
          <p:nvPr/>
        </p:nvSpPr>
        <p:spPr>
          <a:xfrm>
            <a:off x="4347369" y="1537681"/>
            <a:ext cx="304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And I have a cat.</a:t>
            </a:r>
            <a:endParaRPr lang="en-US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35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406AE671-823D-4E3A-8F01-063938263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620000" y="1503391"/>
            <a:ext cx="1663811" cy="29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Phim Hoạt Hình Cậu Bé Cầm Bóng Rổ PNG , Học Sinh, Buồn Cười, Bóng  Rổ PNG và Vector với nền trong suốt để tải xuống miễn phí">
            <a:extLst>
              <a:ext uri="{FF2B5EF4-FFF2-40B4-BE49-F238E27FC236}">
                <a16:creationId xmlns:a16="http://schemas.microsoft.com/office/drawing/2014/main" id="{F23017FC-C163-46ED-A419-32B095BF7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r="20894"/>
          <a:stretch/>
        </p:blipFill>
        <p:spPr bwMode="auto">
          <a:xfrm flipH="1">
            <a:off x="-12196" y="1304403"/>
            <a:ext cx="1656212" cy="30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BCA44-BE59-4F31-94BC-3CBD27769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277249" y="776004"/>
            <a:ext cx="4951591" cy="4067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088049-24B1-4611-8376-33A2635BD29B}"/>
              </a:ext>
            </a:extLst>
          </p:cNvPr>
          <p:cNvSpPr txBox="1"/>
          <p:nvPr/>
        </p:nvSpPr>
        <p:spPr>
          <a:xfrm>
            <a:off x="2717800" y="3743981"/>
            <a:ext cx="304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Look out, cat!</a:t>
            </a:r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There's a goat!</a:t>
            </a:r>
            <a:endParaRPr lang="en-US" sz="6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6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406AE671-823D-4E3A-8F01-063938263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620000" y="1503391"/>
            <a:ext cx="1663811" cy="29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Phim Hoạt Hình Cậu Bé Cầm Bóng Rổ PNG , Học Sinh, Buồn Cười, Bóng  Rổ PNG và Vector với nền trong suốt để tải xuống miễn phí">
            <a:extLst>
              <a:ext uri="{FF2B5EF4-FFF2-40B4-BE49-F238E27FC236}">
                <a16:creationId xmlns:a16="http://schemas.microsoft.com/office/drawing/2014/main" id="{F23017FC-C163-46ED-A419-32B095BF7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r="20894"/>
          <a:stretch/>
        </p:blipFill>
        <p:spPr bwMode="auto">
          <a:xfrm flipH="1">
            <a:off x="-12196" y="1304403"/>
            <a:ext cx="1656212" cy="30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0AB326-E931-4EC9-B6FE-396EF892A8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185809" y="964473"/>
            <a:ext cx="4951591" cy="37136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FFF152-7860-496D-BF0B-DDBFF772C919}"/>
              </a:ext>
            </a:extLst>
          </p:cNvPr>
          <p:cNvSpPr txBox="1"/>
          <p:nvPr/>
        </p:nvSpPr>
        <p:spPr>
          <a:xfrm>
            <a:off x="4432300" y="1055166"/>
            <a:ext cx="1371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Ha </a:t>
            </a:r>
            <a:r>
              <a:rPr lang="en-US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ha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en-US" sz="6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721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077C806-5E05-43E3-A194-2CCE0ABDC45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}blj{604AD75B-B059-4B7D-BC78-536055BC8374}&quot;,&quot;E:\\TIẾNG ANH 1-2 ĐẶNG TUẤN\\Bài giảng điện tử TA 1\\Review 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Review 2_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E10FF0-762B-4B7B-B7D3-F372CE794ADD}:53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D29AD9-BE79-4F46-9329-A2F25E44D37D}:44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B98BA6-BC23-49E3-B68C-37B0480B9941}:4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18B2FA-D5BF-4B18-A4AA-F2A06B485179}:53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22ECC9-DA7E-4BAB-98C0-BAF1FA91AAD4}:53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9BB145-2098-49D7-B686-F9FCB4C62F10}:53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B58884-52A4-4394-9A26-01ED39EFC51A}:53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434498-7F71-48A7-A10E-E12671F974B1}:53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CC9903-C779-456C-9C4B-94D6A1DF738D}:53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F4D404-E881-4BE1-9037-3B088022D51C}:4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F81E49-69A8-4637-AA3E-7A77FD10C58C}:32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924CAA-69DC-4131-A7AB-3798D7FCBB7D}:54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513B22-743F-4FB3-B52F-9E9014BD06B0}:54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E58108-5D3C-465E-9F61-9630D27DBBD5}:54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BC340C-F688-4E53-9E07-89D14CFDC25A}:54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856C5D-D06E-451E-9A31-1CC7C45D905C}:54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338C52-7109-4DC4-B2C9-AF39090FF561}:54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CDAD09-168A-48C7-AC9F-6EF55A221A11}:49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13AEA6-4EF9-4B15-A63B-A9DE9C57EFE7}:54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06DCC0-2C64-4F59-920B-56AD4C6BCCCC}:54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A861D8-E73C-4093-AC76-3181BBD3A04D}:5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54E9FB-B216-4254-BB1A-B818486F65EB}:41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0B13F1-DA07-4DA2-9E8F-D1FDF95B4AB8}:54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F22703-B076-45D5-82BA-5052668E92B6}:46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54E6A7-E1F1-428F-BBF3-7CA91ACFEB89}:50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C50B42-CCC5-473C-A4A5-3D200E9E97F1}:55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1048E4-3435-4CCD-9E6E-BC20487C869D}:55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022646-87FF-4E2B-B6F3-390B46344837}:55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56DFFD-A710-4D3D-92AC-6DE4D5C1722E}:55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C0507C-AE07-4436-AA9C-4AB0289B5416}:55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4D73CD-EE1E-4C2C-9CEF-BD2F4966C8CE}:55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B0256A-E8A0-4B31-8889-A0EE99698101}:3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9CB6A2-8953-4932-88D2-FD4821629A19}:4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D87088-0183-43AD-898B-4115E6693248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4C589F-2B0D-4C95-91F2-8E4AA8F9C34A}:5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73D8A8-326F-4E15-B882-18E9C6AE0BBB}:5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57DD31-A6DD-4675-A4C3-8B23F1A92971}:53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5E82E7-9CC1-4611-A6AF-1CEDC1072A4C}:534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10723</TotalTime>
  <Words>327</Words>
  <Application>Microsoft Office PowerPoint</Application>
  <PresentationFormat>On-screen Show (16:9)</PresentationFormat>
  <Paragraphs>98</Paragraphs>
  <Slides>38</Slides>
  <Notes>11</Notes>
  <HiddenSlides>0</HiddenSlides>
  <MMClips>23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Comic Sans MS</vt:lpstr>
      <vt:lpstr>VNI-Hobo</vt:lpstr>
      <vt:lpstr>Nirmala UI Semilight</vt:lpstr>
      <vt:lpstr>Nixie One</vt:lpstr>
      <vt:lpstr>Kirang Haerang</vt:lpstr>
      <vt:lpstr>Arial</vt:lpstr>
      <vt:lpstr>Nunito</vt:lpstr>
      <vt:lpstr>Calibri Light</vt:lpstr>
      <vt:lpstr>Wingdings</vt:lpstr>
      <vt:lpstr>Calibri</vt:lpstr>
      <vt:lpstr>Math Subject for Elementary - 1st Grade: Time by Slidesgo</vt:lpstr>
      <vt:lpstr>Office Theme</vt:lpstr>
      <vt:lpstr>PowerPoint Presentation</vt:lpstr>
      <vt:lpstr>REVIEW 2</vt:lpstr>
      <vt:lpstr>Table of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2_Period 2</dc:title>
  <dc:subject>9Slide.vn</dc:subject>
  <dc:creator>Admin</dc:creator>
  <dc:description>9Slide.vn</dc:description>
  <cp:lastModifiedBy>DO MANH DOAN</cp:lastModifiedBy>
  <cp:revision>147</cp:revision>
  <dcterms:modified xsi:type="dcterms:W3CDTF">2025-01-04T11:06:05Z</dcterms:modified>
  <cp:category>9Slide.vn</cp:category>
</cp:coreProperties>
</file>