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482" r:id="rId2"/>
    <p:sldId id="493" r:id="rId3"/>
    <p:sldId id="480" r:id="rId4"/>
    <p:sldId id="483" r:id="rId5"/>
    <p:sldId id="496" r:id="rId6"/>
    <p:sldId id="497" r:id="rId7"/>
    <p:sldId id="420" r:id="rId8"/>
    <p:sldId id="442" r:id="rId9"/>
    <p:sldId id="345" r:id="rId10"/>
    <p:sldId id="484" r:id="rId11"/>
    <p:sldId id="485" r:id="rId12"/>
    <p:sldId id="486" r:id="rId13"/>
    <p:sldId id="487" r:id="rId14"/>
    <p:sldId id="488" r:id="rId15"/>
    <p:sldId id="451" r:id="rId16"/>
    <p:sldId id="494" r:id="rId17"/>
    <p:sldId id="491" r:id="rId18"/>
    <p:sldId id="495" r:id="rId19"/>
    <p:sldId id="452" r:id="rId20"/>
    <p:sldId id="479" r:id="rId21"/>
    <p:sldId id="492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0" d="100"/>
          <a:sy n="80" d="100"/>
        </p:scale>
        <p:origin x="1806" y="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1</a:t>
            </a:r>
            <a:endParaRPr 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Tô Đông Hải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Tô Đông Hải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>
            <a:fillRect/>
          </a:stretch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anose="02040503050406030204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anose="02040503050406030204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anose="02040503050406030204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anose="02040503050406030204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anose="02040503050406030204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82763" y="214313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anose="02040503050406030204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anose="02040503050406030204" pitchFamily="18" charset="0"/>
                <a:cs typeface="Times New Roman" panose="02020603050405020304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>
            <a:fillRect/>
          </a:stretch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Tùy chỉnh</PresentationFormat>
  <Paragraphs>39</Paragraphs>
  <Slides>21</Slides>
  <Notes>0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5" baseType="lpstr">
      <vt:lpstr>Arial</vt:lpstr>
      <vt:lpstr>Cambria</vt:lpstr>
      <vt:lpstr>Times New Roman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Thị Tân Cao</cp:lastModifiedBy>
  <cp:revision>578</cp:revision>
  <dcterms:created xsi:type="dcterms:W3CDTF">2010-04-30T18:19:00Z</dcterms:created>
  <dcterms:modified xsi:type="dcterms:W3CDTF">2022-09-19T13:41:31Z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8184F390C8854D10A048B26A436DE039</vt:lpwstr>
  </property>
  <property fmtid="{D5CDD505-2E9C-101B-9397-08002B2CF9AE}" pid="3" name="KSOProductBuildVer">
    <vt:lpwstr>1033-11.2.0.10463</vt:lpwstr>
  </property>
</Properties>
</file>