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m4a" ContentType="audio/mp4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482" r:id="rId3"/>
    <p:sldId id="493" r:id="rId4"/>
    <p:sldId id="480" r:id="rId5"/>
    <p:sldId id="483" r:id="rId6"/>
    <p:sldId id="518" r:id="rId7"/>
    <p:sldId id="494" r:id="rId8"/>
    <p:sldId id="503" r:id="rId9"/>
    <p:sldId id="505" r:id="rId10"/>
    <p:sldId id="506" r:id="rId11"/>
    <p:sldId id="507" r:id="rId12"/>
    <p:sldId id="479" r:id="rId13"/>
    <p:sldId id="508" r:id="rId14"/>
    <p:sldId id="509" r:id="rId15"/>
    <p:sldId id="510" r:id="rId16"/>
    <p:sldId id="511" r:id="rId17"/>
    <p:sldId id="512" r:id="rId18"/>
    <p:sldId id="513" r:id="rId19"/>
    <p:sldId id="514" r:id="rId20"/>
    <p:sldId id="515" r:id="rId21"/>
    <p:sldId id="504" r:id="rId22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70230" indent="-1130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730" indent="-2273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3230" indent="-3416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730" indent="-4559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62" d="100"/>
          <a:sy n="62" d="100"/>
        </p:scale>
        <p:origin x="876" y="48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9F3E5FE-22F6-4612-8F50-9E3B41E014BA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702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7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32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7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5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90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99865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365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500" indent="0" algn="ctr">
              <a:buNone/>
              <a:defRPr sz="2500"/>
            </a:lvl2pPr>
            <a:lvl3pPr marL="1143000" indent="0" algn="ctr">
              <a:buNone/>
              <a:defRPr sz="2200"/>
            </a:lvl3pPr>
            <a:lvl4pPr marL="1714500" indent="0" algn="ctr">
              <a:buNone/>
              <a:defRPr sz="2000"/>
            </a:lvl4pPr>
            <a:lvl5pPr marL="2286000" indent="0" algn="ctr">
              <a:buNone/>
              <a:defRPr sz="2000"/>
            </a:lvl5pPr>
            <a:lvl6pPr marL="2857500" indent="0" algn="ctr">
              <a:buNone/>
              <a:defRPr sz="2000"/>
            </a:lvl6pPr>
            <a:lvl7pPr marL="3429000" indent="0" algn="ctr">
              <a:buNone/>
              <a:defRPr sz="2000"/>
            </a:lvl7pPr>
            <a:lvl8pPr marL="3999865" indent="0" algn="ctr">
              <a:buNone/>
              <a:defRPr sz="2000"/>
            </a:lvl8pPr>
            <a:lvl9pPr marL="4571365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C3D19-B8E4-40BF-9A37-C7A859EF7D2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D3F22-C416-4694-A207-97D7EB285B8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70714-4457-44C7-82D6-011AFD68B1B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5753B-CA0F-4262-BF9D-562D3A84008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AFC2E-508F-471D-B431-4763BD8E6D9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063FD-F52E-4A76-AAD5-9A42E2EF146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500" indent="0">
              <a:buNone/>
              <a:defRPr sz="2500"/>
            </a:lvl2pPr>
            <a:lvl3pPr marL="1143000" indent="0">
              <a:buNone/>
              <a:defRPr sz="2200"/>
            </a:lvl3pPr>
            <a:lvl4pPr marL="1714500" indent="0">
              <a:buNone/>
              <a:defRPr sz="2000"/>
            </a:lvl4pPr>
            <a:lvl5pPr marL="2286000" indent="0">
              <a:buNone/>
              <a:defRPr sz="2000"/>
            </a:lvl5pPr>
            <a:lvl6pPr marL="2857500" indent="0">
              <a:buNone/>
              <a:defRPr sz="2000"/>
            </a:lvl6pPr>
            <a:lvl7pPr marL="3429000" indent="0">
              <a:buNone/>
              <a:defRPr sz="2000"/>
            </a:lvl7pPr>
            <a:lvl8pPr marL="3999865" indent="0">
              <a:buNone/>
              <a:defRPr sz="2000"/>
            </a:lvl8pPr>
            <a:lvl9pPr marL="457136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E339B-9AA4-495E-ACA3-748319B9C76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21EAA-81AB-4331-8F4A-B4D3EEA9858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316FB-E161-4718-A96E-A6978DEBC3E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943C9-C416-4F2F-B886-FA42F9E956A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30DF2-898E-4BBD-8AFD-D100BDEC6B5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EE85C-AC78-426A-AE8E-BCBBCEBDEE8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500" indent="0">
              <a:buNone/>
              <a:defRPr sz="3500"/>
            </a:lvl2pPr>
            <a:lvl3pPr marL="1143000" indent="0">
              <a:buNone/>
              <a:defRPr sz="3000"/>
            </a:lvl3pPr>
            <a:lvl4pPr marL="1714500" indent="0">
              <a:buNone/>
              <a:defRPr sz="2500"/>
            </a:lvl4pPr>
            <a:lvl5pPr marL="2286000" indent="0">
              <a:buNone/>
              <a:defRPr sz="2500"/>
            </a:lvl5pPr>
            <a:lvl6pPr marL="2857500" indent="0">
              <a:buNone/>
              <a:defRPr sz="2500"/>
            </a:lvl6pPr>
            <a:lvl7pPr marL="3429000" indent="0">
              <a:buNone/>
              <a:defRPr sz="2500"/>
            </a:lvl7pPr>
            <a:lvl8pPr marL="3999865" indent="0">
              <a:buNone/>
              <a:defRPr sz="2500"/>
            </a:lvl8pPr>
            <a:lvl9pPr marL="4571365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69F83-AF3A-4CEA-A158-F97D598550C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C8DC88B-81B1-4B93-9145-1164749CC799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3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6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355" indent="-427355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480" indent="-284480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980" indent="-284480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480" indent="-284480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3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6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1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9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98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3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GIF"/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media" Target="../media/media4.m4a"/><Relationship Id="rId4" Type="http://schemas.openxmlformats.org/officeDocument/2006/relationships/audio" Target="../media/media4.m4a"/><Relationship Id="rId3" Type="http://schemas.microsoft.com/office/2007/relationships/hdphoto" Target="../media/image22.wdp"/><Relationship Id="rId2" Type="http://schemas.openxmlformats.org/officeDocument/2006/relationships/image" Target="../media/image21.png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22.wdp"/><Relationship Id="rId2" Type="http://schemas.openxmlformats.org/officeDocument/2006/relationships/image" Target="../media/image21.png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6" Type="http://schemas.microsoft.com/office/2007/relationships/media" Target="../media/media5.m4a"/><Relationship Id="rId5" Type="http://schemas.openxmlformats.org/officeDocument/2006/relationships/audio" Target="../media/media5.m4a"/><Relationship Id="rId4" Type="http://schemas.microsoft.com/office/2007/relationships/hdphoto" Target="../media/image22.wdp"/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6" Type="http://schemas.microsoft.com/office/2007/relationships/media" Target="../media/media6.m4a"/><Relationship Id="rId5" Type="http://schemas.openxmlformats.org/officeDocument/2006/relationships/audio" Target="../media/media6.m4a"/><Relationship Id="rId4" Type="http://schemas.microsoft.com/office/2007/relationships/hdphoto" Target="../media/image22.wdp"/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media" Target="../media/media4.m4a"/><Relationship Id="rId3" Type="http://schemas.openxmlformats.org/officeDocument/2006/relationships/audio" Target="../media/media4.m4a"/><Relationship Id="rId2" Type="http://schemas.openxmlformats.org/officeDocument/2006/relationships/image" Target="../media/image24.png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media" Target="../media/media4.m4a"/><Relationship Id="rId4" Type="http://schemas.openxmlformats.org/officeDocument/2006/relationships/audio" Target="../media/media4.m4a"/><Relationship Id="rId3" Type="http://schemas.microsoft.com/office/2007/relationships/hdphoto" Target="../media/image22.wdp"/><Relationship Id="rId2" Type="http://schemas.openxmlformats.org/officeDocument/2006/relationships/image" Target="../media/image21.png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media" Target="../media/media4.m4a"/><Relationship Id="rId4" Type="http://schemas.openxmlformats.org/officeDocument/2006/relationships/audio" Target="../media/media4.m4a"/><Relationship Id="rId3" Type="http://schemas.microsoft.com/office/2007/relationships/hdphoto" Target="../media/image22.wdp"/><Relationship Id="rId2" Type="http://schemas.openxmlformats.org/officeDocument/2006/relationships/image" Target="../media/image21.png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microsoft.com/office/2007/relationships/media" Target="../media/media1.m4a"/><Relationship Id="rId7" Type="http://schemas.openxmlformats.org/officeDocument/2006/relationships/audio" Target="../media/media1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microsoft.com/office/2007/relationships/media" Target="../media/media3.mp3"/><Relationship Id="rId7" Type="http://schemas.openxmlformats.org/officeDocument/2006/relationships/audio" Target="../media/media3.mp3"/><Relationship Id="rId6" Type="http://schemas.openxmlformats.org/officeDocument/2006/relationships/image" Target="../media/image12.png"/><Relationship Id="rId5" Type="http://schemas.microsoft.com/office/2007/relationships/media" Target="../media/media2.mp3"/><Relationship Id="rId4" Type="http://schemas.openxmlformats.org/officeDocument/2006/relationships/audio" Target="../media/media2.mp3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microsoft.com/office/2007/relationships/media" Target="../media/media2.mp3"/><Relationship Id="rId4" Type="http://schemas.openxmlformats.org/officeDocument/2006/relationships/audio" Target="../media/media2.mp3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microsoft.com/office/2007/relationships/media" Target="../media/media2.mp3"/><Relationship Id="rId4" Type="http://schemas.openxmlformats.org/officeDocument/2006/relationships/audio" Target="../media/media2.mp3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105" y="4652963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109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CHỦ ĐỀ 3 - TIẾT 2</a:t>
            </a:r>
            <a:endParaRPr lang="en-US" sz="3200" b="1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(T10)</a:t>
            </a:r>
            <a:endParaRPr lang="en-US" sz="32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anose="02040503050406030204" pitchFamily="18" charset="0"/>
              </a:rPr>
              <a:t>BÀI SỐ 2</a:t>
            </a:r>
            <a:endParaRPr lang="en-US" sz="5400" b="1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11268" name="Picture 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2501900"/>
            <a:ext cx="2574925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:\BÀI CÔ CHÍNH\Captur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44" y="1338263"/>
            <a:ext cx="796346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671513" y="133826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 dirty="0" err="1">
                <a:solidFill>
                  <a:srgbClr val="1713C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lang="en-US" sz="3000" b="1" dirty="0">
                <a:solidFill>
                  <a:srgbClr val="1713C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1713C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solidFill>
                  <a:srgbClr val="1713C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1713C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mẫu</a:t>
            </a:r>
            <a:endParaRPr lang="en-US" sz="3000" b="1" dirty="0">
              <a:solidFill>
                <a:srgbClr val="1713CB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cording (5)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74505" y="133858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8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3" dur="188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:\BÀI CÔ CHÍNH\Captur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44" y="1338263"/>
            <a:ext cx="796346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744538" y="1266825"/>
            <a:ext cx="30861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 dirty="0" err="1">
                <a:solidFill>
                  <a:srgbClr val="1713CB"/>
                </a:solidFill>
                <a:latin typeface="Cambria" panose="02040503050406030204" pitchFamily="18" charset="0"/>
                <a:cs typeface="Calibri" panose="020F0502020204030204" charset="0"/>
              </a:rPr>
              <a:t>Đọc</a:t>
            </a:r>
            <a:r>
              <a:rPr lang="en-US" sz="3200" b="1" dirty="0">
                <a:solidFill>
                  <a:srgbClr val="1713CB"/>
                </a:solidFill>
                <a:latin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srgbClr val="1713CB"/>
                </a:solidFill>
                <a:latin typeface="Cambria" panose="02040503050406030204" pitchFamily="18" charset="0"/>
                <a:cs typeface="Calibri" panose="020F0502020204030204" charset="0"/>
              </a:rPr>
              <a:t>tên</a:t>
            </a:r>
            <a:r>
              <a:rPr lang="en-US" sz="3200" b="1" dirty="0">
                <a:solidFill>
                  <a:srgbClr val="1713CB"/>
                </a:solidFill>
                <a:latin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srgbClr val="1713CB"/>
                </a:solidFill>
                <a:latin typeface="Cambria" panose="02040503050406030204" pitchFamily="18" charset="0"/>
                <a:cs typeface="Calibri" panose="020F0502020204030204" charset="0"/>
              </a:rPr>
              <a:t>nốt</a:t>
            </a:r>
            <a:endParaRPr lang="en-US" sz="3200" b="1" dirty="0">
              <a:solidFill>
                <a:srgbClr val="1713CB"/>
              </a:solidFill>
              <a:latin typeface="Cambria" panose="02040503050406030204" pitchFamily="18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73063" y="239713"/>
            <a:ext cx="468153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ĐỌC TỪNG CÂU</a:t>
            </a:r>
            <a:endParaRPr lang="en-US" sz="3600" b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46425" y="1293813"/>
            <a:ext cx="46799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1</a:t>
            </a:r>
            <a:endParaRPr lang="en-US" sz="4000" b="1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1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E:\BÀI CÔ CHÍNH\Captur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56" b="56472"/>
          <a:stretch>
            <a:fillRect/>
          </a:stretch>
        </p:blipFill>
        <p:spPr bwMode="auto">
          <a:xfrm>
            <a:off x="877888" y="2539110"/>
            <a:ext cx="9073008" cy="139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ing (3)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74505" y="148526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8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3" dur="118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73063" y="239713"/>
            <a:ext cx="468153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ĐỌC TỪNG CÂU</a:t>
            </a:r>
            <a:endParaRPr lang="en-US" sz="3600" b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46425" y="1293813"/>
            <a:ext cx="46799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2</a:t>
            </a:r>
            <a:endParaRPr lang="en-US" sz="4000" b="1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E:\BÀI CÔ CHÍNH\Captur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979" b="16202"/>
          <a:stretch>
            <a:fillRect/>
          </a:stretch>
        </p:blipFill>
        <p:spPr bwMode="auto">
          <a:xfrm>
            <a:off x="1012094" y="2569047"/>
            <a:ext cx="915482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ing (4)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90405" y="126873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8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3" dur="127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796" y="1412777"/>
            <a:ext cx="8463566" cy="37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806450" y="1268413"/>
            <a:ext cx="204628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dirty="0" err="1">
                <a:solidFill>
                  <a:srgbClr val="1713C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1713C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713C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1713CB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cording (5)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74505" y="133858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 vol="100000">
                <p:cTn id="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188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1292225" y="2636838"/>
            <a:ext cx="834548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ĐỌC NHẠC</a:t>
            </a:r>
            <a:endParaRPr lang="en-US" sz="6000" b="1">
              <a:solidFill>
                <a:srgbClr val="0000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THEO KÍ HIỆU BÀN TAY</a:t>
            </a:r>
            <a:endParaRPr lang="en-US" sz="6000" b="1">
              <a:solidFill>
                <a:srgbClr val="0000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BÀI SỐ 2</a:t>
            </a:r>
            <a:endParaRPr lang="en-US" sz="4000" b="1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741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741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:\BÀI CÔ CHÍNH\Captur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44" y="1338263"/>
            <a:ext cx="796346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ing (5)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74505" y="133858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 vol="100000">
                <p:cTn id="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188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ĐỌC NHẠC THEO KÍ HIỆU BÀN TAY</a:t>
            </a:r>
            <a:endParaRPr lang="en-US" sz="4400" b="1">
              <a:solidFill>
                <a:srgbClr val="0000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VỚI NHẠC ĐỆM</a:t>
            </a:r>
            <a:endParaRPr lang="en-US" sz="4400" b="1">
              <a:solidFill>
                <a:srgbClr val="0000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BÀI SỐ 2</a:t>
            </a:r>
            <a:endParaRPr lang="en-US" sz="4000" b="1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946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946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:\BÀI CÔ CHÍNH\Captur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44" y="1338263"/>
            <a:ext cx="796346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ing (5)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74505" y="133858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 vol="100000">
                <p:cTn id="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188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TRÒ CHƠI</a:t>
            </a:r>
            <a:endParaRPr lang="en-US" sz="11500" b="1">
              <a:solidFill>
                <a:srgbClr val="0000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46088" y="2944813"/>
            <a:ext cx="80232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anose="02040503050406030204" pitchFamily="18" charset="0"/>
              </a:rPr>
              <a:t>ÔN TẬP BÀI HÁT:</a:t>
            </a:r>
            <a:endParaRPr lang="en-US" sz="2400" b="1">
              <a:solidFill>
                <a:srgbClr val="1713CB"/>
              </a:solidFill>
              <a:latin typeface="Cambria" panose="02040503050406030204" pitchFamily="18" charset="0"/>
            </a:endParaRPr>
          </a:p>
        </p:txBody>
      </p:sp>
      <p:pic>
        <p:nvPicPr>
          <p:cNvPr id="21508" name="Picture 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719263" y="33575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HỌC SINH LỚP HAI CHĂM NGOAN</a:t>
            </a:r>
            <a:endParaRPr lang="en-US" sz="4000" b="1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6088" y="4076700"/>
            <a:ext cx="8023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anose="02040503050406030204" pitchFamily="18" charset="0"/>
              </a:rPr>
              <a:t>ĐỌC NHẠC:</a:t>
            </a:r>
            <a:endParaRPr lang="en-US" sz="2400" b="1">
              <a:solidFill>
                <a:srgbClr val="1713CB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952625" y="45624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BÀI SỐ 2</a:t>
            </a:r>
            <a:endParaRPr lang="en-US" sz="4000" b="1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1719263" y="2276475"/>
            <a:ext cx="16065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ambria" panose="02040503050406030204" pitchFamily="18" charset="0"/>
              </a:rPr>
              <a:t>TIẾT 2</a:t>
            </a:r>
            <a:endParaRPr lang="en-US" sz="3200" b="1"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NGHE THẤU ĐOÁN TÀI</a:t>
            </a:r>
            <a:endParaRPr lang="en-US" sz="3600" b="1">
              <a:solidFill>
                <a:srgbClr val="0000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13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2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46526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77"/>
          <a:stretch>
            <a:fillRect/>
          </a:stretch>
        </p:blipFill>
        <p:spPr bwMode="auto">
          <a:xfrm>
            <a:off x="1814513" y="1989138"/>
            <a:ext cx="7351712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ing (3)">
            <a:hlinkClick r:id="" action="ppaction://media"/>
          </p:cNvPr>
          <p:cNvPicPr/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39150" y="148526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8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3" dur="159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anose="02040503050406030204" pitchFamily="18" charset="0"/>
                <a:cs typeface="Times New Roman" panose="02020603050405020304" pitchFamily="18" charset="0"/>
              </a:rPr>
              <a:t>Hoàng Long</a:t>
            </a:r>
            <a:endParaRPr lang="en-US" sz="3600" b="1" i="1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HỌC SINH LỚP HAI CHĂM NGOAN</a:t>
            </a:r>
            <a:endParaRPr lang="en-US" sz="4000" b="1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5125" name="Picture 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anose="02040503050406030204" pitchFamily="18" charset="0"/>
              </a:rPr>
              <a:t>ÔN TẬP BÀI HÁT</a:t>
            </a:r>
            <a:endParaRPr lang="en-US" sz="2800" b="1">
              <a:solidFill>
                <a:srgbClr val="1713CB"/>
              </a:solidFill>
              <a:latin typeface="Cambria" panose="02040503050406030204" pitchFamily="18" charset="0"/>
            </a:endParaRPr>
          </a:p>
        </p:txBody>
      </p:sp>
      <p:pic>
        <p:nvPicPr>
          <p:cNvPr id="51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867150"/>
            <a:ext cx="11557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1644650"/>
            <a:ext cx="881062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0"/>
            <a:ext cx="7808912" cy="683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547688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Nghe hát mẫu</a:t>
            </a:r>
            <a:endParaRPr lang="en-US" sz="3000" b="1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8149908" y="44768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Nghe giai điệu</a:t>
            </a:r>
            <a:endParaRPr lang="en-US" sz="3000" b="1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1690688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1268413"/>
            <a:ext cx="1295400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[KARAOKE] HỌC SINH LỚP HAI CHĂM NGOAN - LỚP 2 - KẾT NỐI TRI THỨC VỚI CUỘC SỐNG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30360" y="506730"/>
            <a:ext cx="619125" cy="619125"/>
          </a:xfrm>
          <a:prstGeom prst="rect">
            <a:avLst/>
          </a:prstGeom>
        </p:spPr>
      </p:pic>
      <p:pic>
        <p:nvPicPr>
          <p:cNvPr id="3" name="Học sinh lớp Hai chăm ngoan (Hát theo bài hát mẫu SGK lớp 2 Kết nối tri thức)">
            <a:hlinkClick r:id="" action="ppaction://media"/>
          </p:cNvPr>
          <p:cNvPicPr/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7570" y="112585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0" dur="106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7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3" dur="1435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25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165225" y="3141663"/>
            <a:ext cx="8599488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HÁT THEO NHẠC ĐỆM</a:t>
            </a:r>
            <a:endParaRPr lang="en-US" sz="4800" b="1">
              <a:solidFill>
                <a:srgbClr val="0000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KẾT HỢP GÕ ĐỆM THEO NHỊP</a:t>
            </a:r>
            <a:endParaRPr lang="en-US" sz="4800" b="1">
              <a:solidFill>
                <a:srgbClr val="0000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HỌC SINH LỚP HAI CHĂM NGOAN</a:t>
            </a:r>
            <a:endParaRPr lang="en-US" sz="4000" b="1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anose="02040503050406030204" pitchFamily="18" charset="0"/>
                <a:cs typeface="Times New Roman" panose="02020603050405020304" pitchFamily="18" charset="0"/>
              </a:rPr>
              <a:t>Hoàng Long</a:t>
            </a:r>
            <a:endParaRPr lang="en-US" sz="2800" b="1" i="1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7178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7176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260350"/>
            <a:ext cx="7632700" cy="656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4013"/>
            <a:ext cx="18145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944563"/>
            <a:ext cx="1439862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[KARAOKE] HỌC SINH LỚP HAI CHĂM NGOAN - LỚP 2 - KẾT NỐI TRI THỨC VỚI CUỘC SỐNG">
            <a:hlinkClick r:id="" action="ppaction://media"/>
          </p:cNvPr>
          <p:cNvPicPr>
            <a:picLocks noChangeAspect="1"/>
          </p:cNvPicPr>
          <p:nvPr>
            <p:ph/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1670" y="54864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6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544638" y="2852738"/>
            <a:ext cx="78406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HÁT KẾT HỢP</a:t>
            </a:r>
            <a:endParaRPr lang="en-US" sz="6000" b="1">
              <a:solidFill>
                <a:srgbClr val="0000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VẬN ĐỘNG MINH HỌA</a:t>
            </a:r>
            <a:endParaRPr lang="en-US" sz="6000" b="1">
              <a:solidFill>
                <a:srgbClr val="0000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HỌC SINH LỚP HAI CHĂM NGOAN</a:t>
            </a:r>
            <a:endParaRPr lang="en-US" sz="4000" b="1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7142163" y="2122488"/>
            <a:ext cx="2882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anose="02040503050406030204" pitchFamily="18" charset="0"/>
                <a:cs typeface="Times New Roman" panose="02020603050405020304" pitchFamily="18" charset="0"/>
              </a:rPr>
              <a:t>Hoàng Long</a:t>
            </a:r>
            <a:endParaRPr lang="en-US" sz="2800" b="1" i="1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9226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9224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" b="3758"/>
          <a:stretch>
            <a:fillRect/>
          </a:stretch>
        </p:blipFill>
        <p:spPr bwMode="auto">
          <a:xfrm>
            <a:off x="1550988" y="188913"/>
            <a:ext cx="7877175" cy="66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1690688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641350"/>
            <a:ext cx="1368425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[KARAOKE] HỌC SINH LỚP HAI CHĂM NGOAN - LỚP 2 - KẾT NỐI TRI THỨC VỚI CUỘC SỐNG">
            <a:hlinkClick r:id="" action="ppaction://media"/>
          </p:cNvPr>
          <p:cNvPicPr>
            <a:picLocks noChangeAspect="1"/>
          </p:cNvPicPr>
          <p:nvPr>
            <p:ph/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1670" y="47688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6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</Words>
  <Application>WPS Presentation</Application>
  <PresentationFormat>Tùy chỉnh</PresentationFormat>
  <Paragraphs>67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Arial</vt:lpstr>
      <vt:lpstr>SimSun</vt:lpstr>
      <vt:lpstr>Wingdings</vt:lpstr>
      <vt:lpstr>Times New Roman</vt:lpstr>
      <vt:lpstr>Cambria</vt:lpstr>
      <vt:lpstr>Microsoft YaHei</vt:lpstr>
      <vt:lpstr>Arial Unicode MS</vt:lpstr>
      <vt:lpstr>Calibri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PC</cp:lastModifiedBy>
  <cp:revision>610</cp:revision>
  <dcterms:created xsi:type="dcterms:W3CDTF">2010-04-30T18:19:00Z</dcterms:created>
  <dcterms:modified xsi:type="dcterms:W3CDTF">2022-03-02T09:19:18Z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CBA96203E30A4870A24D37D7FE883F30</vt:lpwstr>
  </property>
  <property fmtid="{D5CDD505-2E9C-101B-9397-08002B2CF9AE}" pid="3" name="KSOProductBuildVer">
    <vt:lpwstr>1033-11.2.0.11026</vt:lpwstr>
  </property>
</Properties>
</file>