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82" r:id="rId3"/>
    <p:sldId id="493" r:id="rId4"/>
    <p:sldId id="480" r:id="rId5"/>
    <p:sldId id="483" r:id="rId6"/>
    <p:sldId id="496" r:id="rId7"/>
    <p:sldId id="420" r:id="rId8"/>
    <p:sldId id="442" r:id="rId9"/>
    <p:sldId id="345" r:id="rId10"/>
    <p:sldId id="497" r:id="rId11"/>
    <p:sldId id="498" r:id="rId12"/>
    <p:sldId id="499" r:id="rId13"/>
    <p:sldId id="500" r:id="rId14"/>
    <p:sldId id="501" r:id="rId15"/>
    <p:sldId id="451" r:id="rId16"/>
    <p:sldId id="512" r:id="rId17"/>
    <p:sldId id="494" r:id="rId18"/>
    <p:sldId id="502" r:id="rId19"/>
    <p:sldId id="495" r:id="rId20"/>
    <p:sldId id="503" r:id="rId21"/>
    <p:sldId id="479" r:id="rId22"/>
    <p:sldId id="504" r:id="rId2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876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833AB0-F01F-4A6F-A0F1-1039D05082FD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699CB-5529-4421-8324-C5E7B37961C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9820-8F13-44A6-BD48-6D982683E3C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17011-1418-4752-A9D2-120C85C27A0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515C0-BF98-4296-AA79-43E29A32BA7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98CD7-7BA1-4A21-B237-516DEFADB8E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CEDEB-D91C-497F-AAA8-525CA3E41E5C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4E4D8-F71D-460E-A412-6DC682CA420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E44E-25BF-476F-A8FD-4AC65C41EE5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8C85-359F-4B70-AB21-EF565C0897F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9C072-3CA2-4A66-AD1F-768F4126A2B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5E7B9-5865-430B-9AD6-CF019B4333B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F60CB-4DB2-432B-B4B9-C70FCBA4640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34C6-99B8-4F61-BFFE-E07B54D2206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EED433-1309-4129-9A74-869D0C392E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GIF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5.m4a"/><Relationship Id="rId4" Type="http://schemas.openxmlformats.org/officeDocument/2006/relationships/audio" Target="../media/media5.m4a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6.m4a"/><Relationship Id="rId4" Type="http://schemas.openxmlformats.org/officeDocument/2006/relationships/audio" Target="../media/media6.m4a"/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7.m4a"/><Relationship Id="rId4" Type="http://schemas.openxmlformats.org/officeDocument/2006/relationships/audio" Target="../media/media7.m4a"/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8.m4a"/><Relationship Id="rId4" Type="http://schemas.openxmlformats.org/officeDocument/2006/relationships/audio" Target="../media/media8.m4a"/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9.m4a"/><Relationship Id="rId4" Type="http://schemas.openxmlformats.org/officeDocument/2006/relationships/audio" Target="../media/media9.m4a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1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4.m4a"/><Relationship Id="rId4" Type="http://schemas.openxmlformats.org/officeDocument/2006/relationships/audio" Target="../media/media4.m4a"/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20" y="4941253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109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CHỦ ĐỀ 3 - TIẾT 1</a:t>
            </a:r>
            <a:endParaRPr 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(T9)</a:t>
            </a:r>
            <a:endParaRPr 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033838" y="1052513"/>
            <a:ext cx="27479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1+2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344988"/>
            <a:ext cx="1010443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00213"/>
            <a:ext cx="95678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3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8605" y="12687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678113"/>
            <a:ext cx="9274175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4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7980" y="1341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4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420938"/>
            <a:ext cx="97218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ing (5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6850" y="15570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06863" y="981075"/>
            <a:ext cx="26035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3+4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700213"/>
            <a:ext cx="9634538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6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2795" y="11252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7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825" y="476250"/>
            <a:ext cx="22288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 bài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7145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7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0405" y="2609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6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825" y="476250"/>
            <a:ext cx="2228850" cy="12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 bài beat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7145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[KARAOKE] HỌC SINH LỚP HAI CHĂM NGOAN - LỚP 2 - KẾT NỐI TRI THỨC VỚI CUỘC SỐNG">
            <a:hlinkClick r:id="" action="ppaction://media"/>
          </p:cNvPr>
          <p:cNvPicPr>
            <a:picLocks noChangeAspect="1"/>
          </p:cNvPicPr>
          <p:nvPr>
            <p:ph/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360" y="3327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6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  <a:endParaRPr lang="en-US" sz="66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  <a:endParaRPr lang="en-US" sz="2800" b="1" i="1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45415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ChangeAspect="1"/>
          </p:cNvPicPr>
          <p:nvPr>
            <p:ph/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6435" y="3327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6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  <a:endParaRPr lang="en-US" sz="66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NHỊP</a:t>
            </a:r>
            <a:endParaRPr lang="en-US" sz="66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  <a:endParaRPr lang="en-US" sz="2800" b="1" i="1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60350"/>
            <a:ext cx="7488238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ChangeAspect="1"/>
          </p:cNvPicPr>
          <p:nvPr>
            <p:ph/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3515" y="3327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6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</a:t>
            </a:r>
            <a:endParaRPr lang="en-US" sz="115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anose="02040503050406030204" pitchFamily="18" charset="0"/>
              </a:rPr>
              <a:t>* Đọc và vỗ tay mạnh nhẹ theo hình tiết tấu</a:t>
            </a:r>
            <a:endParaRPr lang="en-US" sz="32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1957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41957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16401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942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4608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7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499" r="55363" b="69353"/>
          <a:stretch>
            <a:fillRect/>
          </a:stretch>
        </p:blipFill>
        <p:spPr bwMode="auto">
          <a:xfrm>
            <a:off x="1022350" y="2306638"/>
            <a:ext cx="89630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1703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46722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  <a:endParaRPr lang="en-US" sz="3600" b="1" i="1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1644650"/>
            <a:ext cx="881063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TIẾT TẤU VUI NHỘN</a:t>
            </a:r>
            <a:endParaRPr lang="en-US" sz="3600" b="1">
              <a:solidFill>
                <a:srgbClr val="0000FF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19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4" t="28658" r="4933" b="63782"/>
          <a:stretch>
            <a:fillRect/>
          </a:stretch>
        </p:blipFill>
        <p:spPr bwMode="auto">
          <a:xfrm>
            <a:off x="1866900" y="2492375"/>
            <a:ext cx="71993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  <a:endParaRPr lang="en-US" sz="3600" b="1" i="1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009650"/>
            <a:ext cx="3716338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1196975"/>
            <a:ext cx="6508750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anose="02040503050406030204" pitchFamily="18" charset="0"/>
              </a:rPr>
              <a:t>Nhạc sĩ Hoàng Long là một nhạc sĩ Việt Nam nổi tiếng. Ông có rất nhiều bài hát viết cho thiếu nhi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như</a:t>
            </a:r>
            <a:r>
              <a:rPr lang="vi-VN" sz="2400" dirty="0">
                <a:solidFill>
                  <a:srgbClr val="1713CB"/>
                </a:solidFill>
                <a:latin typeface="Cambria" panose="02040503050406030204" pitchFamily="18" charset="0"/>
              </a:rPr>
              <a:t>: </a:t>
            </a:r>
            <a:r>
              <a:rPr lang="vi-VN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Đường và chân; Đi học về; Những bông hoa những bài ca; Bác Hồ - Người cho em tất cả; Từ rừng xanh cháu về thăm Lăng Bác...</a:t>
            </a:r>
            <a:r>
              <a:rPr lang="vi-VN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endParaRPr lang="en-US" sz="2400" dirty="0">
              <a:solidFill>
                <a:srgbClr val="1713CB"/>
              </a:solidFill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anose="02040503050406030204" pitchFamily="18" charset="0"/>
              </a:rPr>
              <a:t>Năm 2012, ông đã được tặng giải thưởng Nhà nước về Văn học nghệ thuật.</a:t>
            </a:r>
            <a:endParaRPr lang="en-US" sz="2400" dirty="0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hát mẫu</a:t>
            </a:r>
            <a:endParaRPr lang="en-US" sz="30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29553" y="18827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giai điệu</a:t>
            </a:r>
            <a:endParaRPr lang="en-US" sz="30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360" y="506730"/>
            <a:ext cx="619125" cy="619125"/>
          </a:xfrm>
          <a:prstGeom prst="rect">
            <a:avLst/>
          </a:prstGeom>
        </p:spPr>
      </p:pic>
      <p:pic>
        <p:nvPicPr>
          <p:cNvPr id="3" name="Học sinh lớp Hai chăm ngoan (Hát theo bài hát mẫu SGK lớp 2 Kết nối tri thức)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570" y="11258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701675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LỜI CA</a:t>
            </a:r>
            <a:endParaRPr lang="en-US" sz="1600" b="1" i="1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2708275"/>
            <a:ext cx="9783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Em là học sinh lớp Hai, em là một cậu con trai.</a:t>
            </a:r>
            <a:endParaRPr lang="en-US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Em là học sinh lớp Hai, em là một cô bé gái.</a:t>
            </a:r>
            <a:endParaRPr lang="en-US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Ai là học sinh lớp Hai, chăm ngoan học giỏi mới tài.</a:t>
            </a:r>
            <a:endParaRPr lang="en-US" sz="3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Mỗi ngày đến trường đến lớp là em có thêm bao niềm vui.</a:t>
            </a:r>
            <a:endParaRPr lang="en-US" sz="300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630363" y="1268413"/>
            <a:ext cx="79930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494463" y="1835150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  <a:endParaRPr lang="en-US" sz="3600" b="1" i="1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492375"/>
            <a:ext cx="9777412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0405" y="11969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420938"/>
            <a:ext cx="94170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2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2795" y="148526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WPS Presentation</Application>
  <PresentationFormat>Tùy chỉnh</PresentationFormat>
  <Paragraphs>76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Cambria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PC</cp:lastModifiedBy>
  <cp:revision>599</cp:revision>
  <dcterms:created xsi:type="dcterms:W3CDTF">2010-04-30T18:19:00Z</dcterms:created>
  <dcterms:modified xsi:type="dcterms:W3CDTF">2022-03-02T09:28:54Z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F17623F8564C4FD3892B5ED72918B940</vt:lpwstr>
  </property>
  <property fmtid="{D5CDD505-2E9C-101B-9397-08002B2CF9AE}" pid="3" name="KSOProductBuildVer">
    <vt:lpwstr>1033-11.2.0.11026</vt:lpwstr>
  </property>
</Properties>
</file>