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  <p:sldMasterId id="2147483688" r:id="rId4"/>
    <p:sldMasterId id="2147483703" r:id="rId5"/>
  </p:sldMasterIdLst>
  <p:notesMasterIdLst>
    <p:notesMasterId r:id="rId15"/>
  </p:notesMasterIdLst>
  <p:sldIdLst>
    <p:sldId id="297" r:id="rId6"/>
    <p:sldId id="306" r:id="rId7"/>
    <p:sldId id="284" r:id="rId8"/>
    <p:sldId id="256" r:id="rId9"/>
    <p:sldId id="280" r:id="rId10"/>
    <p:sldId id="288" r:id="rId11"/>
    <p:sldId id="301" r:id="rId12"/>
    <p:sldId id="307" r:id="rId13"/>
    <p:sldId id="29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E45C-CBB5-4A0F-A1DA-BDC441FD11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05/01/2025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05/01/2025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05/01/2025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2025/1/5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05/01/2025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05/01/2025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Ôn tập hình học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8855" y="1026942"/>
            <a:ext cx="10213145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5042118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738" y="1589649"/>
            <a:ext cx="10269416" cy="419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012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1C5776E-27C6-40C2-9392-EE39B3272CD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79E34085-9CC5-4145-9CE7-A6B31BCE51CC}&quot;,&quot;D:\\GADT LỚP 1\\toán\\PP Toan - Ket no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92BF67-D4EB-4663-A288-DA12D8F2DEDB}: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DA1C3F-4214-4A22-9312-394D8FE01947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68D1DD-FFF5-493A-8F9A-844FA346034E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BC099B-E322-482A-964A-EEAD2F334098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C5875C-4A0F-4A42-8B35-AF1D7B2EF26D}: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AA9EF0-3CFA-4C9E-ADCA-90908064BE7E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378BE4-518B-4489-B924-FDD41AEE4311}:2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8A45B7-E630-45AF-B0D2-7EC273929AA6}:3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EFC5E9-D004-4607-B4B8-83A82467ED56}:3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76</Words>
  <Application>Microsoft Office PowerPoint</Application>
  <PresentationFormat>Widescreen</PresentationFormat>
  <Paragraphs>17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31" baseType="lpstr">
      <vt:lpstr>微软雅黑</vt:lpstr>
      <vt:lpstr>微软雅黑</vt:lpstr>
      <vt:lpstr>SimSun</vt:lpstr>
      <vt:lpstr>.VnAvant</vt:lpstr>
      <vt:lpstr>Arial</vt:lpstr>
      <vt:lpstr>Calibri</vt:lpstr>
      <vt:lpstr>Calibri Light</vt:lpstr>
      <vt:lpstr>Chivo Light</vt:lpstr>
      <vt:lpstr>等线</vt:lpstr>
      <vt:lpstr>等线 Light</vt:lpstr>
      <vt:lpstr>Euphemia</vt:lpstr>
      <vt:lpstr>Segoe UI</vt:lpstr>
      <vt:lpstr>黑体</vt:lpstr>
      <vt:lpstr>Tahoma</vt:lpstr>
      <vt:lpstr>Times New Roman</vt:lpstr>
      <vt:lpstr>Wingdings</vt:lpstr>
      <vt:lpstr>方正准圆简体</vt:lpstr>
      <vt:lpstr>Office Theme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</dc:title>
  <dc:creator>linhmx</dc:creator>
  <cp:lastModifiedBy>Admin</cp:lastModifiedBy>
  <cp:revision>41</cp:revision>
  <dcterms:created xsi:type="dcterms:W3CDTF">2020-08-12T16:29:00Z</dcterms:created>
  <dcterms:modified xsi:type="dcterms:W3CDTF">2025-01-05T03:37:44Z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