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8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59" r:id="rId10"/>
    <p:sldId id="261" r:id="rId11"/>
    <p:sldId id="262" r:id="rId12"/>
    <p:sldId id="27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6A5FA-9764-4261-A59F-91787D0EC13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FE4DA-B5F7-4AFA-BFF9-52837831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E4DA-B5F7-4AFA-BFF9-52837831D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 –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+ 0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 – 0 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3B1E19-15C2-45FC-8118-8FCFAC0A34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oán\\PP Toan - Ket no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0. Ôn tập chu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EAE151-ECFB-4F99-9612-F2DEEED40B72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A7841B-57A3-4CAF-8B79-9733479408AB}: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05CB50-1304-4898-A86C-B4F20072792E}: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D95E48-4DE3-469D-A5E9-9F6DEA656F4E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38FF5B-55E9-44CD-95E8-8EFD10CAA0A1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F97EEA-E244-4A74-B9F8-6B2E2E096679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1B7BA7-D286-47ED-AA38-96D92C0EEAB1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588131-3C4E-46D5-9C82-401419D7F5E8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E8BC93-11B0-4012-BB5A-CB5E30156AAE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40786B-5C04-41CC-8FC1-F81F58A7EA3B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1B346E-AA14-4391-809C-FF8222BAABB3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AF5CAB-E4AF-402D-A6BE-0613E0781923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82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20. Ôn tập chung</dc:title>
  <dc:creator>AutoBVT</dc:creator>
  <cp:lastModifiedBy>Admin</cp:lastModifiedBy>
  <cp:revision>17</cp:revision>
  <dcterms:created xsi:type="dcterms:W3CDTF">2020-08-23T01:47:27Z</dcterms:created>
  <dcterms:modified xsi:type="dcterms:W3CDTF">2025-01-05T03:39:20Z</dcterms:modified>
</cp:coreProperties>
</file>