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69" r:id="rId3"/>
    <p:sldId id="268" r:id="rId4"/>
    <p:sldId id="260" r:id="rId5"/>
    <p:sldId id="262" r:id="rId6"/>
    <p:sldId id="274" r:id="rId7"/>
    <p:sldId id="273" r:id="rId8"/>
    <p:sldId id="267" r:id="rId9"/>
    <p:sldId id="272" r:id="rId10"/>
    <p:sldId id="271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FA82A-5DA7-4A90-8AC5-097590936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EAEDA-F4BD-4098-847E-0B1B09A6BF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9FB1C-179D-4024-9CB7-09AD39A0D4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05288-124C-40D9-9384-F73B922345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793C4-3EFE-4C2A-AA9A-A852D6427F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1B807-E5AC-494E-A6EC-996CEF3870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CDFC2-1B30-44AB-8275-A8F3F4380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3C192-8F79-409F-9926-BA26FF4DE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43682-EDDA-4935-8BBF-94A2DD6D2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E5686-2608-41D7-9322-E41F88E09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0A88F-9DD5-41F3-98E4-6A7597373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7E045-CE01-4B16-86B4-EF40201E7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07343-80CA-43D4-9B46-750619F866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745F0-DEAA-473E-841B-BC13D83619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3B4E1-5350-4077-BE01-6F025D2A84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FCA064-9B3D-4E90-A845-0EA47ADDB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0A996-B93D-4A80-B994-50B8DEB71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33375-0465-44AB-B87C-241DFE8DD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AD631-7A7A-4FE3-8BDD-78EFA1C6F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B5432-35C9-48C6-9DD2-5CF1020D43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A7591-A63C-48C0-BC00-507C5AC6E2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41959-8007-4239-AF56-F6BC009D8C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D8F05-A846-4DEE-B83B-549D90E9F1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C5FE65E8-26A4-4024-A517-11C93064FF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E64E4D8E-3833-4E1A-868F-E5F776A8C1B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752600" y="838200"/>
            <a:ext cx="5715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236"/>
              </a:avLst>
            </a:prstTxWarp>
          </a:bodyPr>
          <a:lstStyle/>
          <a:p>
            <a:pPr algn="ctr"/>
            <a:r>
              <a:rPr lang="en-US" sz="4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TN-XH</a:t>
            </a: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219200" y="2492375"/>
            <a:ext cx="7315200" cy="170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CƠ THỂ CỦA CHÚNG TA</a:t>
            </a:r>
            <a:endParaRPr lang="en-US" sz="3600" i="1" kern="1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076" name="Object 6"/>
          <p:cNvGraphicFramePr>
            <a:graphicFrameLocks noChangeAspect="1"/>
          </p:cNvGraphicFramePr>
          <p:nvPr>
            <p:ph idx="4294967295"/>
          </p:nvPr>
        </p:nvGraphicFramePr>
        <p:xfrm>
          <a:off x="0" y="5181600"/>
          <a:ext cx="1573213" cy="1441450"/>
        </p:xfrm>
        <a:graphic>
          <a:graphicData uri="http://schemas.openxmlformats.org/presentationml/2006/ole">
            <p:oleObj spid="_x0000_s3076" name="Clip" r:id="rId3" imgW="1999793" imgH="1831543" progId="MS_ClipArt_Gallery.2">
              <p:embed/>
            </p:oleObj>
          </a:graphicData>
        </a:graphic>
      </p:graphicFrame>
      <p:pic>
        <p:nvPicPr>
          <p:cNvPr id="3077" name="Picture 9" descr="J02950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25212">
            <a:off x="7297737" y="246063"/>
            <a:ext cx="1674813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181600"/>
            <a:ext cx="40465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00" name="Picture 4" descr="Life_smile_921(15)8139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5097463"/>
            <a:ext cx="403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533400" y="1447800"/>
            <a:ext cx="79248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Arial" charset="0"/>
              </a:rPr>
              <a:t>  -Kể tên và chỉ </a:t>
            </a:r>
            <a:r>
              <a:rPr lang="vi-VN" altLang="en-US" sz="2400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altLang="en-US" sz="2400">
                <a:solidFill>
                  <a:schemeClr val="tx2"/>
                </a:solidFill>
                <a:latin typeface="Arial" charset="0"/>
              </a:rPr>
              <a:t>úng 3 bộ phận chính của c</a:t>
            </a:r>
            <a:r>
              <a:rPr lang="vi-VN" altLang="en-US" sz="2400">
                <a:solidFill>
                  <a:schemeClr val="tx2"/>
                </a:solidFill>
                <a:latin typeface="Arial" charset="0"/>
              </a:rPr>
              <a:t>ơ</a:t>
            </a:r>
            <a:r>
              <a:rPr lang="en-US" altLang="en-US" sz="2400">
                <a:solidFill>
                  <a:schemeClr val="tx2"/>
                </a:solidFill>
                <a:latin typeface="Arial" charset="0"/>
              </a:rPr>
              <a:t> thể là </a:t>
            </a:r>
            <a:r>
              <a:rPr lang="vi-VN" altLang="en-US" sz="2400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altLang="en-US" sz="2400">
                <a:solidFill>
                  <a:schemeClr val="tx2"/>
                </a:solidFill>
                <a:latin typeface="Arial" charset="0"/>
              </a:rPr>
              <a:t>ầu, mình và chân tay.</a:t>
            </a:r>
            <a:br>
              <a:rPr lang="en-US" altLang="en-US" sz="2400">
                <a:solidFill>
                  <a:schemeClr val="tx2"/>
                </a:solidFill>
                <a:latin typeface="Arial" charset="0"/>
              </a:rPr>
            </a:br>
            <a:r>
              <a:rPr lang="en-US" altLang="en-US" sz="2400">
                <a:solidFill>
                  <a:schemeClr val="tx2"/>
                </a:solidFill>
                <a:latin typeface="Arial" charset="0"/>
              </a:rPr>
              <a:t>-Biết một số bộ phận của </a:t>
            </a:r>
            <a:r>
              <a:rPr lang="vi-VN" altLang="en-US" sz="2400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altLang="en-US" sz="2400">
                <a:solidFill>
                  <a:schemeClr val="tx2"/>
                </a:solidFill>
                <a:latin typeface="Arial" charset="0"/>
              </a:rPr>
              <a:t>ầu, mình, tay và chân</a:t>
            </a:r>
            <a:r>
              <a:rPr lang="en-US" altLang="en-US" sz="430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en-US" sz="4300">
                <a:solidFill>
                  <a:schemeClr val="tx2"/>
                </a:solidFill>
                <a:latin typeface="Arial" charset="0"/>
              </a:rPr>
            </a:br>
            <a:endParaRPr lang="en-US" altLang="en-US" sz="43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609600" y="762000"/>
            <a:ext cx="3511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latin typeface="Arial" charset="0"/>
              </a:rPr>
              <a:t>SAU GIỜ HỌC HỌC SINH BIẾT</a:t>
            </a: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752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MỤC TIÊU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rgb-on-white-01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0" y="304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 u="sng">
                <a:solidFill>
                  <a:srgbClr val="FF3300"/>
                </a:solidFill>
                <a:latin typeface="Arial" charset="0"/>
              </a:rPr>
              <a:t>Hoạt </a:t>
            </a:r>
            <a:r>
              <a:rPr lang="vi-VN" altLang="en-US" sz="3200" b="1" u="sng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altLang="en-US" sz="3200" b="1" u="sng">
                <a:solidFill>
                  <a:srgbClr val="FF3300"/>
                </a:solidFill>
                <a:latin typeface="Arial" charset="0"/>
              </a:rPr>
              <a:t>ộng 1</a:t>
            </a:r>
            <a:r>
              <a:rPr lang="en-US" altLang="en-US" sz="3200">
                <a:latin typeface="Arial" charset="0"/>
              </a:rPr>
              <a:t> :</a:t>
            </a:r>
            <a:r>
              <a:rPr lang="en-US" altLang="en-US" sz="3200" i="1">
                <a:latin typeface="Arial" charset="0"/>
              </a:rPr>
              <a:t>Quan sát tranh tìm các bộ phận bên ngoài của c</a:t>
            </a:r>
            <a:r>
              <a:rPr lang="vi-VN" altLang="en-US" sz="3200" i="1">
                <a:latin typeface="Arial" charset="0"/>
              </a:rPr>
              <a:t>ơ</a:t>
            </a:r>
            <a:r>
              <a:rPr lang="en-US" altLang="en-US" sz="3200" i="1">
                <a:latin typeface="Arial" charset="0"/>
              </a:rPr>
              <a:t> thể</a:t>
            </a:r>
            <a:r>
              <a:rPr lang="en-US" altLang="en-US" sz="3200">
                <a:latin typeface="Arial" charset="0"/>
              </a:rPr>
              <a:t> </a:t>
            </a:r>
          </a:p>
        </p:txBody>
      </p:sp>
      <p:pic>
        <p:nvPicPr>
          <p:cNvPr id="6152" name="Picture 8" descr="IMG202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219200"/>
            <a:ext cx="4114800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gb-on-white-01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lum bright="-18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304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 u="sng">
                <a:solidFill>
                  <a:srgbClr val="FF3300"/>
                </a:solidFill>
                <a:latin typeface="Arial" charset="0"/>
              </a:rPr>
              <a:t>Hoạt </a:t>
            </a:r>
            <a:r>
              <a:rPr lang="vi-VN" altLang="en-US" sz="3200" b="1" u="sng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altLang="en-US" sz="3200" b="1" u="sng">
                <a:solidFill>
                  <a:srgbClr val="FF3300"/>
                </a:solidFill>
                <a:latin typeface="Arial" charset="0"/>
              </a:rPr>
              <a:t>ộng 1</a:t>
            </a:r>
            <a:r>
              <a:rPr lang="en-US" altLang="en-US" sz="3200">
                <a:latin typeface="Arial" charset="0"/>
              </a:rPr>
              <a:t> :</a:t>
            </a:r>
            <a:r>
              <a:rPr lang="en-US" altLang="en-US" sz="3200" i="1">
                <a:latin typeface="Arial" charset="0"/>
              </a:rPr>
              <a:t>Các bộ phận bên ngoài của c</a:t>
            </a:r>
            <a:r>
              <a:rPr lang="vi-VN" altLang="en-US" sz="3200" i="1">
                <a:latin typeface="Arial" charset="0"/>
              </a:rPr>
              <a:t>ơ</a:t>
            </a:r>
            <a:r>
              <a:rPr lang="en-US" altLang="en-US" sz="3200" i="1">
                <a:latin typeface="Arial" charset="0"/>
              </a:rPr>
              <a:t> thể ng</a:t>
            </a:r>
            <a:r>
              <a:rPr lang="vi-VN" altLang="en-US" sz="3200" i="1">
                <a:latin typeface="Arial" charset="0"/>
              </a:rPr>
              <a:t>ư</a:t>
            </a:r>
            <a:r>
              <a:rPr lang="en-US" altLang="en-US" sz="3200" i="1">
                <a:latin typeface="Arial" charset="0"/>
              </a:rPr>
              <a:t>ời gồm</a:t>
            </a:r>
            <a:endParaRPr lang="en-US" altLang="en-US" sz="3200">
              <a:latin typeface="Arial" charset="0"/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62484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429000" y="2514600"/>
            <a:ext cx="9906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>
                <a:solidFill>
                  <a:srgbClr val="FF3300"/>
                </a:solidFill>
                <a:latin typeface="Arial" charset="0"/>
              </a:rPr>
              <a:t>Đầu ?</a:t>
            </a:r>
          </a:p>
          <a:p>
            <a:pPr eaLnBrk="1" hangingPunct="1"/>
            <a:endParaRPr lang="en-US" altLang="en-US" sz="1600" b="1">
              <a:solidFill>
                <a:srgbClr val="FF3300"/>
              </a:solidFill>
              <a:latin typeface="Arial" charset="0"/>
            </a:endParaRPr>
          </a:p>
          <a:p>
            <a:pPr eaLnBrk="1" hangingPunct="1"/>
            <a:endParaRPr lang="en-US" altLang="en-US" sz="1600" b="1">
              <a:solidFill>
                <a:srgbClr val="FF3300"/>
              </a:solidFill>
              <a:latin typeface="Arial" charset="0"/>
            </a:endParaRPr>
          </a:p>
          <a:p>
            <a:pPr eaLnBrk="1" hangingPunct="1"/>
            <a:endParaRPr lang="en-US" altLang="en-US" sz="1600" b="1">
              <a:solidFill>
                <a:srgbClr val="FF3300"/>
              </a:solidFill>
              <a:latin typeface="Arial" charset="0"/>
            </a:endParaRPr>
          </a:p>
          <a:p>
            <a:pPr eaLnBrk="1" hangingPunct="1"/>
            <a:r>
              <a:rPr lang="en-US" altLang="en-US" sz="1600" b="1">
                <a:solidFill>
                  <a:srgbClr val="FF3300"/>
                </a:solidFill>
                <a:latin typeface="Arial" charset="0"/>
              </a:rPr>
              <a:t>Mình ?</a:t>
            </a:r>
          </a:p>
          <a:p>
            <a:pPr eaLnBrk="1" hangingPunct="1"/>
            <a:endParaRPr lang="en-US" altLang="en-US" sz="1600" b="1">
              <a:solidFill>
                <a:srgbClr val="FF3300"/>
              </a:solidFill>
              <a:latin typeface="Arial" charset="0"/>
            </a:endParaRPr>
          </a:p>
          <a:p>
            <a:pPr eaLnBrk="1" hangingPunct="1"/>
            <a:endParaRPr lang="en-US" altLang="en-US" sz="1600" b="1">
              <a:solidFill>
                <a:srgbClr val="FF3300"/>
              </a:solidFill>
              <a:latin typeface="Arial" charset="0"/>
            </a:endParaRPr>
          </a:p>
          <a:p>
            <a:pPr eaLnBrk="1" hangingPunct="1"/>
            <a:endParaRPr lang="en-US" altLang="en-US" sz="1600" b="1">
              <a:solidFill>
                <a:srgbClr val="FF3300"/>
              </a:solidFill>
              <a:latin typeface="Arial" charset="0"/>
            </a:endParaRPr>
          </a:p>
          <a:p>
            <a:pPr eaLnBrk="1" hangingPunct="1"/>
            <a:r>
              <a:rPr lang="en-US" altLang="en-US" sz="1600" b="1">
                <a:solidFill>
                  <a:srgbClr val="FF3300"/>
                </a:solidFill>
                <a:latin typeface="Arial" charset="0"/>
              </a:rPr>
              <a:t>Chân tay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3400"/>
            <a:ext cx="9239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057400"/>
            <a:ext cx="9239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267200"/>
            <a:ext cx="10572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343400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267200"/>
            <a:ext cx="9048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914400"/>
            <a:ext cx="24384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Line 11"/>
          <p:cNvSpPr>
            <a:spLocks noChangeShapeType="1"/>
          </p:cNvSpPr>
          <p:nvPr/>
        </p:nvSpPr>
        <p:spPr bwMode="auto">
          <a:xfrm>
            <a:off x="228600" y="3810000"/>
            <a:ext cx="3276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12"/>
          <p:cNvSpPr>
            <a:spLocks noChangeShapeType="1"/>
          </p:cNvSpPr>
          <p:nvPr/>
        </p:nvSpPr>
        <p:spPr bwMode="auto">
          <a:xfrm>
            <a:off x="304800" y="1752600"/>
            <a:ext cx="3276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5" name="Picture 3" descr="Picture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30000" contrast="4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5605" name="AutoShape 5"/>
          <p:cNvSpPr>
            <a:spLocks noChangeArrowheads="1"/>
          </p:cNvSpPr>
          <p:nvPr/>
        </p:nvSpPr>
        <p:spPr bwMode="blackWhite">
          <a:xfrm>
            <a:off x="1447800" y="304800"/>
            <a:ext cx="6477000" cy="14478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GB" altLang="en-US" sz="3200">
                <a:latin typeface="Arial" charset="0"/>
              </a:rPr>
              <a:t> </a:t>
            </a:r>
            <a:endParaRPr lang="en-GB" altLang="en-US" sz="32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197" name="WordArt 6"/>
          <p:cNvSpPr>
            <a:spLocks noChangeArrowheads="1" noChangeShapeType="1" noTextEdit="1"/>
          </p:cNvSpPr>
          <p:nvPr/>
        </p:nvSpPr>
        <p:spPr bwMode="auto">
          <a:xfrm>
            <a:off x="2209800" y="685800"/>
            <a:ext cx="480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LÀM VIỆC NHÓM ĐÔI</a:t>
            </a: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05000"/>
            <a:ext cx="19446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81200"/>
            <a:ext cx="19446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2819400" y="2514600"/>
            <a:ext cx="28194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2819400" y="3200400"/>
            <a:ext cx="2667000" cy="228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0" y="3200400"/>
            <a:ext cx="2971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 flipV="1">
            <a:off x="2819400" y="2514600"/>
            <a:ext cx="31242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2971800" y="3124200"/>
            <a:ext cx="30480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2895600" y="3276600"/>
            <a:ext cx="2895600" cy="2819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 autoUpdateAnimBg="0"/>
      <p:bldP spid="25609" grpId="0" animBg="1"/>
      <p:bldP spid="25609" grpId="1" animBg="1"/>
      <p:bldP spid="25610" grpId="0" animBg="1"/>
      <p:bldP spid="25610" grpId="1" animBg="1"/>
      <p:bldP spid="25611" grpId="0" animBg="1"/>
      <p:bldP spid="25611" grpId="1" animBg="1"/>
      <p:bldP spid="25612" grpId="0" animBg="1"/>
      <p:bldP spid="25613" grpId="0" animBg="1"/>
      <p:bldP spid="256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19" name="Picture 4" descr="Picture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1066800" y="685800"/>
            <a:ext cx="6781800" cy="1600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HOẠT ĐỘNG 3: TẬP THỂ DỤC</a:t>
            </a:r>
          </a:p>
        </p:txBody>
      </p:sp>
      <p:pic>
        <p:nvPicPr>
          <p:cNvPr id="9221" name="Picture 7" descr="1db2e6db-3hoang%20thuan%200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6670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thtuivoi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505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3" name="Picture 3" descr="Picture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1000" y="690563"/>
            <a:ext cx="8285163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>
                <a:solidFill>
                  <a:schemeClr val="bg1"/>
                </a:solidFill>
                <a:latin typeface="Arial" charset="0"/>
              </a:rPr>
              <a:t>GV h</a:t>
            </a:r>
            <a:r>
              <a:rPr lang="vi-VN" altLang="en-US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ớng dẫn các em vừa hát vừa làm theo lời bài hát: “Đ</a:t>
            </a:r>
            <a:r>
              <a:rPr lang="vi-VN" altLang="en-US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a tay ra nào (Tay </a:t>
            </a:r>
            <a:r>
              <a:rPr lang="vi-VN" altLang="en-US">
                <a:solidFill>
                  <a:schemeClr val="bg1"/>
                </a:solidFill>
                <a:latin typeface="Arial" charset="0"/>
              </a:rPr>
              <a:t>đư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a ra </a:t>
            </a:r>
            <a:r>
              <a:rPr lang="vi-VN" altLang="en-US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ằng tr</a:t>
            </a:r>
            <a:r>
              <a:rPr lang="vi-VN" altLang="en-US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ớc hai tay song song với nhau). Nắm lấy cái tai (Hai tay nắm lấy hai tai). Lắc l</a:t>
            </a:r>
            <a:r>
              <a:rPr lang="vi-VN" altLang="en-US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 cái </a:t>
            </a:r>
            <a:r>
              <a:rPr lang="vi-VN" altLang="en-US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ầu nào (Đầu lắc sang phải rồi lắc sang trái theo nhịp hát). Đ</a:t>
            </a:r>
            <a:r>
              <a:rPr lang="vi-VN" altLang="en-US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a tay ra nào (Hai tay lại </a:t>
            </a:r>
            <a:r>
              <a:rPr lang="vi-VN" altLang="en-US">
                <a:solidFill>
                  <a:schemeClr val="bg1"/>
                </a:solidFill>
                <a:latin typeface="Arial" charset="0"/>
              </a:rPr>
              <a:t>đư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a ra). Nắm lấy cái eo (Hai tay chống hông). Lắc l</a:t>
            </a:r>
            <a:r>
              <a:rPr lang="vi-VN" altLang="en-US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 cái mình nào (Quay ng</a:t>
            </a:r>
            <a:r>
              <a:rPr lang="vi-VN" altLang="en-US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ời sang trái rồi sang phải). Đ</a:t>
            </a:r>
            <a:r>
              <a:rPr lang="vi-VN" altLang="en-US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a tay ra nào (Hai tay lại </a:t>
            </a:r>
            <a:r>
              <a:rPr lang="vi-VN" altLang="en-US">
                <a:solidFill>
                  <a:schemeClr val="bg1"/>
                </a:solidFill>
                <a:latin typeface="Arial" charset="0"/>
              </a:rPr>
              <a:t>đư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a ra). Nắm lấy cái chân (Hai tay chống </a:t>
            </a:r>
            <a:r>
              <a:rPr lang="vi-VN" altLang="en-US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ầu gối). Lắc l</a:t>
            </a:r>
            <a:r>
              <a:rPr lang="vi-VN" altLang="en-US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 cái chân nào, lắc l</a:t>
            </a:r>
            <a:r>
              <a:rPr lang="vi-VN" altLang="en-US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altLang="en-US">
                <a:solidFill>
                  <a:schemeClr val="bg1"/>
                </a:solidFill>
                <a:latin typeface="Arial" charset="0"/>
              </a:rPr>
              <a:t> cái chân nào (Dậm hai chân).”</a:t>
            </a:r>
          </a:p>
          <a:p>
            <a:pPr algn="ctr" eaLnBrk="1" hangingPunct="1"/>
            <a:r>
              <a:rPr lang="en-US" altLang="en-US">
                <a:solidFill>
                  <a:schemeClr val="bg1"/>
                </a:solidFill>
                <a:latin typeface="Arial" charset="0"/>
              </a:rPr>
              <a:t>Tổ chức cho học sinh vừa hát vừa tập thể dục nhiều lần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6399213"/>
            <a:ext cx="9372600" cy="4587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7448550" y="6278563"/>
            <a:ext cx="15449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>
              <a:latin typeface="Arial" charset="0"/>
            </a:endParaRPr>
          </a:p>
        </p:txBody>
      </p:sp>
      <p:pic>
        <p:nvPicPr>
          <p:cNvPr id="11268" name="Picture 4" descr="006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399213"/>
          </a:xfrm>
          <a:noFill/>
        </p:spPr>
      </p:pic>
      <p:pic>
        <p:nvPicPr>
          <p:cNvPr id="11269" name="Picture 5" descr="16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4062">
            <a:off x="4060825" y="2379663"/>
            <a:ext cx="152400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685800" y="1295400"/>
            <a:ext cx="7924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7200" b="1" i="1">
                <a:solidFill>
                  <a:srgbClr val="FFFF00"/>
                </a:solidFill>
                <a:latin typeface="Arial" charset="0"/>
              </a:rPr>
              <a:t>Xin chào tạm biệt</a:t>
            </a:r>
          </a:p>
          <a:p>
            <a:pPr algn="ctr">
              <a:spcBef>
                <a:spcPct val="50000"/>
              </a:spcBef>
            </a:pPr>
            <a:r>
              <a:rPr lang="en-US" altLang="en-US" sz="7200" b="1" i="1">
                <a:solidFill>
                  <a:srgbClr val="FFFF00"/>
                </a:solidFill>
                <a:latin typeface="Arial" charset="0"/>
              </a:rPr>
              <a:t>Và</a:t>
            </a:r>
          </a:p>
          <a:p>
            <a:pPr algn="ctr">
              <a:spcBef>
                <a:spcPct val="50000"/>
              </a:spcBef>
            </a:pPr>
            <a:r>
              <a:rPr lang="en-US" altLang="en-US" sz="7200" b="1" i="1">
                <a:solidFill>
                  <a:srgbClr val="FFFF00"/>
                </a:solidFill>
                <a:latin typeface="Arial" charset="0"/>
              </a:rPr>
              <a:t>Hẹn gặp lại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1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272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.VnTime</vt:lpstr>
      <vt:lpstr>Arial</vt:lpstr>
      <vt:lpstr>Calibri</vt:lpstr>
      <vt:lpstr>Tahoma</vt:lpstr>
      <vt:lpstr>Wingdings</vt:lpstr>
      <vt:lpstr>Default Design</vt:lpstr>
      <vt:lpstr>Textured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Nam Thang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Nhu Huy</dc:creator>
  <cp:lastModifiedBy>CSTeam</cp:lastModifiedBy>
  <cp:revision>21</cp:revision>
  <dcterms:created xsi:type="dcterms:W3CDTF">2009-08-10T10:59:24Z</dcterms:created>
  <dcterms:modified xsi:type="dcterms:W3CDTF">2016-06-29T08:31:34Z</dcterms:modified>
</cp:coreProperties>
</file>