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816" r:id="rId2"/>
    <p:sldMasterId id="2147483822" r:id="rId3"/>
    <p:sldMasterId id="2147483846" r:id="rId4"/>
    <p:sldMasterId id="2147483860" r:id="rId5"/>
    <p:sldMasterId id="2147483889" r:id="rId6"/>
  </p:sldMasterIdLst>
  <p:notesMasterIdLst>
    <p:notesMasterId r:id="rId19"/>
  </p:notesMasterIdLst>
  <p:sldIdLst>
    <p:sldId id="2691" r:id="rId7"/>
    <p:sldId id="719" r:id="rId8"/>
    <p:sldId id="2671" r:id="rId9"/>
    <p:sldId id="2681" r:id="rId10"/>
    <p:sldId id="2698" r:id="rId11"/>
    <p:sldId id="2699" r:id="rId12"/>
    <p:sldId id="2701" r:id="rId13"/>
    <p:sldId id="2702" r:id="rId14"/>
    <p:sldId id="730" r:id="rId15"/>
    <p:sldId id="750" r:id="rId16"/>
    <p:sldId id="2684" r:id="rId17"/>
    <p:sldId id="26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 Thi Truong An" initials="NTTA" lastIdx="2" clrIdx="0">
    <p:extLst>
      <p:ext uri="{19B8F6BF-5375-455C-9EA6-DF929625EA0E}">
        <p15:presenceInfo xmlns:p15="http://schemas.microsoft.com/office/powerpoint/2012/main" userId="S::4306901099@student.hcmue.edu.vn::1b1f037f-78bc-49cb-bdf6-f821abd595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C9043"/>
    <a:srgbClr val="C1E3D9"/>
    <a:srgbClr val="008000"/>
    <a:srgbClr val="FD1773"/>
    <a:srgbClr val="FD1717"/>
    <a:srgbClr val="EEE800"/>
    <a:srgbClr val="D1CC00"/>
    <a:srgbClr val="C85804"/>
    <a:srgbClr val="007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3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139F-55CD-46C4-A73A-A053C412B1A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FFCE7-8FBC-4222-B71C-14F9F4852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3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92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A9B1353-5776-44FA-9797-3E404BD7251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27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6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37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7E74-5FB0-4AE0-BB6B-B90BA045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4080"/>
      </p:ext>
    </p:extLst>
  </p:cSld>
  <p:clrMapOvr>
    <a:masterClrMapping/>
  </p:clrMapOvr>
  <p:transition spd="med" advTm="1000">
    <p:comb/>
    <p:sndAc>
      <p:stSnd>
        <p:snd r:embed="rId1" name="mmmm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6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0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>
            <a:off x="6745207" y="0"/>
            <a:ext cx="54468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71033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2"/>
          <p:cNvGrpSpPr/>
          <p:nvPr/>
        </p:nvGrpSpPr>
        <p:grpSpPr>
          <a:xfrm>
            <a:off x="340267" y="789"/>
            <a:ext cx="3000484" cy="13924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207194" y="789"/>
            <a:ext cx="3000484" cy="13924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409957" y="6784"/>
            <a:ext cx="2468376" cy="1002811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737376" y="5623803"/>
            <a:ext cx="3185424" cy="1234316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65532" y="5407536"/>
            <a:ext cx="3727219" cy="1444411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478267" y="4550877"/>
            <a:ext cx="7148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159873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6342800" y="3079200"/>
            <a:ext cx="58492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7458922" y="5281487"/>
            <a:ext cx="3880193" cy="1576453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356453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5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297722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7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6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600" cy="2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18260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9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995992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0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0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1508882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7945630" y="5492769"/>
            <a:ext cx="3361269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4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400" cy="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391014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6974A-8472-4791-913B-E056F62A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DDC6-B99E-4C0F-BF37-CE2CE94332A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3B437-E302-4456-B36C-BDCA5FC7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EC25-D870-4B4B-8FBA-1E99B46B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DE42-34A9-4B52-8AB3-39518D7E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96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20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11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8610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20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83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26800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539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040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02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4021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351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84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9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03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34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222444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21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126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325410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50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72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7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2956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5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39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1691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25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12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8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40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8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75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2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036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49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22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72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72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95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</a:rPr>
              <a:pPr>
                <a:defRPr/>
              </a:pPr>
              <a:t>2025/1/6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10600030101010101" charset="-12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886" r:id="rId12"/>
    <p:sldLayoutId id="2147483887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84F7D2A5-3E35-4DB0-8DAB-7F1393A6238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8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vi" smtClean="0"/>
              <a:pPr/>
              <a:t>‹#›</a:t>
            </a:fld>
            <a:endParaRPr lang="vi"/>
          </a:p>
        </p:txBody>
      </p:sp>
    </p:spTree>
    <p:extLst>
      <p:ext uri="{BB962C8B-B14F-4D97-AF65-F5344CB8AC3E}">
        <p14:creationId xmlns:p14="http://schemas.microsoft.com/office/powerpoint/2010/main" val="1211853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6" r:id="rId3"/>
    <p:sldLayoutId id="2147483828" r:id="rId4"/>
    <p:sldLayoutId id="2147483830" r:id="rId5"/>
    <p:sldLayoutId id="2147483831" r:id="rId6"/>
    <p:sldLayoutId id="2147483832" r:id="rId7"/>
    <p:sldLayoutId id="214748383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4A2687E5-7AF4-41E2-B9F4-0937EDF9E9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3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8" r:id="rId11"/>
    <p:sldLayoutId id="21474838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4A2687E5-7AF4-41E2-B9F4-0937EDF9E9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2" r:id="rId11"/>
    <p:sldLayoutId id="21474838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5B9A-AA6E-4242-85A7-50B47C55F7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A028-6D56-4712-B666-4CB0A923D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0545" y="546266"/>
            <a:ext cx="11548533" cy="1146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40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4000" b="1" u="sng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9944" y="2267382"/>
            <a:ext cx="9719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SGK/59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FE05B9-C8F6-E88D-E25D-B50D9CEE0D53}"/>
              </a:ext>
            </a:extLst>
          </p:cNvPr>
          <p:cNvSpPr txBox="1"/>
          <p:nvPr/>
        </p:nvSpPr>
        <p:spPr>
          <a:xfrm>
            <a:off x="378542" y="442630"/>
            <a:ext cx="7737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E05B9-C8F6-E88D-E25D-B50D9CEE0D53}"/>
              </a:ext>
            </a:extLst>
          </p:cNvPr>
          <p:cNvSpPr txBox="1"/>
          <p:nvPr/>
        </p:nvSpPr>
        <p:spPr>
          <a:xfrm>
            <a:off x="544795" y="1330115"/>
            <a:ext cx="7737231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E05B9-C8F6-E88D-E25D-B50D9CEE0D53}"/>
              </a:ext>
            </a:extLst>
          </p:cNvPr>
          <p:cNvSpPr txBox="1"/>
          <p:nvPr/>
        </p:nvSpPr>
        <p:spPr>
          <a:xfrm>
            <a:off x="544796" y="2341578"/>
            <a:ext cx="114809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  <a:endParaRPr lang="en-US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E05B9-C8F6-E88D-E25D-B50D9CEE0D53}"/>
              </a:ext>
            </a:extLst>
          </p:cNvPr>
          <p:cNvSpPr txBox="1"/>
          <p:nvPr/>
        </p:nvSpPr>
        <p:spPr>
          <a:xfrm>
            <a:off x="544794" y="4580794"/>
            <a:ext cx="11480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2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73746" y="1140569"/>
            <a:ext cx="7775530" cy="7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.3, Họạt động tiếp nối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346" y="41563"/>
            <a:ext cx="915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9: LÀM ĐỒ CHƠI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2-3)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8546" y="2178134"/>
            <a:ext cx="11391781" cy="133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cụ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liệu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69AB6-5110-22BC-2AA9-32D5E917563A}"/>
              </a:ext>
            </a:extLst>
          </p:cNvPr>
          <p:cNvSpPr txBox="1"/>
          <p:nvPr/>
        </p:nvSpPr>
        <p:spPr>
          <a:xfrm>
            <a:off x="587434" y="3708938"/>
            <a:ext cx="113828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547" y="5463264"/>
            <a:ext cx="911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+mj-lt"/>
              </a:rPr>
              <a:t>- </a:t>
            </a:r>
            <a:r>
              <a:rPr lang="vi-VN" sz="3600" b="1" dirty="0" smtClean="0">
                <a:solidFill>
                  <a:srgbClr val="0033CC"/>
                </a:solidFill>
                <a:latin typeface="+mj-lt"/>
              </a:rPr>
              <a:t>Trong </a:t>
            </a:r>
            <a:r>
              <a:rPr lang="vi-VN" sz="3600" b="1" dirty="0">
                <a:solidFill>
                  <a:srgbClr val="0033CC"/>
                </a:solidFill>
                <a:latin typeface="+mj-lt"/>
              </a:rPr>
              <a:t>quá trình thực hiện, em cần lưu ý gì?</a:t>
            </a:r>
          </a:p>
        </p:txBody>
      </p:sp>
    </p:spTree>
    <p:extLst>
      <p:ext uri="{BB962C8B-B14F-4D97-AF65-F5344CB8AC3E}">
        <p14:creationId xmlns:p14="http://schemas.microsoft.com/office/powerpoint/2010/main" val="8895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6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96464"/>
                </a:solidFill>
              </a:rPr>
              <a:t>NTH@TD</a:t>
            </a:r>
          </a:p>
        </p:txBody>
      </p:sp>
      <p:pic>
        <p:nvPicPr>
          <p:cNvPr id="59395" name="Picture 3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49" y="3657616"/>
            <a:ext cx="187240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j031806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60" y="0"/>
            <a:ext cx="23990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BD21332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93" y="1219200"/>
            <a:ext cx="3432739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appy_daisy_hb">
            <a:hlinkClick r:id="" action="ppaction://noaction">
              <a:snd r:embed="rId7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79924">
            <a:off x="4689851" y="4736443"/>
            <a:ext cx="3120672" cy="1035050"/>
          </a:xfrm>
          <a:prstGeom prst="rect">
            <a:avLst/>
          </a:prstGeom>
        </p:spPr>
      </p:pic>
      <p:pic>
        <p:nvPicPr>
          <p:cNvPr id="18" name="Picture 10" descr="dancing_mushrooms_ha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9" y="5669991"/>
            <a:ext cx="1286320" cy="10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7642" y="5675957"/>
            <a:ext cx="1263492" cy="1072989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19482" y="1414865"/>
            <a:ext cx="7775530" cy="7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nl-NL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Đánh giá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50637" y="3298605"/>
            <a:ext cx="8060853" cy="133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algn="just" defTabSz="1088230" eaLnBrk="1" hangingPunct="1">
              <a:defRPr/>
            </a:pP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86064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EF89FAC-B9D0-9ED1-CF26-4AD1AE36A44A}"/>
              </a:ext>
            </a:extLst>
          </p:cNvPr>
          <p:cNvSpPr/>
          <p:nvPr/>
        </p:nvSpPr>
        <p:spPr>
          <a:xfrm>
            <a:off x="530445" y="1388228"/>
            <a:ext cx="2989944" cy="2989944"/>
          </a:xfrm>
          <a:prstGeom prst="ellipse">
            <a:avLst/>
          </a:prstGeom>
          <a:gradFill>
            <a:gsLst>
              <a:gs pos="0">
                <a:srgbClr val="65FF65"/>
              </a:gs>
              <a:gs pos="44000">
                <a:srgbClr val="36DA36"/>
              </a:gs>
              <a:gs pos="21000">
                <a:srgbClr val="55ED55"/>
              </a:gs>
              <a:gs pos="62000">
                <a:srgbClr val="33CC33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444C9B-4EFE-82AF-C512-79409BB51887}"/>
              </a:ext>
            </a:extLst>
          </p:cNvPr>
          <p:cNvSpPr/>
          <p:nvPr/>
        </p:nvSpPr>
        <p:spPr>
          <a:xfrm>
            <a:off x="772346" y="1630129"/>
            <a:ext cx="2506142" cy="250614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425B8-8B60-1391-951E-1E460D5616D7}"/>
              </a:ext>
            </a:extLst>
          </p:cNvPr>
          <p:cNvSpPr/>
          <p:nvPr/>
        </p:nvSpPr>
        <p:spPr>
          <a:xfrm>
            <a:off x="1026814" y="1870715"/>
            <a:ext cx="10138371" cy="20930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162669-ED30-2B25-739F-0DBCEDEC1B23}"/>
              </a:ext>
            </a:extLst>
          </p:cNvPr>
          <p:cNvSpPr/>
          <p:nvPr/>
        </p:nvSpPr>
        <p:spPr>
          <a:xfrm>
            <a:off x="1183318" y="2046579"/>
            <a:ext cx="1741350" cy="1741350"/>
          </a:xfrm>
          <a:prstGeom prst="ellipse">
            <a:avLst/>
          </a:prstGeom>
          <a:gradFill>
            <a:gsLst>
              <a:gs pos="48000">
                <a:srgbClr val="36DA36"/>
              </a:gs>
              <a:gs pos="49000">
                <a:srgbClr val="33D85B"/>
              </a:gs>
              <a:gs pos="65000">
                <a:srgbClr val="36DA36"/>
              </a:gs>
              <a:gs pos="12000">
                <a:srgbClr val="33CC33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D3AC5-7CE1-8335-AE88-C412FE012CC8}"/>
              </a:ext>
            </a:extLst>
          </p:cNvPr>
          <p:cNvSpPr txBox="1"/>
          <p:nvPr/>
        </p:nvSpPr>
        <p:spPr>
          <a:xfrm>
            <a:off x="1380344" y="2250275"/>
            <a:ext cx="1290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</a:rPr>
              <a:t>9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9E1AD-B2B0-2D4B-E1F4-DFDA57AEF549}"/>
              </a:ext>
            </a:extLst>
          </p:cNvPr>
          <p:cNvSpPr txBox="1"/>
          <p:nvPr/>
        </p:nvSpPr>
        <p:spPr>
          <a:xfrm>
            <a:off x="2853227" y="2244469"/>
            <a:ext cx="8137798" cy="7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 smtClean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" pitchFamily="2" charset="0"/>
              </a:rPr>
              <a:t>LÀM ĐỒ CHƠI</a:t>
            </a:r>
            <a:endParaRPr lang="en-US" sz="4000" b="1" dirty="0"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89F64-3142-8590-1211-B9784E757E4F}"/>
              </a:ext>
            </a:extLst>
          </p:cNvPr>
          <p:cNvSpPr txBox="1"/>
          <p:nvPr/>
        </p:nvSpPr>
        <p:spPr>
          <a:xfrm>
            <a:off x="4976141" y="4507249"/>
            <a:ext cx="2863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Tiết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2-3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96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DABAC6-08D8-0D14-81DD-4C0676CD82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0CCA"/>
          </a:solidFill>
          <a:ln w="25400" cap="flat" cmpd="sng" algn="ctr">
            <a:solidFill>
              <a:srgbClr val="0079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F7B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0DA6D41-DD4B-8B58-62EF-9D42C3699677}"/>
              </a:ext>
            </a:extLst>
          </p:cNvPr>
          <p:cNvSpPr/>
          <p:nvPr/>
        </p:nvSpPr>
        <p:spPr>
          <a:xfrm>
            <a:off x="0" y="3305908"/>
            <a:ext cx="12192000" cy="3552092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F7B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90EC694-E29A-A4B1-4711-BED2602BE62E}"/>
              </a:ext>
            </a:extLst>
          </p:cNvPr>
          <p:cNvSpPr/>
          <p:nvPr/>
        </p:nvSpPr>
        <p:spPr>
          <a:xfrm>
            <a:off x="5705187" y="2106636"/>
            <a:ext cx="6486812" cy="4751363"/>
          </a:xfrm>
          <a:custGeom>
            <a:avLst/>
            <a:gdLst>
              <a:gd name="connsiteX0" fmla="*/ 6486812 w 6486812"/>
              <a:gd name="connsiteY0" fmla="*/ 0 h 4751363"/>
              <a:gd name="connsiteX1" fmla="*/ 6486812 w 6486812"/>
              <a:gd name="connsiteY1" fmla="*/ 4751363 h 4751363"/>
              <a:gd name="connsiteX2" fmla="*/ 6486810 w 6486812"/>
              <a:gd name="connsiteY2" fmla="*/ 4751363 h 4751363"/>
              <a:gd name="connsiteX3" fmla="*/ 6486811 w 6486812"/>
              <a:gd name="connsiteY3" fmla="*/ 4751363 h 4751363"/>
              <a:gd name="connsiteX4" fmla="*/ 2878372 w 6486812"/>
              <a:gd name="connsiteY4" fmla="*/ 4751363 h 4751363"/>
              <a:gd name="connsiteX5" fmla="*/ 2878372 w 6486812"/>
              <a:gd name="connsiteY5" fmla="*/ 3700059 h 4751363"/>
              <a:gd name="connsiteX6" fmla="*/ 0 w 6486812"/>
              <a:gd name="connsiteY6" fmla="*/ 2861456 h 47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6812" h="4751363">
                <a:moveTo>
                  <a:pt x="6486812" y="0"/>
                </a:moveTo>
                <a:lnTo>
                  <a:pt x="6486812" y="4751363"/>
                </a:lnTo>
                <a:lnTo>
                  <a:pt x="6486810" y="4751363"/>
                </a:lnTo>
                <a:lnTo>
                  <a:pt x="6486811" y="4751363"/>
                </a:lnTo>
                <a:lnTo>
                  <a:pt x="2878372" y="4751363"/>
                </a:lnTo>
                <a:lnTo>
                  <a:pt x="2878372" y="3700059"/>
                </a:lnTo>
                <a:lnTo>
                  <a:pt x="0" y="28614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B1690-8B7E-369F-37AC-F273F053E641}"/>
              </a:ext>
            </a:extLst>
          </p:cNvPr>
          <p:cNvSpPr/>
          <p:nvPr/>
        </p:nvSpPr>
        <p:spPr>
          <a:xfrm>
            <a:off x="250723" y="280219"/>
            <a:ext cx="11680721" cy="629756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F7B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Google Shape;134;p14">
            <a:extLst>
              <a:ext uri="{FF2B5EF4-FFF2-40B4-BE49-F238E27FC236}">
                <a16:creationId xmlns:a16="http://schemas.microsoft.com/office/drawing/2014/main" id="{3AE499D4-486F-0031-595B-511D1D3DCF72}"/>
              </a:ext>
            </a:extLst>
          </p:cNvPr>
          <p:cNvSpPr txBox="1">
            <a:spLocks/>
          </p:cNvSpPr>
          <p:nvPr/>
        </p:nvSpPr>
        <p:spPr>
          <a:xfrm>
            <a:off x="517597" y="1788479"/>
            <a:ext cx="11146972" cy="351781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6000" b="1" kern="0" dirty="0">
              <a:solidFill>
                <a:srgbClr val="1791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657902" y="532204"/>
            <a:ext cx="5701334" cy="923184"/>
          </a:xfrm>
          <a:prstGeom prst="rect">
            <a:avLst/>
          </a:prstGeom>
          <a:noFill/>
        </p:spPr>
        <p:txBody>
          <a:bodyPr wrap="square" lIns="91295" tIns="45648" rIns="91295" bIns="45648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63" y="293412"/>
            <a:ext cx="2624144" cy="1495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16982" y="1050276"/>
            <a:ext cx="284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40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41" y="304138"/>
            <a:ext cx="5578475" cy="750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3" y="1177635"/>
            <a:ext cx="10224653" cy="50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5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41" y="304138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0" y="3380509"/>
            <a:ext cx="10778836" cy="2618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055084"/>
            <a:ext cx="11087101" cy="24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71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41" y="304138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581252"/>
            <a:ext cx="10723418" cy="41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41" y="304138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6" y="1834546"/>
            <a:ext cx="10252363" cy="39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8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00098" y="2736273"/>
            <a:ext cx="10439399" cy="3429000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khi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sử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cụ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như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kéo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,… </a:t>
            </a:r>
          </a:p>
          <a:p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cs typeface="Calibri" panose="020F0502020204030204" charset="0"/>
                <a:sym typeface="+mn-ea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ử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liệu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kiệm</a:t>
            </a:r>
            <a:r>
              <a:rPr lang="en-US" sz="32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.</a:t>
            </a:r>
            <a:endParaRPr lang="en-US" sz="3200" b="1" dirty="0" smtClean="0">
              <a:solidFill>
                <a:srgbClr val="FF0000"/>
              </a:solidFill>
              <a:cs typeface="Calibri" panose="020F0502020204030204" charset="0"/>
              <a:sym typeface="+mn-ea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dụng</a:t>
            </a:r>
            <a:endParaRPr lang="en-US" sz="3200" b="1" dirty="0">
              <a:solidFill>
                <a:srgbClr val="FF0000"/>
              </a:solidFill>
              <a:cs typeface="Calibri" panose="020F0502020204030204" charset="0"/>
              <a:sym typeface="+mn-e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799" y="990600"/>
            <a:ext cx="10667999" cy="1288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Trong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quá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trình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em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cần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lưu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 ý </a:t>
            </a:r>
            <a:r>
              <a:rPr lang="en-US" sz="3200" b="1" dirty="0" err="1">
                <a:solidFill>
                  <a:prstClr val="black"/>
                </a:solidFill>
                <a:cs typeface="Calibri" panose="020F0502020204030204" charset="0"/>
                <a:sym typeface="+mn-ea"/>
              </a:rPr>
              <a:t>gì</a:t>
            </a:r>
            <a:r>
              <a:rPr lang="en-US" sz="3200" b="1" dirty="0">
                <a:solidFill>
                  <a:prstClr val="black"/>
                </a:solidFill>
                <a:cs typeface="Calibri" panose="020F0502020204030204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35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DABAC6-08D8-0D14-81DD-4C0676CD82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0CCA"/>
          </a:solidFill>
          <a:ln w="25400" cap="flat" cmpd="sng" algn="ctr">
            <a:solidFill>
              <a:srgbClr val="0079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F7B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0DA6D41-DD4B-8B58-62EF-9D42C3699677}"/>
              </a:ext>
            </a:extLst>
          </p:cNvPr>
          <p:cNvSpPr/>
          <p:nvPr/>
        </p:nvSpPr>
        <p:spPr>
          <a:xfrm>
            <a:off x="0" y="3305908"/>
            <a:ext cx="12192000" cy="3552092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F7B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90EC694-E29A-A4B1-4711-BED2602BE62E}"/>
              </a:ext>
            </a:extLst>
          </p:cNvPr>
          <p:cNvSpPr/>
          <p:nvPr/>
        </p:nvSpPr>
        <p:spPr>
          <a:xfrm>
            <a:off x="5705187" y="2106636"/>
            <a:ext cx="6486812" cy="4751363"/>
          </a:xfrm>
          <a:custGeom>
            <a:avLst/>
            <a:gdLst>
              <a:gd name="connsiteX0" fmla="*/ 6486812 w 6486812"/>
              <a:gd name="connsiteY0" fmla="*/ 0 h 4751363"/>
              <a:gd name="connsiteX1" fmla="*/ 6486812 w 6486812"/>
              <a:gd name="connsiteY1" fmla="*/ 4751363 h 4751363"/>
              <a:gd name="connsiteX2" fmla="*/ 6486810 w 6486812"/>
              <a:gd name="connsiteY2" fmla="*/ 4751363 h 4751363"/>
              <a:gd name="connsiteX3" fmla="*/ 6486811 w 6486812"/>
              <a:gd name="connsiteY3" fmla="*/ 4751363 h 4751363"/>
              <a:gd name="connsiteX4" fmla="*/ 2878372 w 6486812"/>
              <a:gd name="connsiteY4" fmla="*/ 4751363 h 4751363"/>
              <a:gd name="connsiteX5" fmla="*/ 2878372 w 6486812"/>
              <a:gd name="connsiteY5" fmla="*/ 3700059 h 4751363"/>
              <a:gd name="connsiteX6" fmla="*/ 0 w 6486812"/>
              <a:gd name="connsiteY6" fmla="*/ 2861456 h 47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6812" h="4751363">
                <a:moveTo>
                  <a:pt x="6486812" y="0"/>
                </a:moveTo>
                <a:lnTo>
                  <a:pt x="6486812" y="4751363"/>
                </a:lnTo>
                <a:lnTo>
                  <a:pt x="6486810" y="4751363"/>
                </a:lnTo>
                <a:lnTo>
                  <a:pt x="6486811" y="4751363"/>
                </a:lnTo>
                <a:lnTo>
                  <a:pt x="2878372" y="4751363"/>
                </a:lnTo>
                <a:lnTo>
                  <a:pt x="2878372" y="3700059"/>
                </a:lnTo>
                <a:lnTo>
                  <a:pt x="0" y="28614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B1690-8B7E-369F-37AC-F273F053E641}"/>
              </a:ext>
            </a:extLst>
          </p:cNvPr>
          <p:cNvSpPr/>
          <p:nvPr/>
        </p:nvSpPr>
        <p:spPr>
          <a:xfrm>
            <a:off x="250723" y="280219"/>
            <a:ext cx="11680721" cy="629756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F7B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Google Shape;134;p14">
            <a:extLst>
              <a:ext uri="{FF2B5EF4-FFF2-40B4-BE49-F238E27FC236}">
                <a16:creationId xmlns:a16="http://schemas.microsoft.com/office/drawing/2014/main" id="{3AE499D4-486F-0031-595B-511D1D3DCF72}"/>
              </a:ext>
            </a:extLst>
          </p:cNvPr>
          <p:cNvSpPr txBox="1">
            <a:spLocks/>
          </p:cNvSpPr>
          <p:nvPr/>
        </p:nvSpPr>
        <p:spPr>
          <a:xfrm>
            <a:off x="657902" y="2215884"/>
            <a:ext cx="10438684" cy="21800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6000" b="1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0" kern="0" dirty="0" smtClean="0">
                <a:solidFill>
                  <a:srgbClr val="1791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kern="0" dirty="0">
              <a:solidFill>
                <a:srgbClr val="1791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657902" y="706000"/>
            <a:ext cx="5219342" cy="923184"/>
          </a:xfrm>
          <a:prstGeom prst="rect">
            <a:avLst/>
          </a:prstGeom>
          <a:noFill/>
        </p:spPr>
        <p:txBody>
          <a:bodyPr wrap="square" lIns="91295" tIns="45648" rIns="91295" bIns="45648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19" y="564353"/>
            <a:ext cx="2624144" cy="1495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6981" y="1050276"/>
            <a:ext cx="368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76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256</Words>
  <Application>Microsoft Office PowerPoint</Application>
  <PresentationFormat>Widescreen</PresentationFormat>
  <Paragraphs>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#9Slide02 Noi dung dai</vt:lpstr>
      <vt:lpstr>#9Slide02 Tieu de dai</vt:lpstr>
      <vt:lpstr>等线</vt:lpstr>
      <vt:lpstr>Nunito</vt:lpstr>
      <vt:lpstr>黑体</vt:lpstr>
      <vt:lpstr>宋体</vt:lpstr>
      <vt:lpstr>字魂59号-创粗黑</vt:lpstr>
      <vt:lpstr>思源黑体 CN Medium</vt:lpstr>
      <vt:lpstr>Arial</vt:lpstr>
      <vt:lpstr>Calibri</vt:lpstr>
      <vt:lpstr>Tahoma</vt:lpstr>
      <vt:lpstr>Times New Roman</vt:lpstr>
      <vt:lpstr>2_Office Theme</vt:lpstr>
      <vt:lpstr>5_Office Theme</vt:lpstr>
      <vt:lpstr>Shift</vt:lpstr>
      <vt:lpstr>1_Office 主题</vt:lpstr>
      <vt:lpstr>2_Office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B MỸ HỘI ĐÔNG</dc:title>
  <dc:creator>Đặng Hồ Thảo</dc:creator>
  <cp:lastModifiedBy>Asus</cp:lastModifiedBy>
  <cp:revision>166</cp:revision>
  <dcterms:created xsi:type="dcterms:W3CDTF">2022-01-10T00:57:51Z</dcterms:created>
  <dcterms:modified xsi:type="dcterms:W3CDTF">2025-01-06T14:34:09Z</dcterms:modified>
</cp:coreProperties>
</file>