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0" r:id="rId2"/>
    <p:sldId id="315" r:id="rId3"/>
    <p:sldId id="286" r:id="rId4"/>
    <p:sldId id="304" r:id="rId5"/>
    <p:sldId id="305" r:id="rId6"/>
    <p:sldId id="297" r:id="rId7"/>
    <p:sldId id="316" r:id="rId8"/>
    <p:sldId id="310" r:id="rId9"/>
    <p:sldId id="343" r:id="rId10"/>
    <p:sldId id="344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8E38C-99BA-4FD3-943E-2BE952CBD32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D0371-E428-4972-9DFC-EF037EA2A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6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</a:t>
            </a:r>
            <a:r>
              <a:rPr lang="en-US" dirty="0" err="1"/>
              <a:t>Zalo</a:t>
            </a:r>
            <a:r>
              <a:rPr lang="en-US" dirty="0"/>
              <a:t> 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D0371-E428-4972-9DFC-EF037EA2A2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7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2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7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6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1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776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482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6447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351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4567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42CA76-4303-42C7-8B96-2440AFD3906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419099"/>
            <a:ext cx="1190327" cy="11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2188552"/>
            <a:ext cx="7987977" cy="2886940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=""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4035952-46A0-4575-AFAE-EFCDBE1FC3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8224" y="1395864"/>
            <a:ext cx="2651990" cy="8596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3990AC-E95A-455D-B282-EE9F100EAF52}"/>
              </a:ext>
            </a:extLst>
          </p:cNvPr>
          <p:cNvSpPr txBox="1"/>
          <p:nvPr/>
        </p:nvSpPr>
        <p:spPr>
          <a:xfrm>
            <a:off x="3841247" y="892924"/>
            <a:ext cx="57419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449C9A-47DC-4192-AEB2-8BCB8F103E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6572" y="2452334"/>
            <a:ext cx="5950212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=""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3039" y="463600"/>
            <a:ext cx="11185922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619F472-6A98-83C0-121A-9B21E417D7E5}"/>
              </a:ext>
            </a:extLst>
          </p:cNvPr>
          <p:cNvGrpSpPr/>
          <p:nvPr/>
        </p:nvGrpSpPr>
        <p:grpSpPr>
          <a:xfrm>
            <a:off x="-388492" y="196000"/>
            <a:ext cx="13502384" cy="1225517"/>
            <a:chOff x="-655192" y="-149158"/>
            <a:chExt cx="13502384" cy="1225517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2F593EBC-8478-004C-3514-6B066C58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528" y="119405"/>
              <a:ext cx="9032208" cy="7150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video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Ơ</a:t>
              </a:r>
            </a:p>
          </p:txBody>
        </p:sp>
      </p:grpSp>
      <p:pic>
        <p:nvPicPr>
          <p:cNvPr id="3" name="Ơ hoa">
            <a:hlinkClick r:id="" action="ppaction://media"/>
            <a:extLst>
              <a:ext uri="{FF2B5EF4-FFF2-40B4-BE49-F238E27FC236}">
                <a16:creationId xmlns="" xmlns:a16="http://schemas.microsoft.com/office/drawing/2014/main" id="{052FCB6E-6FEC-4E3F-81BD-CC53CECF4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0674" y="1349573"/>
            <a:ext cx="8963025" cy="50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905752" y="111068"/>
            <a:ext cx="8105148" cy="1655507"/>
            <a:chOff x="668936" y="2455228"/>
            <a:chExt cx="5281618" cy="901747"/>
          </a:xfrm>
        </p:grpSpPr>
        <p:sp>
          <p:nvSpPr>
            <p:cNvPr id="37" name="Rounded Rectangle 36"/>
            <p:cNvSpPr/>
            <p:nvPr/>
          </p:nvSpPr>
          <p:spPr>
            <a:xfrm>
              <a:off x="1338013" y="2618891"/>
              <a:ext cx="4612541" cy="574422"/>
            </a:xfrm>
            <a:prstGeom prst="roundRect">
              <a:avLst/>
            </a:prstGeom>
            <a:solidFill>
              <a:srgbClr val="00B0F0">
                <a:alpha val="6500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tiếng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36" y="2455228"/>
              <a:ext cx="1211716" cy="90174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05678" y="3250442"/>
            <a:ext cx="8824047" cy="1762782"/>
            <a:chOff x="1033988" y="3057919"/>
            <a:chExt cx="6414221" cy="1072260"/>
          </a:xfrm>
        </p:grpSpPr>
        <p:sp>
          <p:nvSpPr>
            <p:cNvPr id="40" name="Rounded Rectangle 39"/>
            <p:cNvSpPr/>
            <p:nvPr/>
          </p:nvSpPr>
          <p:spPr>
            <a:xfrm>
              <a:off x="1385047" y="3310671"/>
              <a:ext cx="6063162" cy="632011"/>
            </a:xfrm>
            <a:prstGeom prst="roundRect">
              <a:avLst/>
            </a:prstGeom>
            <a:solidFill>
              <a:srgbClr val="FD77EA">
                <a:alpha val="77000"/>
              </a:srgbClr>
            </a:solidFill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67" b="90000" l="6000" r="95500">
                          <a14:foregroundMark x1="37333" y1="11167" x2="59500" y2="22000"/>
                          <a14:foregroundMark x1="48000" y1="12000" x2="56833" y2="17667"/>
                          <a14:foregroundMark x1="61167" y1="17500" x2="80500" y2="19000"/>
                          <a14:foregroundMark x1="80833" y1="20667" x2="82500" y2="44333"/>
                          <a14:foregroundMark x1="84667" y1="46667" x2="90333" y2="60833"/>
                          <a14:foregroundMark x1="89333" y1="62333" x2="71500" y2="75167"/>
                          <a14:foregroundMark x1="44500" y1="82500" x2="64667" y2="87333"/>
                          <a14:foregroundMark x1="16833" y1="65333" x2="41833" y2="81167"/>
                          <a14:foregroundMark x1="20500" y1="76667" x2="30833" y2="79167"/>
                          <a14:foregroundMark x1="10000" y1="51000" x2="15833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88" y="3057919"/>
              <a:ext cx="1287378" cy="1072260"/>
            </a:xfrm>
            <a:prstGeom prst="rect">
              <a:avLst/>
            </a:prstGeom>
          </p:spPr>
        </p:pic>
      </p:grpSp>
      <p:pic>
        <p:nvPicPr>
          <p:cNvPr id="1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36684" y="-410444"/>
            <a:ext cx="2725087" cy="2119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B7CEB38-B7A8-F540-ABCA-AB3093C408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72" y="2860768"/>
            <a:ext cx="3003708" cy="34474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E3C2D91-C2B1-4CD2-B17A-3308D8BE37B5}"/>
              </a:ext>
            </a:extLst>
          </p:cNvPr>
          <p:cNvGrpSpPr/>
          <p:nvPr/>
        </p:nvGrpSpPr>
        <p:grpSpPr>
          <a:xfrm>
            <a:off x="3557997" y="1783684"/>
            <a:ext cx="7748178" cy="1655507"/>
            <a:chOff x="1005030" y="2497824"/>
            <a:chExt cx="4945524" cy="901747"/>
          </a:xfrm>
        </p:grpSpPr>
        <p:sp>
          <p:nvSpPr>
            <p:cNvPr id="20" name="Rounded Rectangle 36">
              <a:extLst>
                <a:ext uri="{FF2B5EF4-FFF2-40B4-BE49-F238E27FC236}">
                  <a16:creationId xmlns="" xmlns:a16="http://schemas.microsoft.com/office/drawing/2014/main" id="{26A6CCD2-2E58-4427-80C1-3D609ED0EE7C}"/>
                </a:ext>
              </a:extLst>
            </p:cNvPr>
            <p:cNvSpPr/>
            <p:nvPr/>
          </p:nvSpPr>
          <p:spPr>
            <a:xfrm>
              <a:off x="1338013" y="2618891"/>
              <a:ext cx="4612541" cy="574422"/>
            </a:xfrm>
            <a:prstGeom prst="roundRect">
              <a:avLst/>
            </a:prstGeom>
            <a:solidFill>
              <a:srgbClr val="FFFF00">
                <a:alpha val="6500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Từ ứng dụng có 3 tiếng.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AB321FA-99BF-4EBC-B99F-88899E112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3675D2E-FC91-4C44-A2CD-02E734247A53}"/>
              </a:ext>
            </a:extLst>
          </p:cNvPr>
          <p:cNvGrpSpPr/>
          <p:nvPr/>
        </p:nvGrpSpPr>
        <p:grpSpPr>
          <a:xfrm>
            <a:off x="799573" y="4840091"/>
            <a:ext cx="8877827" cy="1762782"/>
            <a:chOff x="1033988" y="3057919"/>
            <a:chExt cx="6414221" cy="1072260"/>
          </a:xfrm>
        </p:grpSpPr>
        <p:sp>
          <p:nvSpPr>
            <p:cNvPr id="24" name="Rounded Rectangle 39">
              <a:extLst>
                <a:ext uri="{FF2B5EF4-FFF2-40B4-BE49-F238E27FC236}">
                  <a16:creationId xmlns="" xmlns:a16="http://schemas.microsoft.com/office/drawing/2014/main" id="{DABAADB0-73F1-4D34-B1DD-A89FF24598EB}"/>
                </a:ext>
              </a:extLst>
            </p:cNvPr>
            <p:cNvSpPr/>
            <p:nvPr/>
          </p:nvSpPr>
          <p:spPr>
            <a:xfrm>
              <a:off x="1385047" y="3310671"/>
              <a:ext cx="6063162" cy="632011"/>
            </a:xfrm>
            <a:prstGeom prst="roundRect">
              <a:avLst/>
            </a:prstGeom>
            <a:solidFill>
              <a:srgbClr val="FFFF00">
                <a:alpha val="77000"/>
              </a:srgbClr>
            </a:solidFill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Ô, 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FDD446C-594C-486E-BE22-0064EB261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67" b="90000" l="6000" r="95500">
                          <a14:foregroundMark x1="37333" y1="11167" x2="59500" y2="22000"/>
                          <a14:foregroundMark x1="48000" y1="12000" x2="56833" y2="17667"/>
                          <a14:foregroundMark x1="61167" y1="17500" x2="80500" y2="19000"/>
                          <a14:foregroundMark x1="80833" y1="20667" x2="82500" y2="44333"/>
                          <a14:foregroundMark x1="84667" y1="46667" x2="90333" y2="60833"/>
                          <a14:foregroundMark x1="89333" y1="62333" x2="71500" y2="75167"/>
                          <a14:foregroundMark x1="44500" y1="82500" x2="64667" y2="87333"/>
                          <a14:foregroundMark x1="16833" y1="65333" x2="41833" y2="81167"/>
                          <a14:foregroundMark x1="20500" y1="76667" x2="30833" y2="79167"/>
                          <a14:foregroundMark x1="10000" y1="51000" x2="15833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88" y="3057919"/>
              <a:ext cx="1287378" cy="107226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092A36-F83D-4522-AAD2-E446E8069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951" y="1614935"/>
            <a:ext cx="3314059" cy="14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=""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523999" y="331557"/>
            <a:ext cx="14630400" cy="1893493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8A7C7CF-A524-AE75-9F0A-19EFBD78AB08}"/>
              </a:ext>
            </a:extLst>
          </p:cNvPr>
          <p:cNvGrpSpPr/>
          <p:nvPr/>
        </p:nvGrpSpPr>
        <p:grpSpPr>
          <a:xfrm>
            <a:off x="-441512" y="1902891"/>
            <a:ext cx="8851047" cy="4888840"/>
            <a:chOff x="3146" y="1970852"/>
            <a:chExt cx="9184676" cy="4888840"/>
          </a:xfrm>
        </p:grpSpPr>
        <p:grpSp>
          <p:nvGrpSpPr>
            <p:cNvPr id="14" name="Group 13"/>
            <p:cNvGrpSpPr/>
            <p:nvPr/>
          </p:nvGrpSpPr>
          <p:grpSpPr>
            <a:xfrm>
              <a:off x="826325" y="1970852"/>
              <a:ext cx="8361497" cy="4259101"/>
              <a:chOff x="5125306" y="548641"/>
              <a:chExt cx="5723577" cy="2988754"/>
            </a:xfrm>
          </p:grpSpPr>
          <p:grpSp>
            <p:nvGrpSpPr>
              <p:cNvPr id="38" name="组合 32"/>
              <p:cNvGrpSpPr/>
              <p:nvPr/>
            </p:nvGrpSpPr>
            <p:grpSpPr>
              <a:xfrm>
                <a:off x="5125306" y="548641"/>
                <a:ext cx="5723577" cy="2988754"/>
                <a:chOff x="1020" y="1424"/>
                <a:chExt cx="11012" cy="870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云形 33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FBE09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</a:endParaRPr>
                </a:p>
              </p:txBody>
            </p:sp>
            <p:sp>
              <p:nvSpPr>
                <p:cNvPr id="40" name="云形 34"/>
                <p:cNvSpPr/>
                <p:nvPr/>
              </p:nvSpPr>
              <p:spPr>
                <a:xfrm>
                  <a:off x="1020" y="1424"/>
                  <a:ext cx="10812" cy="8508"/>
                </a:xfrm>
                <a:prstGeom prst="cloud">
                  <a:avLst/>
                </a:prstGeom>
                <a:solidFill>
                  <a:schemeClr val="bg1"/>
                </a:solidFill>
                <a:ln w="25400" cmpd="sng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012106" y="961850"/>
                <a:ext cx="3754696" cy="1792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50800" h="38100" prst="rible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chúng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tớ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đồ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dùng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học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tập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lớp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cách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tham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trò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chơi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này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="" xmlns:a16="http://schemas.microsoft.com/office/drawing/2014/main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760" y="5566721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89" y="2582832"/>
            <a:ext cx="3702143" cy="408053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EEFA715-04A4-437F-A039-48BF262D711A}"/>
              </a:ext>
            </a:extLst>
          </p:cNvPr>
          <p:cNvGrpSpPr/>
          <p:nvPr/>
        </p:nvGrpSpPr>
        <p:grpSpPr>
          <a:xfrm>
            <a:off x="262848" y="-2676729"/>
            <a:ext cx="11438709" cy="1780357"/>
            <a:chOff x="365760" y="184114"/>
            <a:chExt cx="11438709" cy="1780357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Trò</a:t>
              </a:r>
              <a:r>
                <a:rPr kumimoji="0" lang="en-US" sz="60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chơi</a:t>
              </a:r>
              <a:endParaRPr kumimoji="0" lang="en-US" sz="6000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Chuẩn</a:t>
              </a:r>
              <a:r>
                <a:rPr kumimoji="0" lang="en-US" sz="48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bị</a:t>
              </a:r>
              <a:r>
                <a:rPr kumimoji="0" lang="en-US" sz="48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đồ</a:t>
              </a:r>
              <a:r>
                <a:rPr kumimoji="0" lang="en-US" sz="48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dùng</a:t>
              </a:r>
              <a:r>
                <a:rPr kumimoji="0" lang="en-US" sz="48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lớp</a:t>
              </a:r>
              <a:endParaRPr kumimoji="0" lang="en-US" sz="4800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Trò</a:t>
              </a:r>
              <a:r>
                <a:rPr kumimoji="0" lang="en-US" sz="60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chơi</a:t>
              </a:r>
              <a:endParaRPr kumimoji="0" lang="en-US" sz="6000" b="0" i="0" u="none" strike="noStrike" kern="1200" cap="none" spc="0" normalizeH="0" baseline="0" noProof="0" dirty="0">
                <a:ln w="0"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Chuẩn</a:t>
              </a:r>
              <a:r>
                <a:rPr kumimoji="0" lang="en-US" sz="4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bị</a:t>
              </a:r>
              <a:r>
                <a:rPr kumimoji="0" lang="en-US" sz="4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đồ</a:t>
              </a:r>
              <a:r>
                <a:rPr kumimoji="0" lang="en-US" sz="4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dùng</a:t>
              </a:r>
              <a:r>
                <a:rPr kumimoji="0" lang="en-US" sz="4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lớp</a:t>
              </a:r>
              <a:endParaRPr kumimoji="0" lang="en-US" sz="4800" b="0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Banque" panose="0204060305050602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F574D2-1872-4163-B6F5-1F35F239AC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72594"/>
            <a:ext cx="1143708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05261" y="400746"/>
            <a:ext cx="11381478" cy="6228654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8C1E9E1-36EA-469D-864C-966B0AFD6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5961" y="1519989"/>
            <a:ext cx="4101441" cy="45331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87940" y="638363"/>
            <a:ext cx="10290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O, 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li,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li?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022967B-4746-41CE-A981-040767444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544" y="1532933"/>
            <a:ext cx="4533172" cy="445178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94F7BCE-8317-4A76-80B9-9E48D0D35DFB}"/>
              </a:ext>
            </a:extLst>
          </p:cNvPr>
          <p:cNvCxnSpPr>
            <a:cxnSpLocks/>
          </p:cNvCxnSpPr>
          <p:nvPr/>
        </p:nvCxnSpPr>
        <p:spPr>
          <a:xfrm>
            <a:off x="4326386" y="2298313"/>
            <a:ext cx="0" cy="3550037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F0DD6DA-7A22-48F5-88F5-E6C71FC19C7F}"/>
              </a:ext>
            </a:extLst>
          </p:cNvPr>
          <p:cNvSpPr/>
          <p:nvPr/>
        </p:nvSpPr>
        <p:spPr>
          <a:xfrm>
            <a:off x="2132966" y="5873167"/>
            <a:ext cx="1321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8D58413F-F491-4512-A6F1-166652E8EE22}"/>
              </a:ext>
            </a:extLst>
          </p:cNvPr>
          <p:cNvCxnSpPr>
            <a:cxnSpLocks/>
          </p:cNvCxnSpPr>
          <p:nvPr/>
        </p:nvCxnSpPr>
        <p:spPr>
          <a:xfrm flipH="1">
            <a:off x="1284369" y="6017862"/>
            <a:ext cx="2859006" cy="0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306958C-A877-4FB2-AED3-55BA363E0F50}"/>
              </a:ext>
            </a:extLst>
          </p:cNvPr>
          <p:cNvSpPr/>
          <p:nvPr/>
        </p:nvSpPr>
        <p:spPr>
          <a:xfrm>
            <a:off x="4435939" y="3754451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Bút chì">
            <a:extLst>
              <a:ext uri="{FF2B5EF4-FFF2-40B4-BE49-F238E27FC236}">
                <a16:creationId xmlns="" xmlns:a16="http://schemas.microsoft.com/office/drawing/2014/main" id="{5B9A074F-284F-48DF-85B8-0CBC85C42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28434" y="5352031"/>
            <a:ext cx="1141776" cy="183713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D006F77E-E96D-4604-A8E5-D15A810C7EBA}"/>
              </a:ext>
            </a:extLst>
          </p:cNvPr>
          <p:cNvCxnSpPr>
            <a:cxnSpLocks/>
          </p:cNvCxnSpPr>
          <p:nvPr/>
        </p:nvCxnSpPr>
        <p:spPr>
          <a:xfrm>
            <a:off x="9422261" y="1952885"/>
            <a:ext cx="0" cy="3943090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5E02DD6-9FA0-48E4-BB60-3F3F7B202016}"/>
              </a:ext>
            </a:extLst>
          </p:cNvPr>
          <p:cNvSpPr/>
          <p:nvPr/>
        </p:nvSpPr>
        <p:spPr>
          <a:xfrm>
            <a:off x="9548428" y="361538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686E3195-87B5-40A0-A339-C6455E1FB0AD}"/>
              </a:ext>
            </a:extLst>
          </p:cNvPr>
          <p:cNvCxnSpPr>
            <a:cxnSpLocks/>
          </p:cNvCxnSpPr>
          <p:nvPr/>
        </p:nvCxnSpPr>
        <p:spPr>
          <a:xfrm flipH="1">
            <a:off x="6637747" y="5979762"/>
            <a:ext cx="2677703" cy="0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564B9A8-6132-4E71-AB43-C0B64504E661}"/>
              </a:ext>
            </a:extLst>
          </p:cNvPr>
          <p:cNvSpPr/>
          <p:nvPr/>
        </p:nvSpPr>
        <p:spPr>
          <a:xfrm>
            <a:off x="7036264" y="5897576"/>
            <a:ext cx="2679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701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8157" y="384614"/>
            <a:ext cx="11120846" cy="6244786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9C3E4CD-2EDD-4D59-94EA-03A743832F60}"/>
              </a:ext>
            </a:extLst>
          </p:cNvPr>
          <p:cNvSpPr txBox="1"/>
          <p:nvPr/>
        </p:nvSpPr>
        <p:spPr>
          <a:xfrm>
            <a:off x="1254615" y="685988"/>
            <a:ext cx="10290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Ơ </a:t>
            </a: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</a:t>
            </a: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srgbClr val="0064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2AFD99-F1D8-464D-B2CA-21BDE7A23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683" y="1447948"/>
            <a:ext cx="4533172" cy="4508490"/>
          </a:xfrm>
          <a:prstGeom prst="rect">
            <a:avLst/>
          </a:prstGeom>
        </p:spPr>
      </p:pic>
      <p:pic>
        <p:nvPicPr>
          <p:cNvPr id="16" name="Quyển sách">
            <a:extLst>
              <a:ext uri="{FF2B5EF4-FFF2-40B4-BE49-F238E27FC236}">
                <a16:creationId xmlns="" xmlns:a16="http://schemas.microsoft.com/office/drawing/2014/main" id="{F8BA007F-B7C7-4EF2-9987-ED58739E23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96366">
            <a:off x="10486211" y="5468038"/>
            <a:ext cx="1907105" cy="171206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ADA3CF82-D89E-4D6D-984C-7ABC52B5F033}"/>
              </a:ext>
            </a:extLst>
          </p:cNvPr>
          <p:cNvCxnSpPr>
            <a:cxnSpLocks/>
          </p:cNvCxnSpPr>
          <p:nvPr/>
        </p:nvCxnSpPr>
        <p:spPr>
          <a:xfrm>
            <a:off x="7021961" y="2326888"/>
            <a:ext cx="0" cy="3550037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6B30169-873C-4869-BD9A-B2D55A9366C9}"/>
              </a:ext>
            </a:extLst>
          </p:cNvPr>
          <p:cNvSpPr/>
          <p:nvPr/>
        </p:nvSpPr>
        <p:spPr>
          <a:xfrm>
            <a:off x="4828541" y="5901742"/>
            <a:ext cx="1321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52405A7-A152-413B-86D1-97AC0BD2B1B4}"/>
              </a:ext>
            </a:extLst>
          </p:cNvPr>
          <p:cNvCxnSpPr>
            <a:cxnSpLocks/>
          </p:cNvCxnSpPr>
          <p:nvPr/>
        </p:nvCxnSpPr>
        <p:spPr>
          <a:xfrm flipH="1">
            <a:off x="3970419" y="5989287"/>
            <a:ext cx="2859006" cy="0"/>
          </a:xfrm>
          <a:prstGeom prst="straightConnector1">
            <a:avLst/>
          </a:prstGeom>
          <a:noFill/>
          <a:ln w="57150" cap="flat" cmpd="sng" algn="ctr">
            <a:solidFill>
              <a:srgbClr val="FD77EA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8783D58-F23B-45CA-A299-C448D33A0732}"/>
              </a:ext>
            </a:extLst>
          </p:cNvPr>
          <p:cNvSpPr/>
          <p:nvPr/>
        </p:nvSpPr>
        <p:spPr>
          <a:xfrm>
            <a:off x="7131514" y="378302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243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9"/>
          <p:cNvSpPr/>
          <p:nvPr/>
        </p:nvSpPr>
        <p:spPr>
          <a:xfrm>
            <a:off x="9939" y="343751"/>
            <a:ext cx="12182061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493" y="404420"/>
            <a:ext cx="4090970" cy="1861006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thôi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6" name="图片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6518572" y="-48840"/>
            <a:ext cx="2725087" cy="2119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65" y="-514350"/>
            <a:ext cx="2297469" cy="1961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790000"/>
            <a:ext cx="7034980" cy="745971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347118"/>
            <a:ext cx="12192000" cy="1518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85" l="0" r="100000">
                        <a14:backgroundMark x1="43000" y1="5288" x2="47500" y2="47495"/>
                        <a14:backgroundMark x1="40900" y1="42393" x2="53700" y2="51113"/>
                        <a14:backgroundMark x1="91600" y1="2412" x2="98700" y2="13358"/>
                        <a14:backgroundMark x1="51900" y1="3896" x2="51400" y2="17254"/>
                        <a14:backgroundMark x1="5400" y1="3154" x2="2300" y2="10204"/>
                        <a14:backgroundMark x1="4600" y1="36085" x2="4600" y2="79777"/>
                        <a14:backgroundMark x1="98700" y1="20130" x2="98400" y2="26902"/>
                        <a14:backgroundMark x1="93200" y1="61596" x2="96900" y2="88033"/>
                        <a14:backgroundMark x1="98200" y1="44156" x2="98400" y2="51113"/>
                        <a14:backgroundMark x1="39100" y1="61596" x2="47500" y2="72727"/>
                        <a14:backgroundMark x1="61600" y1="59647" x2="55300" y2="69852"/>
                        <a14:backgroundMark x1="42200" y1="89425" x2="66600" y2="89425"/>
                        <a14:backgroundMark x1="30000" y1="76623" x2="33400" y2="93321"/>
                        <a14:backgroundMark x1="15100" y1="73469" x2="7000" y2="9044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77" y="2378261"/>
            <a:ext cx="4284405" cy="4588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0BB4A5-F3A1-49A2-A333-C009A4565DBB}"/>
              </a:ext>
            </a:extLst>
          </p:cNvPr>
          <p:cNvSpPr txBox="1"/>
          <p:nvPr/>
        </p:nvSpPr>
        <p:spPr>
          <a:xfrm>
            <a:off x="8640726" y="641424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</a:t>
            </a:r>
            <a:r>
              <a:rPr lang="en-US" dirty="0" err="1"/>
              <a:t>Zalo</a:t>
            </a:r>
            <a:r>
              <a:rPr lang="en-US" dirty="0"/>
              <a:t>  0972115126</a:t>
            </a:r>
          </a:p>
        </p:txBody>
      </p:sp>
    </p:spTree>
    <p:extLst>
      <p:ext uri="{BB962C8B-B14F-4D97-AF65-F5344CB8AC3E}">
        <p14:creationId xmlns:p14="http://schemas.microsoft.com/office/powerpoint/2010/main" val="2657714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=""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=""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=""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B678D3-C4F9-4D17-96D9-9FCDB408D8A8}"/>
              </a:ext>
            </a:extLst>
          </p:cNvPr>
          <p:cNvSpPr txBox="1"/>
          <p:nvPr/>
        </p:nvSpPr>
        <p:spPr>
          <a:xfrm>
            <a:off x="1367713" y="-2573351"/>
            <a:ext cx="9830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Ôn</a:t>
            </a: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C93B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chữ</a:t>
            </a: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hoa </a:t>
            </a: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D, 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15638EB-C3F4-4F5A-BD6C-6B15CE348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897" y="490184"/>
            <a:ext cx="5950212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3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=""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3039" y="463600"/>
            <a:ext cx="11185922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619F472-6A98-83C0-121A-9B21E417D7E5}"/>
              </a:ext>
            </a:extLst>
          </p:cNvPr>
          <p:cNvGrpSpPr/>
          <p:nvPr/>
        </p:nvGrpSpPr>
        <p:grpSpPr>
          <a:xfrm>
            <a:off x="-388492" y="196000"/>
            <a:ext cx="13502384" cy="1225517"/>
            <a:chOff x="-655192" y="-149158"/>
            <a:chExt cx="13502384" cy="1225517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2F593EBC-8478-004C-3514-6B066C58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528" y="119405"/>
              <a:ext cx="9032208" cy="7150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video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</a:t>
              </a:r>
            </a:p>
          </p:txBody>
        </p:sp>
      </p:grpSp>
      <p:pic>
        <p:nvPicPr>
          <p:cNvPr id="2" name="O hoa">
            <a:hlinkClick r:id="" action="ppaction://media"/>
            <a:extLst>
              <a:ext uri="{FF2B5EF4-FFF2-40B4-BE49-F238E27FC236}">
                <a16:creationId xmlns="" xmlns:a16="http://schemas.microsoft.com/office/drawing/2014/main" id="{F434AC83-4783-444F-A651-218CB9B59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249" y="1581149"/>
            <a:ext cx="8619069" cy="4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=""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3039" y="463600"/>
            <a:ext cx="11185922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619F472-6A98-83C0-121A-9B21E417D7E5}"/>
              </a:ext>
            </a:extLst>
          </p:cNvPr>
          <p:cNvGrpSpPr/>
          <p:nvPr/>
        </p:nvGrpSpPr>
        <p:grpSpPr>
          <a:xfrm>
            <a:off x="-388492" y="196000"/>
            <a:ext cx="13502384" cy="1225517"/>
            <a:chOff x="-655192" y="-149158"/>
            <a:chExt cx="13502384" cy="1225517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2F593EBC-8478-004C-3514-6B066C58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528" y="119405"/>
              <a:ext cx="9032208" cy="7150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video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</a:t>
              </a:r>
            </a:p>
          </p:txBody>
        </p:sp>
      </p:grpSp>
      <p:pic>
        <p:nvPicPr>
          <p:cNvPr id="3" name="Ô hoa">
            <a:hlinkClick r:id="" action="ppaction://media"/>
            <a:extLst>
              <a:ext uri="{FF2B5EF4-FFF2-40B4-BE49-F238E27FC236}">
                <a16:creationId xmlns="" xmlns:a16="http://schemas.microsoft.com/office/drawing/2014/main" id="{6DD06D32-3282-467E-8FDC-1DCBE0A6E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7716" y="1362074"/>
            <a:ext cx="8805335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180</Words>
  <Application>Microsoft Office PowerPoint</Application>
  <PresentationFormat>Custom</PresentationFormat>
  <Paragraphs>38</Paragraphs>
  <Slides>11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30</cp:revision>
  <dcterms:created xsi:type="dcterms:W3CDTF">2022-10-08T23:37:16Z</dcterms:created>
  <dcterms:modified xsi:type="dcterms:W3CDTF">2025-01-06T07:40:33Z</dcterms:modified>
</cp:coreProperties>
</file>