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9" r:id="rId3"/>
    <p:sldId id="285" r:id="rId4"/>
    <p:sldId id="262" r:id="rId5"/>
    <p:sldId id="328" r:id="rId6"/>
    <p:sldId id="329" r:id="rId7"/>
    <p:sldId id="330" r:id="rId8"/>
    <p:sldId id="295" r:id="rId9"/>
    <p:sldId id="293" r:id="rId10"/>
    <p:sldId id="275" r:id="rId11"/>
    <p:sldId id="307" r:id="rId12"/>
    <p:sldId id="331" r:id="rId13"/>
    <p:sldId id="332" r:id="rId14"/>
    <p:sldId id="333" r:id="rId15"/>
    <p:sldId id="320" r:id="rId16"/>
    <p:sldId id="318" r:id="rId17"/>
  </p:sldIdLst>
  <p:sldSz cx="18288000" cy="10287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08" autoAdjust="0"/>
  </p:normalViewPr>
  <p:slideViewPr>
    <p:cSldViewPr>
      <p:cViewPr varScale="1">
        <p:scale>
          <a:sx n="54" d="100"/>
          <a:sy n="54" d="100"/>
        </p:scale>
        <p:origin x="7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8D393-A9B3-4551-B9AA-5AD3399F4C60}" type="slidenum">
              <a:rPr lang="en-US" smtClean="0"/>
              <a:t>2</a:t>
            </a:fld>
            <a:endParaRPr lang="en-US"/>
          </a:p>
        </p:txBody>
      </p:sp>
    </p:spTree>
    <p:extLst>
      <p:ext uri="{BB962C8B-B14F-4D97-AF65-F5344CB8AC3E}">
        <p14:creationId xmlns:p14="http://schemas.microsoft.com/office/powerpoint/2010/main" val="160447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39.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10.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6.svg"/><Relationship Id="rId5" Type="http://schemas.openxmlformats.org/officeDocument/2006/relationships/image" Target="../media/image21.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6.svg"/><Relationship Id="rId5" Type="http://schemas.openxmlformats.org/officeDocument/2006/relationships/image" Target="../media/image21.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6.svg"/><Relationship Id="rId5" Type="http://schemas.openxmlformats.org/officeDocument/2006/relationships/image" Target="../media/image21.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5.svg"/><Relationship Id="rId5" Type="http://schemas.openxmlformats.org/officeDocument/2006/relationships/image" Target="../media/image5.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svg"/><Relationship Id="rId3" Type="http://schemas.openxmlformats.org/officeDocument/2006/relationships/image" Target="../media/image21.png"/><Relationship Id="rId7" Type="http://schemas.openxmlformats.org/officeDocument/2006/relationships/image" Target="../media/image32.png"/><Relationship Id="rId12" Type="http://schemas.openxmlformats.org/officeDocument/2006/relationships/image" Target="../media/image55.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9.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53.svg"/><Relationship Id="rId4" Type="http://schemas.openxmlformats.org/officeDocument/2006/relationships/image" Target="../media/image36.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svg"/><Relationship Id="rId5" Type="http://schemas.openxmlformats.org/officeDocument/2006/relationships/image" Target="../media/image7.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svg"/><Relationship Id="rId5" Type="http://schemas.openxmlformats.org/officeDocument/2006/relationships/image" Target="../media/image11.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5.svg"/><Relationship Id="rId5" Type="http://schemas.openxmlformats.org/officeDocument/2006/relationships/image" Target="../media/image11.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5.svg"/><Relationship Id="rId5" Type="http://schemas.openxmlformats.org/officeDocument/2006/relationships/image" Target="../media/image11.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5.svg"/><Relationship Id="rId5" Type="http://schemas.openxmlformats.org/officeDocument/2006/relationships/image" Target="../media/image11.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472538" y="7452175"/>
            <a:ext cx="11342923" cy="3090946"/>
          </a:xfrm>
          <a:prstGeom prst="rect">
            <a:avLst/>
          </a:prstGeom>
        </p:spPr>
      </p:pic>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7">
            <a:extLst>
              <a:ext uri="{FF2B5EF4-FFF2-40B4-BE49-F238E27FC236}">
                <a16:creationId xmlns:a16="http://schemas.microsoft.com/office/drawing/2014/main" id="{834678D1-604F-0E83-FC62-83D8375B9029}"/>
              </a:ext>
            </a:extLst>
          </p:cNvPr>
          <p:cNvSpPr/>
          <p:nvPr/>
        </p:nvSpPr>
        <p:spPr>
          <a:xfrm>
            <a:off x="27214" y="8997043"/>
            <a:ext cx="914400" cy="1300843"/>
          </a:xfrm>
          <a:custGeom>
            <a:avLst/>
            <a:gdLst/>
            <a:ahLst/>
            <a:cxnLst/>
            <a:rect l="l" t="t" r="r" b="b"/>
            <a:pathLst>
              <a:path w="612231" h="777660">
                <a:moveTo>
                  <a:pt x="0" y="0"/>
                </a:moveTo>
                <a:lnTo>
                  <a:pt x="612231" y="0"/>
                </a:lnTo>
                <a:lnTo>
                  <a:pt x="612231" y="777660"/>
                </a:lnTo>
                <a:lnTo>
                  <a:pt x="0" y="77766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5537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8"/>
          <a:stretch>
            <a:fillRect/>
          </a:stretch>
        </p:blipFill>
        <p:spPr>
          <a:xfrm>
            <a:off x="4800600" y="1714499"/>
            <a:ext cx="8077200" cy="8249285"/>
          </a:xfrm>
          <a:prstGeom prst="rect">
            <a:avLst/>
          </a:prstGeom>
        </p:spPr>
      </p:pic>
    </p:spTree>
    <p:custDataLst>
      <p:tags r:id="rId1"/>
    </p:custDataLst>
    <p:extLst>
      <p:ext uri="{BB962C8B-B14F-4D97-AF65-F5344CB8AC3E}">
        <p14:creationId xmlns:p14="http://schemas.microsoft.com/office/powerpoint/2010/main" val="94721640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7"/>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custDataLst>
      <p:tags r:id="rId1"/>
    </p:custDataLst>
    <p:extLst>
      <p:ext uri="{BB962C8B-B14F-4D97-AF65-F5344CB8AC3E}">
        <p14:creationId xmlns:p14="http://schemas.microsoft.com/office/powerpoint/2010/main" val="328709264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7"/>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73300695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335842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dụng</a:t>
            </a:r>
            <a:endParaRPr kumimoji="0" lang="vi-VN"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82063882"/>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76040" y="271158"/>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6339904" y="211649"/>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1304309" y="1257301"/>
            <a:ext cx="16221691" cy="2626252"/>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defTabSz="1828800">
              <a:defRPr/>
            </a:pPr>
            <a:r>
              <a:rPr lang="en-US" sz="6000" b="1" kern="0" dirty="0" err="1">
                <a:solidFill>
                  <a:srgbClr val="002060"/>
                </a:solidFill>
                <a:latin typeface="Arial"/>
                <a:cs typeface="Arial" panose="020B0604020202020204" pitchFamily="34" charset="0"/>
                <a:sym typeface="Arial"/>
              </a:rPr>
              <a:t>Nêu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cảm</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xúc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của</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mình</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sau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khi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xong</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bài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ngày</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hôm</a:t>
            </a:r>
            <a:r>
              <a:rPr lang="en-US" sz="6000" b="1" kern="0" dirty="0">
                <a:solidFill>
                  <a:srgbClr val="002060"/>
                </a:solidFill>
                <a:latin typeface="Arial"/>
                <a:cs typeface="Arial" panose="020B0604020202020204" pitchFamily="34" charset="0"/>
                <a:sym typeface="Arial"/>
              </a:rPr>
              <a:t> nay.</a:t>
            </a:r>
            <a:endParaRPr kumimoji="0" lang="vi-VN" sz="6000" b="1"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6"/>
          <a:srcRect/>
          <a:stretch>
            <a:fillRect/>
          </a:stretch>
        </p:blipFill>
        <p:spPr>
          <a:xfrm>
            <a:off x="4419600" y="4325303"/>
            <a:ext cx="8751116" cy="5961697"/>
          </a:xfrm>
          <a:prstGeom prst="rect">
            <a:avLst/>
          </a:prstGeom>
        </p:spPr>
      </p:pic>
    </p:spTree>
    <p:custDataLst>
      <p:tags r:id="rId1"/>
    </p:custDataLst>
    <p:extLst>
      <p:ext uri="{BB962C8B-B14F-4D97-AF65-F5344CB8AC3E}">
        <p14:creationId xmlns:p14="http://schemas.microsoft.com/office/powerpoint/2010/main" val="396219064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6610658" y="8644146"/>
            <a:ext cx="1636137" cy="164740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pic>
        <p:nvPicPr>
          <p:cNvPr id="12" name="Picture 12">
            <a:extLst>
              <a:ext uri="{FF2B5EF4-FFF2-40B4-BE49-F238E27FC236}">
                <a16:creationId xmlns:a16="http://schemas.microsoft.com/office/drawing/2014/main" id="{17001480-0B2E-D511-5D06-CDADBDF218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8452" y="335788"/>
            <a:ext cx="1718686" cy="1309326"/>
          </a:xfrm>
          <a:prstGeom prst="rect">
            <a:avLst/>
          </a:prstGeom>
        </p:spPr>
      </p:pic>
      <p:grpSp>
        <p:nvGrpSpPr>
          <p:cNvPr id="2" name="Group 1">
            <a:extLst>
              <a:ext uri="{FF2B5EF4-FFF2-40B4-BE49-F238E27FC236}">
                <a16:creationId xmlns:a16="http://schemas.microsoft.com/office/drawing/2014/main" id="{5CBEF6B1-D416-11D4-1D7F-B1EFB5822037}"/>
              </a:ext>
            </a:extLst>
          </p:cNvPr>
          <p:cNvGrpSpPr/>
          <p:nvPr/>
        </p:nvGrpSpPr>
        <p:grpSpPr>
          <a:xfrm>
            <a:off x="8153400" y="1347280"/>
            <a:ext cx="9229742" cy="3161291"/>
            <a:chOff x="7491255" y="1183001"/>
            <a:chExt cx="9601271" cy="3161290"/>
          </a:xfrm>
        </p:grpSpPr>
        <p:sp>
          <p:nvSpPr>
            <p:cNvPr id="3" name="Rectangle 2">
              <a:extLst>
                <a:ext uri="{FF2B5EF4-FFF2-40B4-BE49-F238E27FC236}">
                  <a16:creationId xmlns:a16="http://schemas.microsoft.com/office/drawing/2014/main" id="{E3FB2A0F-CA56-75DC-BA47-A8BA72020E0B}"/>
                </a:ext>
              </a:extLst>
            </p:cNvPr>
            <p:cNvSpPr/>
            <p:nvPr/>
          </p:nvSpPr>
          <p:spPr>
            <a:xfrm>
              <a:off x="7491255" y="1578427"/>
              <a:ext cx="9601271" cy="2765864"/>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Lắng nghe GV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nhận xét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về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tiết học</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4" name="Picture 10">
              <a:extLst>
                <a:ext uri="{FF2B5EF4-FFF2-40B4-BE49-F238E27FC236}">
                  <a16:creationId xmlns:a16="http://schemas.microsoft.com/office/drawing/2014/main" id="{FE965850-C249-7C1F-9E84-E5CD666B00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98128" y="1183001"/>
              <a:ext cx="3587522" cy="790852"/>
            </a:xfrm>
            <a:prstGeom prst="rect">
              <a:avLst/>
            </a:prstGeom>
          </p:spPr>
        </p:pic>
      </p:grpSp>
      <p:grpSp>
        <p:nvGrpSpPr>
          <p:cNvPr id="11" name="Group 10">
            <a:extLst>
              <a:ext uri="{FF2B5EF4-FFF2-40B4-BE49-F238E27FC236}">
                <a16:creationId xmlns:a16="http://schemas.microsoft.com/office/drawing/2014/main" id="{1B8EEE4C-F765-5451-5FD9-269F58E311EB}"/>
              </a:ext>
            </a:extLst>
          </p:cNvPr>
          <p:cNvGrpSpPr/>
          <p:nvPr/>
        </p:nvGrpSpPr>
        <p:grpSpPr>
          <a:xfrm>
            <a:off x="904857" y="1502161"/>
            <a:ext cx="6248406" cy="6252086"/>
            <a:chOff x="614856" y="2112506"/>
            <a:chExt cx="6248406" cy="6252086"/>
          </a:xfrm>
        </p:grpSpPr>
        <p:grpSp>
          <p:nvGrpSpPr>
            <p:cNvPr id="13" name="Group 6">
              <a:extLst>
                <a:ext uri="{FF2B5EF4-FFF2-40B4-BE49-F238E27FC236}">
                  <a16:creationId xmlns:a16="http://schemas.microsoft.com/office/drawing/2014/main" id="{465C5D94-441D-FDB7-A0BA-0C03782A803D}"/>
                </a:ext>
              </a:extLst>
            </p:cNvPr>
            <p:cNvGrpSpPr/>
            <p:nvPr/>
          </p:nvGrpSpPr>
          <p:grpSpPr>
            <a:xfrm>
              <a:off x="614856" y="2135559"/>
              <a:ext cx="6248406" cy="6229033"/>
              <a:chOff x="2611" y="0"/>
              <a:chExt cx="815328" cy="812800"/>
            </a:xfrm>
          </p:grpSpPr>
          <p:sp>
            <p:nvSpPr>
              <p:cNvPr id="17" name="Freeform 7">
                <a:extLst>
                  <a:ext uri="{FF2B5EF4-FFF2-40B4-BE49-F238E27FC236}">
                    <a16:creationId xmlns:a16="http://schemas.microsoft.com/office/drawing/2014/main" id="{C7D5598A-F80B-A20C-D9B5-6DAE0B62462F}"/>
                  </a:ext>
                </a:extLst>
              </p:cNvPr>
              <p:cNvSpPr/>
              <p:nvPr/>
            </p:nvSpPr>
            <p:spPr>
              <a:xfrm>
                <a:off x="2611" y="0"/>
                <a:ext cx="815328"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BACC6">
                  <a:lumMod val="75000"/>
                </a:srgbClr>
              </a:solidFill>
            </p:spPr>
            <p:txBody>
              <a:bodyPr/>
              <a:lstStyle/>
              <a:p>
                <a:pPr>
                  <a:defRPr/>
                </a:pPr>
                <a:endParaRPr lang="en-US">
                  <a:solidFill>
                    <a:prstClr val="black"/>
                  </a:solidFill>
                  <a:latin typeface="Arial"/>
                  <a:cs typeface="Arial"/>
                  <a:sym typeface="Arial"/>
                </a:endParaRPr>
              </a:p>
            </p:txBody>
          </p:sp>
          <p:sp>
            <p:nvSpPr>
              <p:cNvPr id="18" name="TextBox 8">
                <a:extLst>
                  <a:ext uri="{FF2B5EF4-FFF2-40B4-BE49-F238E27FC236}">
                    <a16:creationId xmlns:a16="http://schemas.microsoft.com/office/drawing/2014/main" id="{DA521221-8B2E-CC92-EBEE-71D6316AB79F}"/>
                  </a:ext>
                </a:extLst>
              </p:cNvPr>
              <p:cNvSpPr txBox="1"/>
              <p:nvPr/>
            </p:nvSpPr>
            <p:spPr>
              <a:xfrm>
                <a:off x="76200" y="28575"/>
                <a:ext cx="660400" cy="708025"/>
              </a:xfrm>
              <a:prstGeom prst="rect">
                <a:avLst/>
              </a:prstGeom>
            </p:spPr>
            <p:txBody>
              <a:bodyPr lIns="50800" tIns="50800" rIns="50800" bIns="50800" rtlCol="0" anchor="ctr"/>
              <a:lstStyle/>
              <a:p>
                <a:pPr algn="ctr">
                  <a:lnSpc>
                    <a:spcPts val="2660"/>
                  </a:lnSpc>
                  <a:defRPr/>
                </a:pPr>
                <a:endParaRPr>
                  <a:solidFill>
                    <a:prstClr val="black"/>
                  </a:solidFill>
                  <a:latin typeface="Arial"/>
                  <a:cs typeface="Arial"/>
                  <a:sym typeface="Arial"/>
                </a:endParaRPr>
              </a:p>
            </p:txBody>
          </p:sp>
        </p:grpSp>
        <p:pic>
          <p:nvPicPr>
            <p:cNvPr id="15" name="Picture 11">
              <a:extLst>
                <a:ext uri="{FF2B5EF4-FFF2-40B4-BE49-F238E27FC236}">
                  <a16:creationId xmlns:a16="http://schemas.microsoft.com/office/drawing/2014/main" id="{F573C830-A317-9601-473A-551F3287900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56866">
              <a:off x="1719387" y="2112506"/>
              <a:ext cx="3587522" cy="926233"/>
            </a:xfrm>
            <a:prstGeom prst="rect">
              <a:avLst/>
            </a:prstGeom>
          </p:spPr>
        </p:pic>
        <p:sp>
          <p:nvSpPr>
            <p:cNvPr id="16" name="TextBox 15">
              <a:extLst>
                <a:ext uri="{FF2B5EF4-FFF2-40B4-BE49-F238E27FC236}">
                  <a16:creationId xmlns:a16="http://schemas.microsoft.com/office/drawing/2014/main" id="{F7360A23-0F3A-799F-B31C-EFDAE170C4AD}"/>
                </a:ext>
              </a:extLst>
            </p:cNvPr>
            <p:cNvSpPr txBox="1"/>
            <p:nvPr/>
          </p:nvSpPr>
          <p:spPr>
            <a:xfrm>
              <a:off x="1036299" y="3904450"/>
              <a:ext cx="5346125" cy="2691250"/>
            </a:xfrm>
            <a:prstGeom prst="rect">
              <a:avLst/>
            </a:prstGeom>
            <a:noFill/>
          </p:spPr>
          <p:txBody>
            <a:bodyPr wrap="square" rtlCol="0">
              <a:spAutoFit/>
            </a:bodyPr>
            <a:lstStyle/>
            <a:p>
              <a:pPr algn="ctr">
                <a:lnSpc>
                  <a:spcPct val="150000"/>
                </a:lnSpc>
                <a:defRPr/>
              </a:pPr>
              <a:r>
                <a:rPr lang="en-US" sz="6000" b="1">
                  <a:solidFill>
                    <a:prstClr val="white"/>
                  </a:solidFill>
                  <a:latin typeface="Arial"/>
                  <a:ea typeface="Calibri" panose="020F0502020204030204" pitchFamily="34" charset="0"/>
                  <a:cs typeface="Arial" panose="020B0604020202020204" pitchFamily="34" charset="0"/>
                  <a:sym typeface="Arial"/>
                </a:rPr>
                <a:t>CỦNG CỐ DẶN DÒ</a:t>
              </a:r>
              <a:endParaRPr lang="en-US" sz="6000" b="1" dirty="0">
                <a:solidFill>
                  <a:prstClr val="white"/>
                </a:solidFill>
                <a:latin typeface="Arial"/>
                <a:ea typeface="Calibri" panose="020F0502020204030204" pitchFamily="34" charset="0"/>
                <a:cs typeface="Arial" panose="020B0604020202020204" pitchFamily="34" charset="0"/>
                <a:sym typeface="Arial"/>
              </a:endParaRPr>
            </a:p>
          </p:txBody>
        </p:sp>
      </p:grpSp>
      <p:pic>
        <p:nvPicPr>
          <p:cNvPr id="19" name="Picture 9">
            <a:extLst>
              <a:ext uri="{FF2B5EF4-FFF2-40B4-BE49-F238E27FC236}">
                <a16:creationId xmlns:a16="http://schemas.microsoft.com/office/drawing/2014/main" id="{CCE7A895-CF19-A958-ABFB-5ADC678244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7409" y="6355453"/>
            <a:ext cx="3583246" cy="4026118"/>
          </a:xfrm>
          <a:prstGeom prst="rect">
            <a:avLst/>
          </a:prstGeom>
        </p:spPr>
      </p:pic>
      <p:grpSp>
        <p:nvGrpSpPr>
          <p:cNvPr id="20" name="Group 19">
            <a:extLst>
              <a:ext uri="{FF2B5EF4-FFF2-40B4-BE49-F238E27FC236}">
                <a16:creationId xmlns:a16="http://schemas.microsoft.com/office/drawing/2014/main" id="{3563A04C-9686-A449-47D7-015AE3FF876F}"/>
              </a:ext>
            </a:extLst>
          </p:cNvPr>
          <p:cNvGrpSpPr/>
          <p:nvPr/>
        </p:nvGrpSpPr>
        <p:grpSpPr>
          <a:xfrm>
            <a:off x="8153399" y="5122622"/>
            <a:ext cx="9229743" cy="4059478"/>
            <a:chOff x="7441746" y="1183001"/>
            <a:chExt cx="9601272" cy="4059477"/>
          </a:xfrm>
        </p:grpSpPr>
        <p:sp>
          <p:nvSpPr>
            <p:cNvPr id="21" name="Rectangle 20">
              <a:extLst>
                <a:ext uri="{FF2B5EF4-FFF2-40B4-BE49-F238E27FC236}">
                  <a16:creationId xmlns:a16="http://schemas.microsoft.com/office/drawing/2014/main" id="{8B29A268-7FF2-FF1B-63DD-27633A5B2BDA}"/>
                </a:ext>
              </a:extLst>
            </p:cNvPr>
            <p:cNvSpPr/>
            <p:nvPr/>
          </p:nvSpPr>
          <p:spPr>
            <a:xfrm>
              <a:off x="7441746" y="1578427"/>
              <a:ext cx="9601272" cy="3664051"/>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22" name="Picture 10">
              <a:extLst>
                <a:ext uri="{FF2B5EF4-FFF2-40B4-BE49-F238E27FC236}">
                  <a16:creationId xmlns:a16="http://schemas.microsoft.com/office/drawing/2014/main" id="{13F3866A-832D-A0C1-8C48-02FADE47A2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43095" y="1183001"/>
              <a:ext cx="3587522" cy="790852"/>
            </a:xfrm>
            <a:prstGeom prst="rect">
              <a:avLst/>
            </a:prstGeom>
          </p:spPr>
        </p:pic>
      </p:grpSp>
    </p:spTree>
    <p:custDataLst>
      <p:tags r:id="rId1"/>
    </p:custDataLst>
    <p:extLst>
      <p:ext uri="{BB962C8B-B14F-4D97-AF65-F5344CB8AC3E}">
        <p14:creationId xmlns:p14="http://schemas.microsoft.com/office/powerpoint/2010/main" val="20799922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4026039"/>
          </a:xfrm>
          <a:prstGeom prst="rect">
            <a:avLst/>
          </a:prstGeom>
        </p:spPr>
        <p:txBody>
          <a:bodyPr wrap="square" lIns="0" tIns="0" rIns="0" bIns="0" rtlCol="0" anchor="t">
            <a:spAutoFit/>
          </a:bodyPr>
          <a:lstStyle/>
          <a:p>
            <a:pPr algn="ctr">
              <a:lnSpc>
                <a:spcPct val="150000"/>
              </a:lnSpc>
            </a:pPr>
            <a:r>
              <a:rPr lang="en-US" sz="19900" b="1" dirty="0">
                <a:solidFill>
                  <a:srgbClr val="FF0000"/>
                </a:solidFill>
                <a:latin typeface="Arial" panose="020B0604020202020204" pitchFamily="34" charset="0"/>
                <a:ea typeface="Calibri" panose="020F0502020204030204" pitchFamily="34" charset="0"/>
                <a:cs typeface="Arial" panose="020B0604020202020204" pitchFamily="34" charset="0"/>
              </a:rPr>
              <a:t>ÔN TẬP</a:t>
            </a:r>
            <a:endParaRPr lang="vi-VN" sz="19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7" name="Freeform 3">
            <a:extLst>
              <a:ext uri="{FF2B5EF4-FFF2-40B4-BE49-F238E27FC236}">
                <a16:creationId xmlns:a16="http://schemas.microsoft.com/office/drawing/2014/main" id="{6667EA1B-1A19-400A-1E61-0D63FC3C62A8}"/>
              </a:ext>
            </a:extLst>
          </p:cNvPr>
          <p:cNvSpPr/>
          <p:nvPr/>
        </p:nvSpPr>
        <p:spPr>
          <a:xfrm>
            <a:off x="0" y="9356335"/>
            <a:ext cx="18288000" cy="884311"/>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60000"/>
              <a:lumOff val="40000"/>
            </a:schemeClr>
          </a:solidFill>
        </p:spPr>
        <p:txBody>
          <a:bodyPr/>
          <a:lstStyle/>
          <a:p>
            <a:endParaRPr lang="en-US"/>
          </a:p>
        </p:txBody>
      </p:sp>
      <p:pic>
        <p:nvPicPr>
          <p:cNvPr id="10" name="Picture 9" descr="A group of kids reading books&#10;&#10;Description automatically generated with medium confidence">
            <a:extLst>
              <a:ext uri="{FF2B5EF4-FFF2-40B4-BE49-F238E27FC236}">
                <a16:creationId xmlns:a16="http://schemas.microsoft.com/office/drawing/2014/main" id="{50A393E4-F55B-5409-0D28-056496378E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97705" y="7448081"/>
            <a:ext cx="6295738" cy="2822590"/>
          </a:xfrm>
          <a:prstGeom prst="rect">
            <a:avLst/>
          </a:prstGeom>
        </p:spPr>
      </p:pic>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8"/>
          <a:stretch>
            <a:fillRect/>
          </a:stretch>
        </p:blipFill>
        <p:spPr>
          <a:xfrm>
            <a:off x="1447800" y="4229100"/>
            <a:ext cx="10480486" cy="4924425"/>
          </a:xfrm>
          <a:prstGeom prst="rect">
            <a:avLst/>
          </a:prstGeom>
        </p:spPr>
      </p:pic>
    </p:spTree>
    <p:custDataLst>
      <p:tags r:id="rId1"/>
    </p:custDataLst>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7"/>
          <a:stretch>
            <a:fillRect/>
          </a:stretch>
        </p:blipFill>
        <p:spPr>
          <a:xfrm>
            <a:off x="457200" y="1562100"/>
            <a:ext cx="5144552" cy="7162800"/>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7"/>
          <a:stretch>
            <a:fillRect/>
          </a:stretch>
        </p:blipFill>
        <p:spPr>
          <a:xfrm>
            <a:off x="381000" y="1409700"/>
            <a:ext cx="5401862" cy="7543800"/>
          </a:xfrm>
          <a:prstGeom prst="rect">
            <a:avLst/>
          </a:prstGeom>
        </p:spPr>
      </p:pic>
    </p:spTree>
    <p:custDataLst>
      <p:tags r:id="rId1"/>
    </p:custDataLst>
    <p:extLst>
      <p:ext uri="{BB962C8B-B14F-4D97-AF65-F5344CB8AC3E}">
        <p14:creationId xmlns:p14="http://schemas.microsoft.com/office/powerpoint/2010/main" val="24368589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7"/>
          <a:stretch>
            <a:fillRect/>
          </a:stretch>
        </p:blipFill>
        <p:spPr>
          <a:xfrm>
            <a:off x="304800" y="1181100"/>
            <a:ext cx="5488607" cy="7848600"/>
          </a:xfrm>
          <a:prstGeom prst="rect">
            <a:avLst/>
          </a:prstGeom>
        </p:spPr>
      </p:pic>
    </p:spTree>
    <p:custDataLst>
      <p:tags r:id="rId1"/>
    </p:custDataLst>
    <p:extLst>
      <p:ext uri="{BB962C8B-B14F-4D97-AF65-F5344CB8AC3E}">
        <p14:creationId xmlns:p14="http://schemas.microsoft.com/office/powerpoint/2010/main" val="284694115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7"/>
          <a:stretch>
            <a:fillRect/>
          </a:stretch>
        </p:blipFill>
        <p:spPr>
          <a:xfrm>
            <a:off x="228600" y="1181100"/>
            <a:ext cx="5412535" cy="7772400"/>
          </a:xfrm>
          <a:prstGeom prst="rect">
            <a:avLst/>
          </a:prstGeom>
        </p:spPr>
      </p:pic>
    </p:spTree>
    <p:custDataLst>
      <p:tags r:id="rId1"/>
    </p:custDataLst>
    <p:extLst>
      <p:ext uri="{BB962C8B-B14F-4D97-AF65-F5344CB8AC3E}">
        <p14:creationId xmlns:p14="http://schemas.microsoft.com/office/powerpoint/2010/main" val="321279670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416105" y="274621"/>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143950"/>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8">
                <a:extLst>
                  <a:ext uri="{96DAC541-7B7A-43D3-8B79-37D633B846F1}">
                    <asvg:svgBlip xmlns="" xmlns:asvg="http://schemas.microsoft.com/office/drawing/2016/SVG/main" r:embed="rId9"/>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pic>
        <p:nvPicPr>
          <p:cNvPr id="33" name="Picture 32" descr="A group of kids raising their hands&#10;&#10;Description automatically generated">
            <a:extLst>
              <a:ext uri="{FF2B5EF4-FFF2-40B4-BE49-F238E27FC236}">
                <a16:creationId xmlns:a16="http://schemas.microsoft.com/office/drawing/2014/main" id="{B303FE76-2949-847A-8B9A-DCB87CF3CC11}"/>
              </a:ext>
            </a:extLst>
          </p:cNvPr>
          <p:cNvPicPr>
            <a:picLocks noChangeAspect="1"/>
          </p:cNvPicPr>
          <p:nvPr/>
        </p:nvPicPr>
        <p:blipFill rotWithShape="1">
          <a:blip r:embed="rId10">
            <a:extLst>
              <a:ext uri="{28A0092B-C50C-407E-A947-70E740481C1C}">
                <a14:useLocalDpi xmlns:a14="http://schemas.microsoft.com/office/drawing/2010/main" val="0"/>
              </a:ext>
            </a:extLst>
          </a:blip>
          <a:srcRect t="11600" b="18000"/>
          <a:stretch/>
        </p:blipFill>
        <p:spPr>
          <a:xfrm>
            <a:off x="685800" y="5829301"/>
            <a:ext cx="6531017" cy="4597836"/>
          </a:xfrm>
          <a:prstGeom prst="rect">
            <a:avLst/>
          </a:prstGeom>
        </p:spPr>
      </p:pic>
    </p:spTree>
    <p:custDataLst>
      <p:tags r:id="rId1"/>
    </p:custDataLst>
    <p:extLst>
      <p:ext uri="{BB962C8B-B14F-4D97-AF65-F5344CB8AC3E}">
        <p14:creationId xmlns:p14="http://schemas.microsoft.com/office/powerpoint/2010/main" val="368900405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3"/>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pic>
        <p:nvPicPr>
          <p:cNvPr id="8" name="Picture 7">
            <a:extLst>
              <a:ext uri="{FF2B5EF4-FFF2-40B4-BE49-F238E27FC236}">
                <a16:creationId xmlns:a16="http://schemas.microsoft.com/office/drawing/2014/main" id="{0D2F9895-EB68-9912-0052-35E7F5960067}"/>
              </a:ext>
            </a:extLst>
          </p:cNvPr>
          <p:cNvPicPr>
            <a:picLocks noChangeAspect="1"/>
          </p:cNvPicPr>
          <p:nvPr/>
        </p:nvPicPr>
        <p:blipFill>
          <a:blip r:embed="rId6"/>
          <a:stretch>
            <a:fillRect/>
          </a:stretch>
        </p:blipFill>
        <p:spPr>
          <a:xfrm>
            <a:off x="12061560" y="3086100"/>
            <a:ext cx="5721616" cy="7019925"/>
          </a:xfrm>
          <a:prstGeom prst="rect">
            <a:avLst/>
          </a:prstGeom>
        </p:spPr>
      </p:pic>
    </p:spTree>
    <p:custDataLst>
      <p:tags r:id="rId1"/>
    </p:custDataLst>
    <p:extLst>
      <p:ext uri="{BB962C8B-B14F-4D97-AF65-F5344CB8AC3E}">
        <p14:creationId xmlns:p14="http://schemas.microsoft.com/office/powerpoint/2010/main" val="243345232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9FF4AF6-2061-4FC3-8551-CF626311B92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o\uFFFD\uFFFDR{32F9DA1F-40E1-4BEC-848C-AABC197FD25C}&quot;,&quot;C:\\Users\\HP\\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Ontapvadanhgiacuoihk1"/>
</p:tagLst>
</file>

<file path=ppt/tags/tag10.xml><?xml version="1.0" encoding="utf-8"?>
<p:tagLst xmlns:a="http://schemas.openxmlformats.org/drawingml/2006/main" xmlns:r="http://schemas.openxmlformats.org/officeDocument/2006/relationships" xmlns:p="http://schemas.openxmlformats.org/presentationml/2006/main">
  <p:tag name="GENSWF_SLIDE_UID" val="{DD87412E-9F1C-46AC-9A76-788E38A4E9A1}: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58BF923E-1FBE-4D6B-A8F6-79611D84241A}: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D9E0BC91-E7D8-41AC-A722-CB8757F01373}:307"/>
</p:tagLst>
</file>

<file path=ppt/tags/tag13.xml><?xml version="1.0" encoding="utf-8"?>
<p:tagLst xmlns:a="http://schemas.openxmlformats.org/drawingml/2006/main" xmlns:r="http://schemas.openxmlformats.org/officeDocument/2006/relationships" xmlns:p="http://schemas.openxmlformats.org/presentationml/2006/main">
  <p:tag name="GENSWF_SLIDE_UID" val="{6B07DE21-C3E8-434C-BD11-DF0727EB3AE1}:331"/>
</p:tagLst>
</file>

<file path=ppt/tags/tag14.xml><?xml version="1.0" encoding="utf-8"?>
<p:tagLst xmlns:a="http://schemas.openxmlformats.org/drawingml/2006/main" xmlns:r="http://schemas.openxmlformats.org/officeDocument/2006/relationships" xmlns:p="http://schemas.openxmlformats.org/presentationml/2006/main">
  <p:tag name="GENSWF_SLIDE_UID" val="{331079C2-6AA7-40BB-AE7D-801119F17EDE}:332"/>
</p:tagLst>
</file>

<file path=ppt/tags/tag15.xml><?xml version="1.0" encoding="utf-8"?>
<p:tagLst xmlns:a="http://schemas.openxmlformats.org/drawingml/2006/main" xmlns:r="http://schemas.openxmlformats.org/officeDocument/2006/relationships" xmlns:p="http://schemas.openxmlformats.org/presentationml/2006/main">
  <p:tag name="GENSWF_SLIDE_UID" val="{2451DEC0-5576-47D9-842C-577F0509E9B8}:333"/>
</p:tagLst>
</file>

<file path=ppt/tags/tag16.xml><?xml version="1.0" encoding="utf-8"?>
<p:tagLst xmlns:a="http://schemas.openxmlformats.org/drawingml/2006/main" xmlns:r="http://schemas.openxmlformats.org/officeDocument/2006/relationships" xmlns:p="http://schemas.openxmlformats.org/presentationml/2006/main">
  <p:tag name="GENSWF_SLIDE_UID" val="{672869D5-347C-4578-9FA6-4B60277C4F3A}: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3F36CB8B-3387-45A8-9DB2-B83784F136C4}:318"/>
</p:tagLst>
</file>

<file path=ppt/tags/tag2.xml><?xml version="1.0" encoding="utf-8"?>
<p:tagLst xmlns:a="http://schemas.openxmlformats.org/drawingml/2006/main" xmlns:r="http://schemas.openxmlformats.org/officeDocument/2006/relationships" xmlns:p="http://schemas.openxmlformats.org/presentationml/2006/main">
  <p:tag name="GENSWF_SLIDE_UID" val="{A5F53AC3-22FC-4C91-B808-F52D338C579C}:265"/>
</p:tagLst>
</file>

<file path=ppt/tags/tag3.xml><?xml version="1.0" encoding="utf-8"?>
<p:tagLst xmlns:a="http://schemas.openxmlformats.org/drawingml/2006/main" xmlns:r="http://schemas.openxmlformats.org/officeDocument/2006/relationships" xmlns:p="http://schemas.openxmlformats.org/presentationml/2006/main">
  <p:tag name="GENSWF_SLIDE_UID" val="{7262F93D-76A2-4B77-BF0C-13C4B7790738}:259"/>
</p:tagLst>
</file>

<file path=ppt/tags/tag4.xml><?xml version="1.0" encoding="utf-8"?>
<p:tagLst xmlns:a="http://schemas.openxmlformats.org/drawingml/2006/main" xmlns:r="http://schemas.openxmlformats.org/officeDocument/2006/relationships" xmlns:p="http://schemas.openxmlformats.org/presentationml/2006/main">
  <p:tag name="GENSWF_SLIDE_UID" val="{2E220844-1E55-4512-A80D-81065688F092}:285"/>
</p:tagLst>
</file>

<file path=ppt/tags/tag5.xml><?xml version="1.0" encoding="utf-8"?>
<p:tagLst xmlns:a="http://schemas.openxmlformats.org/drawingml/2006/main" xmlns:r="http://schemas.openxmlformats.org/officeDocument/2006/relationships" xmlns:p="http://schemas.openxmlformats.org/presentationml/2006/main">
  <p:tag name="GENSWF_SLIDE_UID" val="{1B35F6EB-A1C1-4AED-AC50-402934242911}:262"/>
</p:tagLst>
</file>

<file path=ppt/tags/tag6.xml><?xml version="1.0" encoding="utf-8"?>
<p:tagLst xmlns:a="http://schemas.openxmlformats.org/drawingml/2006/main" xmlns:r="http://schemas.openxmlformats.org/officeDocument/2006/relationships" xmlns:p="http://schemas.openxmlformats.org/presentationml/2006/main">
  <p:tag name="GENSWF_SLIDE_UID" val="{838618A3-2ACB-42B0-BB81-19AF7BD5697A}:328"/>
</p:tagLst>
</file>

<file path=ppt/tags/tag7.xml><?xml version="1.0" encoding="utf-8"?>
<p:tagLst xmlns:a="http://schemas.openxmlformats.org/drawingml/2006/main" xmlns:r="http://schemas.openxmlformats.org/officeDocument/2006/relationships" xmlns:p="http://schemas.openxmlformats.org/presentationml/2006/main">
  <p:tag name="GENSWF_SLIDE_UID" val="{9F26022F-ABD1-4937-9B0E-DAA964B02611}:329"/>
</p:tagLst>
</file>

<file path=ppt/tags/tag8.xml><?xml version="1.0" encoding="utf-8"?>
<p:tagLst xmlns:a="http://schemas.openxmlformats.org/drawingml/2006/main" xmlns:r="http://schemas.openxmlformats.org/officeDocument/2006/relationships" xmlns:p="http://schemas.openxmlformats.org/presentationml/2006/main">
  <p:tag name="GENSWF_SLIDE_UID" val="{5C78747D-712A-43F7-B03F-E32E6EB6080F}:330"/>
</p:tagLst>
</file>

<file path=ppt/tags/tag9.xml><?xml version="1.0" encoding="utf-8"?>
<p:tagLst xmlns:a="http://schemas.openxmlformats.org/drawingml/2006/main" xmlns:r="http://schemas.openxmlformats.org/officeDocument/2006/relationships" xmlns:p="http://schemas.openxmlformats.org/presentationml/2006/main">
  <p:tag name="GENSWF_SLIDE_UID" val="{32FE644F-69D2-45B5-998F-EFA53B692270}:2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398</Words>
  <Application>Microsoft Office PowerPoint</Application>
  <PresentationFormat>Custom</PresentationFormat>
  <Paragraphs>41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T1.2.Ontapvadanhgiacuoihk1</dc:title>
  <dc:creator>Linh Phan</dc:creator>
  <cp:lastModifiedBy>HP</cp:lastModifiedBy>
  <cp:revision>39</cp:revision>
  <dcterms:created xsi:type="dcterms:W3CDTF">2006-08-16T00:00:00Z</dcterms:created>
  <dcterms:modified xsi:type="dcterms:W3CDTF">2025-01-06T07:12:50Z</dcterms:modified>
  <dc:identifier>DAFoIauNupg</dc:identifier>
</cp:coreProperties>
</file>