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7" r:id="rId2"/>
    <p:sldId id="256" r:id="rId3"/>
    <p:sldId id="259" r:id="rId4"/>
    <p:sldId id="260" r:id="rId5"/>
    <p:sldId id="262" r:id="rId6"/>
    <p:sldId id="261" r:id="rId7"/>
    <p:sldId id="265" r:id="rId8"/>
    <p:sldId id="266"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Lst>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95EEC-42C5-4CCA-943D-E2C472825A5E}"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872F7-DA97-44C2-8780-A71507A53B39}" type="slidenum">
              <a:rPr lang="en-US" smtClean="0"/>
              <a:t>‹#›</a:t>
            </a:fld>
            <a:endParaRPr lang="en-US"/>
          </a:p>
        </p:txBody>
      </p:sp>
    </p:spTree>
    <p:extLst>
      <p:ext uri="{BB962C8B-B14F-4D97-AF65-F5344CB8AC3E}">
        <p14:creationId xmlns:p14="http://schemas.microsoft.com/office/powerpoint/2010/main" val="378417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872F7-DA97-44C2-8780-A71507A53B39}" type="slidenum">
              <a:rPr lang="en-US" smtClean="0"/>
              <a:t>2</a:t>
            </a:fld>
            <a:endParaRPr lang="en-US"/>
          </a:p>
        </p:txBody>
      </p:sp>
    </p:spTree>
    <p:extLst>
      <p:ext uri="{BB962C8B-B14F-4D97-AF65-F5344CB8AC3E}">
        <p14:creationId xmlns:p14="http://schemas.microsoft.com/office/powerpoint/2010/main" val="178142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06/01/2025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06/01/2025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5"/>
          <a:stretch>
            <a:fillRect/>
          </a:stretch>
        </p:blipFill>
        <p:spPr>
          <a:xfrm>
            <a:off x="2140643" y="1282862"/>
            <a:ext cx="7736509" cy="2045554"/>
          </a:xfrm>
          <a:prstGeom prst="rect">
            <a:avLst/>
          </a:prstGeom>
        </p:spPr>
      </p:pic>
    </p:spTree>
    <p:custDataLst>
      <p:tags r:id="rId1"/>
    </p:custDataLst>
    <p:extLst>
      <p:ext uri="{BB962C8B-B14F-4D97-AF65-F5344CB8AC3E}">
        <p14:creationId xmlns:p14="http://schemas.microsoft.com/office/powerpoint/2010/main" val="12004493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6"/>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9"/>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10"/>
          <a:stretch>
            <a:fillRect/>
          </a:stretch>
        </p:blipFill>
        <p:spPr>
          <a:xfrm>
            <a:off x="2970662" y="1536895"/>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11"/>
          <a:stretch>
            <a:fillRect/>
          </a:stretch>
        </p:blipFill>
        <p:spPr>
          <a:xfrm>
            <a:off x="4758086" y="4549302"/>
            <a:ext cx="6376969" cy="1286367"/>
          </a:xfrm>
          <a:prstGeom prst="rect">
            <a:avLst/>
          </a:prstGeom>
        </p:spPr>
      </p:pic>
    </p:spTree>
    <p:custDataLst>
      <p:tags r:id="rId1"/>
    </p:custDataLst>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5"/>
          <a:stretch>
            <a:fillRect/>
          </a:stretch>
        </p:blipFill>
        <p:spPr>
          <a:xfrm>
            <a:off x="2937781" y="2292899"/>
            <a:ext cx="5961507" cy="1565949"/>
          </a:xfrm>
          <a:prstGeom prst="rect">
            <a:avLst/>
          </a:prstGeom>
        </p:spPr>
      </p:pic>
    </p:spTree>
    <p:custDataLst>
      <p:tags r:id="rId1"/>
    </p:custDataLst>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4"/>
          <a:stretch>
            <a:fillRect/>
          </a:stretch>
        </p:blipFill>
        <p:spPr>
          <a:xfrm>
            <a:off x="1127375" y="2539734"/>
            <a:ext cx="10346169" cy="3242511"/>
          </a:xfrm>
          <a:prstGeom prst="rect">
            <a:avLst/>
          </a:prstGeom>
        </p:spPr>
      </p:pic>
    </p:spTree>
    <p:custDataLst>
      <p:tags r:id="rId1"/>
    </p:custDataLst>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custDataLst>
      <p:tags r:id="rId1"/>
    </p:custDataLst>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4"/>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5"/>
          <a:stretch>
            <a:fillRect/>
          </a:stretch>
        </p:blipFill>
        <p:spPr>
          <a:xfrm>
            <a:off x="2734929" y="2029968"/>
            <a:ext cx="6313664" cy="2569464"/>
          </a:xfrm>
          <a:prstGeom prst="rect">
            <a:avLst/>
          </a:prstGeom>
        </p:spPr>
      </p:pic>
    </p:spTree>
    <p:custDataLst>
      <p:tags r:id="rId1"/>
    </p:custDataLst>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084D89-11CA-467C-8626-B63758AF1B8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o\uFFFD\uFFFDR{32F9DA1F-40E1-4BEC-848C-AABC197FD25C}&quot;,&quot;C:\\Users\\HP\\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5.Ontapvadanhgiacuoihk1"/>
</p:tagLst>
</file>

<file path=ppt/tags/tag10.xml><?xml version="1.0" encoding="utf-8"?>
<p:tagLst xmlns:a="http://schemas.openxmlformats.org/drawingml/2006/main" xmlns:r="http://schemas.openxmlformats.org/officeDocument/2006/relationships" xmlns:p="http://schemas.openxmlformats.org/presentationml/2006/main">
  <p:tag name="GENSWF_SLIDE_UID" val="{2E669A68-A5D4-4380-9FF8-59A8E663816A}:264"/>
</p:tagLst>
</file>

<file path=ppt/tags/tag2.xml><?xml version="1.0" encoding="utf-8"?>
<p:tagLst xmlns:a="http://schemas.openxmlformats.org/drawingml/2006/main" xmlns:r="http://schemas.openxmlformats.org/officeDocument/2006/relationships" xmlns:p="http://schemas.openxmlformats.org/presentationml/2006/main">
  <p:tag name="GENSWF_SLIDE_UID" val="{3D968E6E-D549-48A5-89C2-428C5C19E97C}:257"/>
</p:tagLst>
</file>

<file path=ppt/tags/tag3.xml><?xml version="1.0" encoding="utf-8"?>
<p:tagLst xmlns:a="http://schemas.openxmlformats.org/drawingml/2006/main" xmlns:r="http://schemas.openxmlformats.org/officeDocument/2006/relationships" xmlns:p="http://schemas.openxmlformats.org/presentationml/2006/main">
  <p:tag name="GENSWF_SLIDE_UID" val="{EF77D31C-E223-403E-A929-3613C5493B01}:256"/>
</p:tagLst>
</file>

<file path=ppt/tags/tag4.xml><?xml version="1.0" encoding="utf-8"?>
<p:tagLst xmlns:a="http://schemas.openxmlformats.org/drawingml/2006/main" xmlns:r="http://schemas.openxmlformats.org/officeDocument/2006/relationships" xmlns:p="http://schemas.openxmlformats.org/presentationml/2006/main">
  <p:tag name="GENSWF_SLIDE_UID" val="{8A3BDD78-52D9-4D05-B453-9ADF1FD4F937}:259"/>
</p:tagLst>
</file>

<file path=ppt/tags/tag5.xml><?xml version="1.0" encoding="utf-8"?>
<p:tagLst xmlns:a="http://schemas.openxmlformats.org/drawingml/2006/main" xmlns:r="http://schemas.openxmlformats.org/officeDocument/2006/relationships" xmlns:p="http://schemas.openxmlformats.org/presentationml/2006/main">
  <p:tag name="GENSWF_SLIDE_UID" val="{9F3C63ED-7A73-44E4-BA8C-FCFFF2D1A76E}:260"/>
</p:tagLst>
</file>

<file path=ppt/tags/tag6.xml><?xml version="1.0" encoding="utf-8"?>
<p:tagLst xmlns:a="http://schemas.openxmlformats.org/drawingml/2006/main" xmlns:r="http://schemas.openxmlformats.org/officeDocument/2006/relationships" xmlns:p="http://schemas.openxmlformats.org/presentationml/2006/main">
  <p:tag name="GENSWF_SLIDE_UID" val="{0F4D7FF0-C3CD-4369-9700-31F6C5B1048C}:262"/>
</p:tagLst>
</file>

<file path=ppt/tags/tag7.xml><?xml version="1.0" encoding="utf-8"?>
<p:tagLst xmlns:a="http://schemas.openxmlformats.org/drawingml/2006/main" xmlns:r="http://schemas.openxmlformats.org/officeDocument/2006/relationships" xmlns:p="http://schemas.openxmlformats.org/presentationml/2006/main">
  <p:tag name="GENSWF_SLIDE_UID" val="{0F9180BA-526C-4CDB-9F2E-688A5BA0178B}:261"/>
</p:tagLst>
</file>

<file path=ppt/tags/tag8.xml><?xml version="1.0" encoding="utf-8"?>
<p:tagLst xmlns:a="http://schemas.openxmlformats.org/drawingml/2006/main" xmlns:r="http://schemas.openxmlformats.org/officeDocument/2006/relationships" xmlns:p="http://schemas.openxmlformats.org/presentationml/2006/main">
  <p:tag name="GENSWF_SLIDE_UID" val="{51F1D247-B37A-4BB1-87D0-2C6526C5A02A}:265"/>
</p:tagLst>
</file>

<file path=ppt/tags/tag9.xml><?xml version="1.0" encoding="utf-8"?>
<p:tagLst xmlns:a="http://schemas.openxmlformats.org/drawingml/2006/main" xmlns:r="http://schemas.openxmlformats.org/officeDocument/2006/relationships" xmlns:p="http://schemas.openxmlformats.org/presentationml/2006/main">
  <p:tag name="GENSWF_SLIDE_UID" val="{FB704721-5BA7-4725-A027-E80F837BA3E3}: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349</Words>
  <Application>Microsoft Office PowerPoint</Application>
  <PresentationFormat>Widescreen</PresentationFormat>
  <Paragraphs>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 Display</vt:lpstr>
      <vt:lpstr>Aptos</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T5.Ontapvadanhgiacuoihk1</dc:title>
  <dc:creator>Huong Thao - 0972115126</dc:creator>
  <cp:lastModifiedBy>HP</cp:lastModifiedBy>
  <cp:revision>9</cp:revision>
  <dcterms:created xsi:type="dcterms:W3CDTF">2024-08-14T16:28:06Z</dcterms:created>
  <dcterms:modified xsi:type="dcterms:W3CDTF">2025-01-06T07:17:23Z</dcterms:modified>
</cp:coreProperties>
</file>