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  <p:sldMasterId id="2147483872" r:id="rId2"/>
    <p:sldMasterId id="2147483954" r:id="rId3"/>
  </p:sldMasterIdLst>
  <p:notesMasterIdLst>
    <p:notesMasterId r:id="rId17"/>
  </p:notesMasterIdLst>
  <p:sldIdLst>
    <p:sldId id="4452" r:id="rId4"/>
    <p:sldId id="4417" r:id="rId5"/>
    <p:sldId id="311" r:id="rId6"/>
    <p:sldId id="4470" r:id="rId7"/>
    <p:sldId id="4471" r:id="rId8"/>
    <p:sldId id="4478" r:id="rId9"/>
    <p:sldId id="4424" r:id="rId10"/>
    <p:sldId id="4420" r:id="rId11"/>
    <p:sldId id="4473" r:id="rId12"/>
    <p:sldId id="4425" r:id="rId13"/>
    <p:sldId id="4457" r:id="rId14"/>
    <p:sldId id="4459" r:id="rId15"/>
    <p:sldId id="443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C81D-60C0-4F2F-8070-CCEB46E1F583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0E16-959C-4F4C-9405-8126F9AE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5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3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5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73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2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7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1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9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0E16-959C-4F4C-9405-8126F9AE4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8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0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0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B2E84-3B9A-4FEC-8C79-3B2431FD8D3D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2AAAD-455C-4E03-9366-34D90BBB9E1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68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6E1D4-5691-468C-AEC0-FF7F5846C604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D17515-BD3C-4D23-ACEC-F34B3306F80D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7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19426-9E7A-4EC3-B48A-67A04373DDF2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87A96-D144-42E9-9E5D-70F0E4708D5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0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DFFA7-CA53-44FB-A917-7CA3A4A8806E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02BE39-C5D2-4B63-AC30-64C3A2A31D11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9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DBE1D-B2DD-46D1-BF56-364EB69C7181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F15D95-0C6E-4A46-96F9-39967A42A174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9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23B66-D652-4088-B8E6-A16AB42C93AD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A85C5-BDBA-4B0C-8E85-FDF7543B8E94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9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A5B3E-B00F-4899-9550-5243C8886BBE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C23300-B26C-47B0-9AD6-155EBB450CC8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9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2D0FD-5566-4B13-9784-DD6832303F30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A1EE9A-D47B-49F2-B9B8-E5A8B0C25C7C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5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36A3F-3150-4FA5-8C83-38D4E9BA4E61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21C7D-1ABD-4F6B-B669-5A27750F6DE4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5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30175-FEF6-4C63-BF98-30F588B33768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EBA5EB-FEC8-433A-BE2C-1843222C6706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7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8C3BB-6052-4A4C-8281-0D158EEE6412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6FDFA-5785-4A3A-B432-0C53F7558EFC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68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B0CD5-4C3E-4843-AEB6-163747D07A90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34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7FD8F-35AC-4F32-9BC4-CBAB1BFA6E24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F227B-D6DC-4695-BFAA-36860683CF03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38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20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9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3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77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601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6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63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5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98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74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836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A823D7-9F98-4745-9AB7-E61F100F41C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70BDC-379E-4DD2-83C4-35F30E35AB3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5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9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6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04960-5443-4790-AF6E-E1A7E4F68A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E02BA-1F1B-407D-950D-1CB03AD33C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4FA71-51A1-46AE-85CA-049B4B64967A}" type="datetimeFigureOut">
              <a:rPr kumimoji="0" lang="en-US" sz="108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8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D985B-AC6E-48D7-88D9-BC81204405D7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669" r:id="rId14"/>
  </p:sldLayoutIdLst>
  <p:txStyles>
    <p:titleStyle>
      <a:lvl1pPr algn="ctr" defTabSz="822325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223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223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223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22325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57200" algn="ctr" defTabSz="822325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914400" algn="ctr" defTabSz="822325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371600" algn="ctr" defTabSz="822325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828800" algn="ctr" defTabSz="822325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7975" indent="-307975" algn="l" defTabSz="82232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8338" indent="-257175" algn="l" defTabSz="82232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4788" algn="l" defTabSz="82232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204788" algn="l" defTabSz="82232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025" indent="-204788" algn="l" defTabSz="822325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188952">
            <a:off x="46325" y="1577347"/>
            <a:ext cx="4657771" cy="1614975"/>
            <a:chOff x="2202299" y="2754996"/>
            <a:chExt cx="3866191" cy="1401746"/>
          </a:xfrm>
          <a:solidFill>
            <a:srgbClr val="70AD47">
              <a:lumMod val="20000"/>
              <a:lumOff val="80000"/>
            </a:srgbClr>
          </a:solidFill>
        </p:grpSpPr>
        <p:sp>
          <p:nvSpPr>
            <p:cNvPr id="8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64104" y="2754996"/>
              <a:ext cx="3539024" cy="1401746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rgbClr val="F369A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202299" y="3010740"/>
              <a:ext cx="3866191" cy="939124"/>
            </a:xfrm>
            <a:prstGeom prst="flowChartTerminator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  <a:cs typeface="+mn-cs"/>
                </a:rPr>
                <a:t>Trò</a:t>
              </a:r>
              <a:r>
                <a:rPr kumimoji="0" lang="en-US" sz="44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iny" panose="02000903060500060000" pitchFamily="2" charset="0"/>
                  <a:ea typeface="Cambria" panose="02040503050406030204" pitchFamily="18" charset="0"/>
                  <a:cs typeface="+mn-cs"/>
                </a:rPr>
                <a:t>chơi</a:t>
              </a:r>
              <a:endParaRPr kumimoji="0" lang="vi-VN" sz="4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EE171F9-8E01-47EA-8615-E3FB4FBC0793}"/>
              </a:ext>
            </a:extLst>
          </p:cNvPr>
          <p:cNvSpPr txBox="1"/>
          <p:nvPr/>
        </p:nvSpPr>
        <p:spPr>
          <a:xfrm>
            <a:off x="3310634" y="3616951"/>
            <a:ext cx="5486400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ĐỐ BẠN 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44544" y="5482594"/>
            <a:ext cx="2147455" cy="14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038" y="5100198"/>
            <a:ext cx="1264219" cy="225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79071" y="-179070"/>
            <a:ext cx="1104900" cy="146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65941" y="-121158"/>
            <a:ext cx="1104900" cy="134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98316" y="631742"/>
            <a:ext cx="12192000" cy="1446551"/>
            <a:chOff x="-64966" y="860342"/>
            <a:chExt cx="12192000" cy="1446551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-64966" y="860342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Thứ</a:t>
              </a: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Ba, </a:t>
              </a:r>
              <a:r>
                <a:rPr lang="en-US" sz="3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ngày</a:t>
              </a: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 </a:t>
              </a:r>
              <a:r>
                <a:rPr lang="en-US" sz="3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tháng</a:t>
              </a: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 </a:t>
              </a:r>
              <a:r>
                <a:rPr lang="en-US" sz="36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năm</a:t>
              </a: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2024</a:t>
              </a:r>
              <a:endPara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-64966" y="1660562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nhiên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Xã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hội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03099" y="812237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8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69984" y="918297"/>
            <a:ext cx="12261199" cy="1306994"/>
            <a:chOff x="169984" y="918297"/>
            <a:chExt cx="12261199" cy="1306994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69984" y="918297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nhiên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Xã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hội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239183" y="1517405"/>
              <a:ext cx="12192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16: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hợp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lí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thực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(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tiết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1) 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603099" y="413070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0" y="271966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Ba,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16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2024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pic>
        <p:nvPicPr>
          <p:cNvPr id="14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43" y="2517815"/>
            <a:ext cx="4351940" cy="4185336"/>
          </a:xfrm>
          <a:prstGeom prst="rect">
            <a:avLst/>
          </a:prstGeom>
        </p:spPr>
      </p:pic>
      <p:pic>
        <p:nvPicPr>
          <p:cNvPr id="15" name="Picture 2" descr="Giỏ bẹ dừa đừng quà tết giá rẻ TM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10" y="2517815"/>
            <a:ext cx="4351941" cy="41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0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9984" y="918297"/>
            <a:ext cx="12261199" cy="1306994"/>
            <a:chOff x="169984" y="918297"/>
            <a:chExt cx="12261199" cy="1306994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69984" y="918297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nhiên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Xã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hội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9183" y="1517405"/>
              <a:ext cx="12192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16: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hợp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lí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thực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(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tiết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1) 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603099" y="413070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271966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Ba,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16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2024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pic>
        <p:nvPicPr>
          <p:cNvPr id="10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" y="2517815"/>
            <a:ext cx="5715000" cy="4136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6666" b="12222"/>
          <a:stretch/>
        </p:blipFill>
        <p:spPr>
          <a:xfrm>
            <a:off x="6361113" y="2824399"/>
            <a:ext cx="4591050" cy="3830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9984" y="918297"/>
            <a:ext cx="12261199" cy="1306994"/>
            <a:chOff x="169984" y="918297"/>
            <a:chExt cx="12261199" cy="1306994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69984" y="918297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nhiên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Xã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hội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9183" y="1517405"/>
              <a:ext cx="12192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16: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hợp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lí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thực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(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tiết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1) 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603099" y="413070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271966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Ba,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16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2024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pic>
        <p:nvPicPr>
          <p:cNvPr id="10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52284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99+ Ảnh Con Chó Cute Đáng Yêu, Trung Thành Với Chủ Nh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86051"/>
            <a:ext cx="5524500" cy="373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Kho 500 Hình ảnh Cá Vàng đẹp, Màu Sắc Bắt Mắ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84" y="2686051"/>
            <a:ext cx="5335466" cy="37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20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0427F8C-56B3-4677-8623-DC06A7667C07}"/>
              </a:ext>
            </a:extLst>
          </p:cNvPr>
          <p:cNvSpPr txBox="1"/>
          <p:nvPr/>
        </p:nvSpPr>
        <p:spPr>
          <a:xfrm>
            <a:off x="169985" y="3795942"/>
            <a:ext cx="11822724" cy="14157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Đ</a:t>
            </a:r>
            <a:r>
              <a:rPr lang="vi-VN" sz="4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ộ</a:t>
            </a:r>
            <a:r>
              <a:rPr lang="vi-VN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ng vật</a:t>
            </a:r>
            <a:r>
              <a:rPr lang="en-US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 </a:t>
            </a:r>
            <a:r>
              <a:rPr lang="vi-VN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và</a:t>
            </a:r>
            <a:r>
              <a:rPr lang="en-US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 </a:t>
            </a:r>
            <a:r>
              <a:rPr lang="vi-VN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thực </a:t>
            </a:r>
            <a:r>
              <a:rPr lang="vi-VN" sz="4300" b="1" dirty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vật </a:t>
            </a:r>
            <a:r>
              <a:rPr lang="vi-VN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 </a:t>
            </a:r>
            <a:r>
              <a:rPr lang="vi-VN" sz="4300" b="1" dirty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đã mang </a:t>
            </a:r>
            <a:r>
              <a:rPr lang="vi-VN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lại</a:t>
            </a:r>
            <a:r>
              <a:rPr lang="en-US" sz="4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lang="vi-VN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rất nhiều</a:t>
            </a:r>
            <a:r>
              <a:rPr lang="en-US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 </a:t>
            </a:r>
            <a:r>
              <a:rPr lang="vi-VN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lợi </a:t>
            </a:r>
            <a:r>
              <a:rPr lang="vi-VN" sz="4300" b="1" dirty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ích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để</a:t>
            </a:r>
            <a:r>
              <a:rPr lang="vi-VN" sz="4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lang="vi-VN" sz="4300" b="1" dirty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phục vụ đời sống hằng </a:t>
            </a:r>
            <a:r>
              <a:rPr lang="vi-VN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ngày</a:t>
            </a:r>
            <a:r>
              <a:rPr lang="en-US" sz="4300" b="1" dirty="0" smtClean="0">
                <a:solidFill>
                  <a:srgbClr val="002060"/>
                </a:solidFill>
                <a:latin typeface="+mj-lt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cho</a:t>
            </a:r>
            <a:r>
              <a:rPr lang="en-US" sz="4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con </a:t>
            </a:r>
            <a:r>
              <a:rPr lang="en-US" sz="4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người</a:t>
            </a:r>
            <a:r>
              <a:rPr lang="vi-VN" sz="4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.</a:t>
            </a:r>
            <a:endParaRPr lang="vi-VN" sz="4300" b="1" dirty="0">
              <a:solidFill>
                <a:srgbClr val="002060"/>
              </a:solidFill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4688142" y="2563763"/>
            <a:ext cx="3939664" cy="1028700"/>
          </a:xfrm>
          <a:prstGeom prst="roundRect">
            <a:avLst/>
          </a:prstGeom>
          <a:solidFill>
            <a:srgbClr val="FFFF99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KẾT LUẬN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9984" y="918297"/>
            <a:ext cx="12261199" cy="1306994"/>
            <a:chOff x="169984" y="918297"/>
            <a:chExt cx="12261199" cy="1306994"/>
          </a:xfrm>
        </p:grpSpPr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69984" y="918297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nhiên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Xã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hội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239183" y="1517405"/>
              <a:ext cx="12192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16: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hợp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lí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thực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(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tiết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1) 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603099" y="413070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0" y="271966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Ba,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16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2024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pic>
        <p:nvPicPr>
          <p:cNvPr id="11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52284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1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03099" y="413070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71966"/>
            <a:ext cx="12431183" cy="1891770"/>
            <a:chOff x="0" y="271966"/>
            <a:chExt cx="12431183" cy="1891770"/>
          </a:xfrm>
        </p:grpSpPr>
        <p:grpSp>
          <p:nvGrpSpPr>
            <p:cNvPr id="14" name="Group 13"/>
            <p:cNvGrpSpPr/>
            <p:nvPr/>
          </p:nvGrpSpPr>
          <p:grpSpPr>
            <a:xfrm>
              <a:off x="169984" y="918297"/>
              <a:ext cx="12261199" cy="1245439"/>
              <a:chOff x="169984" y="918297"/>
              <a:chExt cx="12261199" cy="1245439"/>
            </a:xfrm>
          </p:grpSpPr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169984" y="918297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Tự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nhiên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Xã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hội</a:t>
                </a:r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239183" y="1517405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16: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Sử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dụng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hợp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lí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thực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động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(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tiết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1) </a:t>
                </a:r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</p:grp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0" y="271966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Thứ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Ba,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ngày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tháng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năm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2024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pic>
        <p:nvPicPr>
          <p:cNvPr id="10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44544" y="5482594"/>
            <a:ext cx="2147455" cy="14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038" y="5100198"/>
            <a:ext cx="1264219" cy="225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79071" y="-179070"/>
            <a:ext cx="1104900" cy="146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65941" y="-121158"/>
            <a:ext cx="1104900" cy="134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10959"/>
            <a:ext cx="2136063" cy="23274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70348" y="2720885"/>
            <a:ext cx="358280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P001 5 hàng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KHÁM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PHÁ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7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776393" y="1903585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85" y="3024554"/>
            <a:ext cx="10487025" cy="362043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39595" y="98044"/>
            <a:ext cx="12431183" cy="1662342"/>
            <a:chOff x="0" y="271966"/>
            <a:chExt cx="12431183" cy="1891770"/>
          </a:xfrm>
        </p:grpSpPr>
        <p:grpSp>
          <p:nvGrpSpPr>
            <p:cNvPr id="10" name="Group 9"/>
            <p:cNvGrpSpPr/>
            <p:nvPr/>
          </p:nvGrpSpPr>
          <p:grpSpPr>
            <a:xfrm>
              <a:off x="169984" y="918297"/>
              <a:ext cx="12261199" cy="1245439"/>
              <a:chOff x="169984" y="918297"/>
              <a:chExt cx="12261199" cy="1245439"/>
            </a:xfrm>
          </p:grpSpPr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169984" y="918297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Tự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nhiên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Xã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hội</a:t>
                </a:r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239183" y="1517405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16: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Sử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dụng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hợp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lí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thực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động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(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tiết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1) </a:t>
                </a:r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</p:grp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0" y="271966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Thứ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Ba,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ngày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tháng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năm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2024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61820" y="213634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43629" y="1508627"/>
            <a:ext cx="10980447" cy="5646454"/>
            <a:chOff x="369730" y="1422682"/>
            <a:chExt cx="11156293" cy="5463757"/>
          </a:xfrm>
        </p:grpSpPr>
        <p:sp>
          <p:nvSpPr>
            <p:cNvPr id="108" name="Hộp Văn bản 9">
              <a:extLst>
                <a:ext uri="{FF2B5EF4-FFF2-40B4-BE49-F238E27FC236}">
                  <a16:creationId xmlns:a16="http://schemas.microsoft.com/office/drawing/2014/main" id="{F2751DC3-98A7-588C-FC4E-F308EEAA6B9C}"/>
                </a:ext>
              </a:extLst>
            </p:cNvPr>
            <p:cNvSpPr txBox="1"/>
            <p:nvPr/>
          </p:nvSpPr>
          <p:spPr>
            <a:xfrm>
              <a:off x="369730" y="1422682"/>
              <a:ext cx="1115629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Quan sát hình và cho biết con người sử dụng thực vật và động vật để làm gì.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2A169F-0672-48BB-B3F8-99F7BA1E2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339" r="1369" b="54251"/>
            <a:stretch/>
          </p:blipFill>
          <p:spPr>
            <a:xfrm>
              <a:off x="2354398" y="2447152"/>
              <a:ext cx="7707054" cy="443928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1"/>
          <a:stretch/>
        </p:blipFill>
        <p:spPr>
          <a:xfrm>
            <a:off x="2497014" y="2567353"/>
            <a:ext cx="7559598" cy="368170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205845" y="62338"/>
            <a:ext cx="12431183" cy="1539419"/>
            <a:chOff x="0" y="271966"/>
            <a:chExt cx="12431183" cy="1891770"/>
          </a:xfrm>
        </p:grpSpPr>
        <p:grpSp>
          <p:nvGrpSpPr>
            <p:cNvPr id="12" name="Group 11"/>
            <p:cNvGrpSpPr/>
            <p:nvPr/>
          </p:nvGrpSpPr>
          <p:grpSpPr>
            <a:xfrm>
              <a:off x="169984" y="918297"/>
              <a:ext cx="12261199" cy="1245439"/>
              <a:chOff x="169984" y="918297"/>
              <a:chExt cx="12261199" cy="1245439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69984" y="918297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Tự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nhiên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Xã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hội</a:t>
                </a:r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239183" y="1517405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16: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Sử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dụng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hợp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lí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thực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động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(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tiết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1) </a:t>
                </a:r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</p:grp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0" y="271966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Thứ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Ba,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ngày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tháng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năm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2024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95570" y="199277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6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0997" y="1811214"/>
            <a:ext cx="10581481" cy="4891935"/>
            <a:chOff x="820997" y="319652"/>
            <a:chExt cx="10581481" cy="6383498"/>
          </a:xfrm>
        </p:grpSpPr>
        <p:sp>
          <p:nvSpPr>
            <p:cNvPr id="108" name="Hộp Văn bản 9">
              <a:extLst>
                <a:ext uri="{FF2B5EF4-FFF2-40B4-BE49-F238E27FC236}">
                  <a16:creationId xmlns:a16="http://schemas.microsoft.com/office/drawing/2014/main" id="{F2751DC3-98A7-588C-FC4E-F308EEAA6B9C}"/>
                </a:ext>
              </a:extLst>
            </p:cNvPr>
            <p:cNvSpPr txBox="1"/>
            <p:nvPr/>
          </p:nvSpPr>
          <p:spPr>
            <a:xfrm>
              <a:off x="820997" y="319652"/>
              <a:ext cx="105814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Quan sát hình và cho biết con người sử dụng thực vật và động vật để làm gì.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2A169F-0672-48BB-B3F8-99F7BA1E2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9695" r="33061"/>
            <a:stretch/>
          </p:blipFill>
          <p:spPr>
            <a:xfrm>
              <a:off x="1635369" y="1719373"/>
              <a:ext cx="8809893" cy="498377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0" y="97287"/>
            <a:ext cx="12431183" cy="1803019"/>
            <a:chOff x="0" y="271966"/>
            <a:chExt cx="12431183" cy="1891770"/>
          </a:xfrm>
        </p:grpSpPr>
        <p:grpSp>
          <p:nvGrpSpPr>
            <p:cNvPr id="11" name="Group 10"/>
            <p:cNvGrpSpPr/>
            <p:nvPr/>
          </p:nvGrpSpPr>
          <p:grpSpPr>
            <a:xfrm>
              <a:off x="169984" y="918297"/>
              <a:ext cx="12261199" cy="1245439"/>
              <a:chOff x="169984" y="918297"/>
              <a:chExt cx="12261199" cy="1245439"/>
            </a:xfrm>
          </p:grpSpPr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69984" y="918297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Tự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nhiên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Xã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hội</a:t>
                </a:r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39183" y="1517405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16: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Sử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dụng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hợp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lí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thực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động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(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tiết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1) </a:t>
                </a:r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</p:grp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0" y="271966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Thứ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Ba,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ngày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tháng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năm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2024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49830" y="232622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6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8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549" name="Rectangle 93"/>
          <p:cNvSpPr>
            <a:spLocks noChangeArrowheads="1"/>
          </p:cNvSpPr>
          <p:nvPr/>
        </p:nvSpPr>
        <p:spPr bwMode="auto">
          <a:xfrm>
            <a:off x="7239000" y="3048001"/>
            <a:ext cx="2438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7469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690277" y="2042955"/>
            <a:ext cx="10581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Quan sát hình và cho biết con người sử dụng thực vật và động vật để làm gì.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A169F-0672-48BB-B3F8-99F7BA1E2E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107" t="47722"/>
          <a:stretch/>
        </p:blipFill>
        <p:spPr>
          <a:xfrm>
            <a:off x="3148729" y="3048000"/>
            <a:ext cx="5926015" cy="3809999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9830" y="454635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271966"/>
            <a:ext cx="12431183" cy="1891770"/>
            <a:chOff x="0" y="271966"/>
            <a:chExt cx="12431183" cy="1891770"/>
          </a:xfrm>
        </p:grpSpPr>
        <p:grpSp>
          <p:nvGrpSpPr>
            <p:cNvPr id="17" name="Group 16"/>
            <p:cNvGrpSpPr/>
            <p:nvPr/>
          </p:nvGrpSpPr>
          <p:grpSpPr>
            <a:xfrm>
              <a:off x="169984" y="918297"/>
              <a:ext cx="12261199" cy="1245439"/>
              <a:chOff x="169984" y="918297"/>
              <a:chExt cx="12261199" cy="1245439"/>
            </a:xfrm>
          </p:grpSpPr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169984" y="918297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Tự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nhiên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Xã</a:t>
                </a: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hội</a:t>
                </a:r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239183" y="1517405"/>
                <a:ext cx="12192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16: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Sử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dụng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hợp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lí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thực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và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động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vật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(</a:t>
                </a:r>
                <a:r>
                  <a:rPr lang="en-US" sz="36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tiết</a:t>
                </a:r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P001 5 hàng" pitchFamily="34" charset="0"/>
                  </a:rPr>
                  <a:t> 1) </a:t>
                </a:r>
                <a:endPara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endParaRPr>
              </a:p>
            </p:txBody>
          </p:sp>
        </p:grp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0" y="271966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Thứ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Ba,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ngày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tháng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 </a:t>
              </a: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năm</a:t>
              </a: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2024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19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772466" y="2517815"/>
            <a:ext cx="10782861" cy="3945289"/>
          </a:xfrm>
          <a:prstGeom prst="roundRect">
            <a:avLst/>
          </a:prstGeom>
          <a:solidFill>
            <a:srgbClr val="FDEBC4"/>
          </a:solidFill>
          <a:ln w="15875" cap="flat" cmpd="sng" algn="ctr">
            <a:solidFill>
              <a:srgbClr val="4E67C8"/>
            </a:solidFill>
            <a:prstDash val="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người sử dụng thực vật và động vật để: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lương thực, thực phẩm.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các đồ dùng, nội thất trong gia đình.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đồ uống.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thực phẩm dinh dưỡng, thực phẩm chức năng, thuốc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9984" y="918297"/>
            <a:ext cx="12261199" cy="1306994"/>
            <a:chOff x="169984" y="918297"/>
            <a:chExt cx="12261199" cy="1306994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69984" y="918297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nhiên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Xã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hội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39183" y="1517405"/>
              <a:ext cx="12192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16: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hợp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lí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thực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(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tiết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1) 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603099" y="413070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271966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Ba,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16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2024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pic>
        <p:nvPicPr>
          <p:cNvPr id="9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6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239182" y="3006800"/>
            <a:ext cx="115146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ea typeface="Cambria" panose="020405030504060302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9984" y="918297"/>
            <a:ext cx="12261199" cy="1306994"/>
            <a:chOff x="169984" y="918297"/>
            <a:chExt cx="12261199" cy="1306994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69984" y="918297"/>
              <a:ext cx="12192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Tự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nhiên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Xã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hội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39183" y="1517405"/>
              <a:ext cx="12192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16: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Sử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hợp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lí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thực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vật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(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tiết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</a:rPr>
                <a:t> 1) 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603099" y="413070"/>
            <a:ext cx="258917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</a:rPr>
              <a:t>_______________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271966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Ba,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16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</a:rPr>
              <a:t>2024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itchFamily="34" charset="0"/>
            </a:endParaRPr>
          </a:p>
        </p:txBody>
      </p:sp>
      <p:pic>
        <p:nvPicPr>
          <p:cNvPr id="9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" y="-4829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10884314" y="5611676"/>
            <a:ext cx="12795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0948988" y="56575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4777" y="5427593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2">
            <a:extLst>
              <a:ext uri="{FF2B5EF4-FFF2-40B4-BE49-F238E27FC236}">
                <a16:creationId xmlns:a16="http://schemas.microsoft.com/office/drawing/2014/main" id="{80A54469-9346-4239-B6A5-E5A2879B0D6C}"/>
              </a:ext>
            </a:extLst>
          </p:cNvPr>
          <p:cNvSpPr>
            <a:spLocks noChangeAspect="1"/>
          </p:cNvSpPr>
          <p:nvPr/>
        </p:nvSpPr>
        <p:spPr bwMode="auto">
          <a:xfrm rot="7890862">
            <a:off x="6432922" y="1879900"/>
            <a:ext cx="1895353" cy="219388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5ECCF3"/>
          </a:solidFill>
          <a:ln w="28575" cmpd="sng">
            <a:solidFill>
              <a:srgbClr val="F8F8F8"/>
            </a:solidFill>
            <a:round/>
          </a:ln>
        </p:spPr>
        <p:txBody>
          <a:bodyPr wrap="none" lIns="91388" tIns="45693" rIns="91388" bIns="45693" anchor="ctr"/>
          <a:lstStyle/>
          <a:p>
            <a:pPr marL="0" marR="0" lvl="0" indent="0" algn="l" defTabSz="457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8" name="等腰三角形 2">
            <a:extLst>
              <a:ext uri="{FF2B5EF4-FFF2-40B4-BE49-F238E27FC236}">
                <a16:creationId xmlns:a16="http://schemas.microsoft.com/office/drawing/2014/main" id="{42473187-2AEC-4F56-8D23-17F31265402D}"/>
              </a:ext>
            </a:extLst>
          </p:cNvPr>
          <p:cNvSpPr>
            <a:spLocks noChangeAspect="1"/>
          </p:cNvSpPr>
          <p:nvPr/>
        </p:nvSpPr>
        <p:spPr bwMode="auto">
          <a:xfrm rot="15627953">
            <a:off x="4483324" y="2332057"/>
            <a:ext cx="1896833" cy="2193883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388" tIns="45693" rIns="91388" bIns="45693" anchor="ctr"/>
          <a:lstStyle/>
          <a:p>
            <a:pPr marL="0" marR="0" lvl="0" indent="0" algn="l" defTabSz="457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98EFF17-4E51-4375-AC59-666CB365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36" y="3065541"/>
            <a:ext cx="705517" cy="6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457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E71D1-B48C-411C-82E3-66B31AFC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360" y="2611501"/>
            <a:ext cx="2047795" cy="62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693" rIns="91388" bIns="4569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457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53CA108A-63AB-4D02-B30E-8D259A6B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93" y="3551419"/>
            <a:ext cx="1282736" cy="12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08F7B-CC36-4242-BC6F-CE41474B50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15034" r="6622" b="37267"/>
          <a:stretch/>
        </p:blipFill>
        <p:spPr>
          <a:xfrm>
            <a:off x="2105414" y="2487196"/>
            <a:ext cx="2374113" cy="1395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4F23E9-672F-4F2D-89F0-7BF821F6F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3" y="593093"/>
            <a:ext cx="11114423" cy="1424179"/>
          </a:xfrm>
          <a:prstGeom prst="rect">
            <a:avLst/>
          </a:prstGeom>
        </p:spPr>
      </p:pic>
      <p:pic>
        <p:nvPicPr>
          <p:cNvPr id="16" name="Picture 1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5F64ACCA-D51F-439D-B0F4-3B3A45280E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178" y="3439128"/>
            <a:ext cx="1904905" cy="3556000"/>
          </a:xfrm>
          <a:prstGeom prst="rect">
            <a:avLst/>
          </a:prstGeom>
        </p:spPr>
      </p:pic>
      <p:pic>
        <p:nvPicPr>
          <p:cNvPr id="17" name="Picture 1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9977A25-AEA8-4847-B769-F70A51C16E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696" y="3521559"/>
            <a:ext cx="1788153" cy="355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4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0C52F9-ADD7-4E09-B748-724B3449EE2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8\uFFFD\uFFFD{2EB01F60-39D5-4EA3-B46E-75F720BF9495}&quot;,&quot;C:\\Users\\Asus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6 Su dung hop li thuc vat va dong va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E92F1C-C718-464F-B17B-63B01E11980B}:44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E01359-211B-422F-BFBF-2FA8150C23A8}:44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540DE9-D5BA-44D9-90B3-448062A9CABE}:44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F0FCE0-97E9-44D7-8B5E-D0F0425B0A90}:44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770ABB-8AE0-4631-886C-EC09CE0E0F72}:44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5A719A-563D-4D82-8047-724A072D7C35}:44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0E6EE7-A4B0-4C09-9809-49F2B09F1D6C}:44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83738F-F22D-43EE-8BB3-ECEC450805CB}:3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2508C0-F93E-4657-8047-B065B22EACA1}:44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2FE3C1-C7BD-4260-BB6D-C119D2B3AF01}:4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CBA91-A3D9-42BA-8F3C-B0E734C0835F}:4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1D33A1-365E-4501-93CB-86B2C35B6354}:44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A42AE1-CD64-4BDA-B6C7-24873431A4AD}:4420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559</Words>
  <Application>Microsoft Office PowerPoint</Application>
  <PresentationFormat>Widescreen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#9Slide05 Angelline</vt:lpstr>
      <vt:lpstr>Arial-Rounded</vt:lpstr>
      <vt:lpstr>Coiny</vt:lpstr>
      <vt:lpstr>等线</vt:lpstr>
      <vt:lpstr>等线 Light</vt:lpstr>
      <vt:lpstr>HP001 5 hàng</vt:lpstr>
      <vt:lpstr>UTM Avo</vt:lpstr>
      <vt:lpstr>思源黑体 CN</vt:lpstr>
      <vt:lpstr>方正清刻本悦宋简体</vt:lpstr>
      <vt:lpstr>Arial</vt:lpstr>
      <vt:lpstr>Calibri</vt:lpstr>
      <vt:lpstr>Calibri Light</vt:lpstr>
      <vt:lpstr>Cambria</vt:lpstr>
      <vt:lpstr>Times New Roman</vt:lpstr>
      <vt:lpstr>5_Office Theme</vt:lpstr>
      <vt:lpstr>6_Office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16 Su dung hop li thuc vat va dong vat</dc:title>
  <dc:creator>Thao Tran</dc:creator>
  <cp:lastModifiedBy>Asus</cp:lastModifiedBy>
  <cp:revision>237</cp:revision>
  <dcterms:created xsi:type="dcterms:W3CDTF">2022-10-25T10:02:19Z</dcterms:created>
  <dcterms:modified xsi:type="dcterms:W3CDTF">2025-01-08T02:30:33Z</dcterms:modified>
</cp:coreProperties>
</file>