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4"/>
  </p:notesMasterIdLst>
  <p:sldIdLst>
    <p:sldId id="11088401" r:id="rId4"/>
    <p:sldId id="11088403" r:id="rId5"/>
    <p:sldId id="11088435" r:id="rId6"/>
    <p:sldId id="11088426" r:id="rId7"/>
    <p:sldId id="11088427" r:id="rId8"/>
    <p:sldId id="11088436" r:id="rId9"/>
    <p:sldId id="11088437" r:id="rId10"/>
    <p:sldId id="11088428" r:id="rId11"/>
    <p:sldId id="11088430" r:id="rId12"/>
    <p:sldId id="1108843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3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786461"/>
            <a:ext cx="10794253" cy="4409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9" y="1559488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2"/>
            <a:ext cx="6076098" cy="3996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025948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trong xanh, sạch sẽ, các con vật bay lượn khắp nơi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bị ô nhiễm, đầy rác thải, không 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động vật sống.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84" y="2861781"/>
            <a:ext cx="6076098" cy="39962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0038" y="1510222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9930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khác nhau đó là do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thải làm ô nhiễm môi trường sống của động vật.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452" y="1564390"/>
            <a:ext cx="114863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môi trường sống của thực vật và động vật tiếp tục bị tàn phá thì chúng sẽ không còn nơi cư trú và sinh sống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48106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ả nhiều rác và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hặt 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  <a:r>
              <a:rPr lang="vi-VN" sz="2800" dirty="0"/>
              <a:t>ử dụng quá nhiều thuốc trừ sâu có thể gây chết động vật, thực vật</a:t>
            </a:r>
            <a:r>
              <a:rPr lang="en-US" sz="2800" dirty="0"/>
              <a:t>;</a:t>
            </a:r>
            <a:r>
              <a:rPr lang="vi-VN" sz="2800" dirty="0"/>
              <a:t> ô nh</a:t>
            </a:r>
            <a:r>
              <a:rPr lang="en-US" sz="2800" dirty="0" err="1"/>
              <a:t>iễm</a:t>
            </a:r>
            <a:r>
              <a:rPr lang="vi-VN" sz="2800" dirty="0"/>
              <a:t> môi trường sống của động vật, thực vật.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</a:t>
            </a:r>
            <a:r>
              <a:rPr lang="vi-VN" sz="2800"/>
              <a:t>hải 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vứt rác bừa bãi, chặt phá rừng, sử dụng thuốc trừ sâu và xả nước thải trực tiếp ra môi trường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" y="137124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32000" y="8403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620007"/>
            <a:ext cx="8047178" cy="474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1107123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1107123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1107124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1107124"/>
            <a:ext cx="2961950" cy="3001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08230" y="4166168"/>
            <a:ext cx="11847412" cy="898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30" y="4951843"/>
            <a:ext cx="11480586" cy="1692771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trồng và chăm sóc rừng, nhặt rác, bảo tồn thiên nhiên và xử lí rác thải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lại lợi ích cho môi trường sống của thực vật và động vật như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môi trường sống mới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và không hủy hoại đi môi trường sống của th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vật.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E53972-26F7-42D7-9CEF-155608D98D9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4\uFFFD{49CF225B-BC93-46AC-8019-82ECE73F17E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8 Can lam gi de bao ve moi truong song cua thuc vat va dong vat (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94F257-6FFD-4897-AB3B-430CC26A32B9}:110884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17FF72-ACC1-48C9-A8B6-56FEB5E02F82}:110884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55B542-CBCA-451B-A5AA-EBCF056A4ED4}:11088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4A5559-38D0-404E-A819-F1201B9CA79D}:110884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B26529-0054-44BF-97FE-46FD00093C66}:110884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1C4CA2-4823-4985-9A41-87EFEF9E7B21}:110884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BBFDFD-99A1-4F99-878F-C7240641AA83}:110884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4F789D-C4EF-40D3-A17E-0C5100DF9B00}:110884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DC9C7D-8357-4F7D-81BD-1847C6880CA1}:110884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83DD61-0E88-4431-A3DB-BF655C7DB94B}:11088428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518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Averta Std CY Bold</vt:lpstr>
      <vt:lpstr>Calibri</vt:lpstr>
      <vt:lpstr>Calibri Light</vt:lpstr>
      <vt:lpstr>Quicksand Medium</vt:lpstr>
      <vt:lpstr>Times New Roman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18 Can lam gi de bao ve moi truong song cua thuc vat va dong vat (1)</dc:title>
  <dc:creator>tran hong luong</dc:creator>
  <cp:lastModifiedBy>Admin</cp:lastModifiedBy>
  <cp:revision>168</cp:revision>
  <dcterms:created xsi:type="dcterms:W3CDTF">2021-06-23T08:03:30Z</dcterms:created>
  <dcterms:modified xsi:type="dcterms:W3CDTF">2025-01-08T02:27:05Z</dcterms:modified>
</cp:coreProperties>
</file>