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8" r:id="rId3"/>
    <p:sldId id="271" r:id="rId4"/>
    <p:sldId id="265" r:id="rId5"/>
    <p:sldId id="289" r:id="rId6"/>
    <p:sldId id="290" r:id="rId7"/>
    <p:sldId id="270" r:id="rId8"/>
    <p:sldId id="266" r:id="rId9"/>
    <p:sldId id="291" r:id="rId10"/>
    <p:sldId id="294" r:id="rId11"/>
    <p:sldId id="292" r:id="rId12"/>
    <p:sldId id="293" r:id="rId13"/>
    <p:sldId id="295" r:id="rId14"/>
    <p:sldId id="296" r:id="rId15"/>
    <p:sldId id="272" r:id="rId16"/>
    <p:sldId id="267"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2025/1/8</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2025/1/8</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8F56C039-41AC-4951-B2AC-55A6BB70C11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208B85-A15D-4276-BACB-14DD5AAFF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18">
            <a:extLst>
              <a:ext uri="{FF2B5EF4-FFF2-40B4-BE49-F238E27FC236}">
                <a16:creationId xmlns:a16="http://schemas.microsoft.com/office/drawing/2014/main" id="{9711B259-D781-4932-9FD0-D9FED2ED9AB0}"/>
              </a:ext>
            </a:extLst>
          </p:cNvPr>
          <p:cNvSpPr txBox="1"/>
          <p:nvPr/>
        </p:nvSpPr>
        <p:spPr>
          <a:xfrm>
            <a:off x="2349881" y="1185102"/>
            <a:ext cx="71413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Thứ</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Ngày</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Tháng</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Năm</a:t>
            </a:r>
            <a:r>
              <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2022</a:t>
            </a:r>
            <a:endParaRPr kumimoji="0" lang="zh-CN" altLang="en-US" sz="3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10">
            <a:extLst>
              <a:ext uri="{FF2B5EF4-FFF2-40B4-BE49-F238E27FC236}">
                <a16:creationId xmlns:a16="http://schemas.microsoft.com/office/drawing/2014/main" id="{6994BC5F-6CDF-4B24-9133-54B527A8920A}"/>
              </a:ext>
            </a:extLst>
          </p:cNvPr>
          <p:cNvPicPr>
            <a:picLocks noChangeAspect="1"/>
          </p:cNvPicPr>
          <p:nvPr/>
        </p:nvPicPr>
        <p:blipFill>
          <a:blip r:embed="rId4"/>
          <a:stretch>
            <a:fillRect/>
          </a:stretch>
        </p:blipFill>
        <p:spPr>
          <a:xfrm>
            <a:off x="2221044" y="1892791"/>
            <a:ext cx="8047417" cy="749873"/>
          </a:xfrm>
          <a:prstGeom prst="rect">
            <a:avLst/>
          </a:prstGeom>
        </p:spPr>
      </p:pic>
      <p:pic>
        <p:nvPicPr>
          <p:cNvPr id="3" name="Picture 2">
            <a:extLst>
              <a:ext uri="{FF2B5EF4-FFF2-40B4-BE49-F238E27FC236}">
                <a16:creationId xmlns:a16="http://schemas.microsoft.com/office/drawing/2014/main" id="{7A06BEB6-F14D-464E-A9CC-68B495E276ED}"/>
              </a:ext>
            </a:extLst>
          </p:cNvPr>
          <p:cNvPicPr>
            <a:picLocks noChangeAspect="1"/>
          </p:cNvPicPr>
          <p:nvPr/>
        </p:nvPicPr>
        <p:blipFill>
          <a:blip r:embed="rId5"/>
          <a:stretch>
            <a:fillRect/>
          </a:stretch>
        </p:blipFill>
        <p:spPr>
          <a:xfrm>
            <a:off x="2221044" y="2709765"/>
            <a:ext cx="7766977" cy="2274005"/>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xmln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id="{01175BFA-BB8B-46F4-A49B-94ABA8DB8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2582297"/>
            <a:chOff x="1883" y="2287988"/>
            <a:chExt cx="3294616" cy="1395758"/>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354827"/>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Lung Tung 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498</Words>
  <Application>Microsoft Office PowerPoint</Application>
  <PresentationFormat>Widescreen</PresentationFormat>
  <Paragraphs>47</Paragraphs>
  <Slides>17</Slides>
  <Notes>17</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等线 Light</vt:lpstr>
      <vt:lpstr>微软雅黑</vt:lpstr>
      <vt:lpstr>Pattaya</vt:lpstr>
      <vt:lpstr>宋体</vt:lpstr>
      <vt:lpstr>字魂59号-创粗黑</vt:lpstr>
      <vt:lpstr>Arial</vt:lpstr>
      <vt:lpstr>Calibri</vt:lpstr>
      <vt:lpstr>Times New Roman</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30</cp:revision>
  <dcterms:created xsi:type="dcterms:W3CDTF">2022-08-07T00:56:59Z</dcterms:created>
  <dcterms:modified xsi:type="dcterms:W3CDTF">2025-01-08T03:32:46Z</dcterms:modified>
</cp:coreProperties>
</file>