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63" r:id="rId2"/>
    <p:sldId id="264" r:id="rId3"/>
    <p:sldId id="322" r:id="rId4"/>
    <p:sldId id="317" r:id="rId5"/>
    <p:sldId id="265" r:id="rId6"/>
    <p:sldId id="318" r:id="rId7"/>
    <p:sldId id="319" r:id="rId8"/>
    <p:sldId id="275" r:id="rId9"/>
    <p:sldId id="320" r:id="rId10"/>
  </p:sldIdLst>
  <p:sldSz cx="12161838" cy="6858000"/>
  <p:notesSz cx="6858000" cy="9144000"/>
  <p:embeddedFontLst>
    <p:embeddedFont>
      <p:font typeface="Tahoma" panose="020B0604030504040204" pitchFamily="34" charset="0"/>
      <p:regular r:id="rId12"/>
      <p:bold r:id="rId13"/>
    </p:embeddedFont>
    <p:embeddedFont>
      <p:font typeface="Bellota Text" panose="020B0604020202020204" charset="-93"/>
      <p:regular r:id="rId14"/>
      <p:bold r:id="rId15"/>
      <p:italic r:id="rId16"/>
      <p:boldItalic r:id="rId17"/>
    </p:embeddedFont>
    <p:embeddedFont>
      <p:font typeface="Chau Philomene One" panose="020B060402020202020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5EF"/>
    <a:srgbClr val="FDECC7"/>
    <a:srgbClr val="0BA953"/>
    <a:srgbClr val="FFECB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AF1485-C980-4103-8CEA-6BB455F8E327}">
  <a:tblStyle styleId="{C9AF1485-C980-4103-8CEA-6BB455F8E3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82" autoAdjust="0"/>
  </p:normalViewPr>
  <p:slideViewPr>
    <p:cSldViewPr snapToGrid="0">
      <p:cViewPr varScale="1">
        <p:scale>
          <a:sx n="60" d="100"/>
          <a:sy n="60" d="100"/>
        </p:scale>
        <p:origin x="8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159742649f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159742649f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vi-VN" b="0"/>
              <a:t>Tác</a:t>
            </a:r>
            <a:r>
              <a:rPr lang="vi-VN" b="0" baseline="0"/>
              <a:t> giả bộ ppt ppt TNXH1,2,3 KNTT: Lê Thị Hiền Chi + Phan Linh </a:t>
            </a:r>
          </a:p>
          <a:p>
            <a:pPr marL="158750" indent="0">
              <a:buNone/>
            </a:pPr>
            <a:r>
              <a:rPr lang="vi-VN" b="0" baseline="0"/>
              <a:t>Sđt lh: 0916.604.268</a:t>
            </a:r>
          </a:p>
          <a:p>
            <a:pPr marL="158750" indent="0">
              <a:buNone/>
            </a:pPr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pPr marL="158750" indent="0">
              <a:buNone/>
            </a:pPr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pPr marL="158750" indent="0">
              <a:buNone/>
            </a:pPr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pPr marL="158750" indent="0">
              <a:buNone/>
            </a:pPr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gff3a1df26e_0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6" name="Google Shape;2826;gff3a1df26e_0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gff3a1df26e_0_2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1" name="Google Shape;3681;gff3a1df26e_0_2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6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g139c62aaab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5" name="Google Shape;2955;g139c62aaab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g139c62aaab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5" name="Google Shape;2955;g139c62aaab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84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gff3a1df26e_0_3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4" name="Google Shape;4024;gff3a1df26e_0_3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g139c62aaab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5" name="Google Shape;2955;g139c62aaab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23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3085947" y="2513267"/>
            <a:ext cx="5989945" cy="2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560522" y="137838"/>
            <a:ext cx="13040044" cy="9416577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9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85913" y="70764"/>
            <a:ext cx="12405656" cy="7791403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BLANK_1_2_1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3"/>
          <p:cNvSpPr txBox="1">
            <a:spLocks noGrp="1"/>
          </p:cNvSpPr>
          <p:nvPr>
            <p:ph type="subTitle" idx="1"/>
          </p:nvPr>
        </p:nvSpPr>
        <p:spPr>
          <a:xfrm>
            <a:off x="957625" y="3580167"/>
            <a:ext cx="4613359" cy="10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23"/>
          <p:cNvSpPr txBox="1">
            <a:spLocks noGrp="1"/>
          </p:cNvSpPr>
          <p:nvPr>
            <p:ph type="title"/>
          </p:nvPr>
        </p:nvSpPr>
        <p:spPr>
          <a:xfrm>
            <a:off x="957641" y="2183000"/>
            <a:ext cx="4613359" cy="14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3"/>
          <p:cNvSpPr>
            <a:spLocks noGrp="1"/>
          </p:cNvSpPr>
          <p:nvPr>
            <p:ph type="pic" idx="2"/>
          </p:nvPr>
        </p:nvSpPr>
        <p:spPr>
          <a:xfrm>
            <a:off x="5857505" y="1305433"/>
            <a:ext cx="5346708" cy="4247136"/>
          </a:xfrm>
          <a:prstGeom prst="cloud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sp>
      <p:grpSp>
        <p:nvGrpSpPr>
          <p:cNvPr id="1385" name="Google Shape;1385;p23"/>
          <p:cNvGrpSpPr/>
          <p:nvPr/>
        </p:nvGrpSpPr>
        <p:grpSpPr>
          <a:xfrm>
            <a:off x="-368039" y="411571"/>
            <a:ext cx="12933256" cy="7817019"/>
            <a:chOff x="-276714" y="308678"/>
            <a:chExt cx="9723998" cy="5862764"/>
          </a:xfrm>
        </p:grpSpPr>
        <p:grpSp>
          <p:nvGrpSpPr>
            <p:cNvPr id="1386" name="Google Shape;1386;p23"/>
            <p:cNvGrpSpPr/>
            <p:nvPr/>
          </p:nvGrpSpPr>
          <p:grpSpPr>
            <a:xfrm>
              <a:off x="314433" y="3158378"/>
              <a:ext cx="246464" cy="231319"/>
              <a:chOff x="5946283" y="1650903"/>
              <a:chExt cx="246464" cy="231319"/>
            </a:xfrm>
          </p:grpSpPr>
          <p:sp>
            <p:nvSpPr>
              <p:cNvPr id="1387" name="Google Shape;138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389" name="Google Shape;1389;p23"/>
            <p:cNvSpPr/>
            <p:nvPr/>
          </p:nvSpPr>
          <p:spPr>
            <a:xfrm>
              <a:off x="7974903" y="3752259"/>
              <a:ext cx="1472381" cy="189685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961912" y="3862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391" name="Google Shape;1391;p23"/>
            <p:cNvGrpSpPr/>
            <p:nvPr/>
          </p:nvGrpSpPr>
          <p:grpSpPr>
            <a:xfrm>
              <a:off x="-276714" y="3966299"/>
              <a:ext cx="7006583" cy="2205143"/>
              <a:chOff x="-1192669" y="1924020"/>
              <a:chExt cx="4543534" cy="1429961"/>
            </a:xfrm>
          </p:grpSpPr>
          <p:sp>
            <p:nvSpPr>
              <p:cNvPr id="1392" name="Google Shape;1392;p23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3" name="Google Shape;1413;p23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4" name="Google Shape;1414;p23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5" name="Google Shape;1415;p23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6" name="Google Shape;1416;p23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7" name="Google Shape;1417;p23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8" name="Google Shape;1418;p23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19" name="Google Shape;1419;p23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20" name="Google Shape;1420;p23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21" name="Google Shape;1421;p23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22" name="Google Shape;1422;p23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423" name="Google Shape;1423;p23"/>
            <p:cNvGrpSpPr/>
            <p:nvPr/>
          </p:nvGrpSpPr>
          <p:grpSpPr>
            <a:xfrm>
              <a:off x="6577933" y="308678"/>
              <a:ext cx="246464" cy="231319"/>
              <a:chOff x="5946283" y="1650903"/>
              <a:chExt cx="246464" cy="231319"/>
            </a:xfrm>
          </p:grpSpPr>
          <p:sp>
            <p:nvSpPr>
              <p:cNvPr id="1424" name="Google Shape;1424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25" name="Google Shape;1425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426" name="Google Shape;1426;p23"/>
            <p:cNvGrpSpPr/>
            <p:nvPr/>
          </p:nvGrpSpPr>
          <p:grpSpPr>
            <a:xfrm>
              <a:off x="8639433" y="1650903"/>
              <a:ext cx="246464" cy="231319"/>
              <a:chOff x="5946283" y="1650903"/>
              <a:chExt cx="246464" cy="231319"/>
            </a:xfrm>
          </p:grpSpPr>
          <p:sp>
            <p:nvSpPr>
              <p:cNvPr id="1427" name="Google Shape;142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28" name="Google Shape;142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429" name="Google Shape;1429;p23"/>
            <p:cNvSpPr/>
            <p:nvPr/>
          </p:nvSpPr>
          <p:spPr>
            <a:xfrm>
              <a:off x="8342187" y="811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_1_1_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501809" y="2930000"/>
            <a:ext cx="4073897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6586099" y="2930000"/>
            <a:ext cx="4073897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6585999" y="2307200"/>
            <a:ext cx="4073897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501809" y="2307200"/>
            <a:ext cx="4073897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313725" y="33994"/>
            <a:ext cx="13218379" cy="8019969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_1_1_1_1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1304110" y="4753654"/>
            <a:ext cx="2192379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3820890" y="6143338"/>
            <a:ext cx="8673550" cy="2959225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332423" y="6101668"/>
            <a:ext cx="9888255" cy="3119795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11356593" y="2532947"/>
            <a:ext cx="1077151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85251" y="534172"/>
            <a:ext cx="327806" cy="308425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1223044" y="182038"/>
            <a:ext cx="327806" cy="308425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347615" y="1287872"/>
            <a:ext cx="327806" cy="308425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501809" y="2930000"/>
            <a:ext cx="4073897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6586099" y="2930000"/>
            <a:ext cx="4073897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6585999" y="2307200"/>
            <a:ext cx="4073897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501809" y="2307200"/>
            <a:ext cx="4073897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6"/>
          <p:cNvSpPr txBox="1">
            <a:spLocks noGrp="1"/>
          </p:cNvSpPr>
          <p:nvPr>
            <p:ph type="subTitle" idx="1"/>
          </p:nvPr>
        </p:nvSpPr>
        <p:spPr>
          <a:xfrm>
            <a:off x="957625" y="5292005"/>
            <a:ext cx="3040859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2"/>
          </p:nvPr>
        </p:nvSpPr>
        <p:spPr>
          <a:xfrm>
            <a:off x="4560493" y="5291989"/>
            <a:ext cx="3040859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3"/>
          </p:nvPr>
        </p:nvSpPr>
        <p:spPr>
          <a:xfrm>
            <a:off x="8163346" y="5292005"/>
            <a:ext cx="3040859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4"/>
          </p:nvPr>
        </p:nvSpPr>
        <p:spPr>
          <a:xfrm>
            <a:off x="957625" y="2615333"/>
            <a:ext cx="3040859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5"/>
          </p:nvPr>
        </p:nvSpPr>
        <p:spPr>
          <a:xfrm>
            <a:off x="4560490" y="2615333"/>
            <a:ext cx="3040859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6"/>
          </p:nvPr>
        </p:nvSpPr>
        <p:spPr>
          <a:xfrm>
            <a:off x="8163354" y="2615333"/>
            <a:ext cx="3040859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7"/>
          </p:nvPr>
        </p:nvSpPr>
        <p:spPr>
          <a:xfrm>
            <a:off x="957625" y="1801167"/>
            <a:ext cx="10246588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26"/>
          <p:cNvGrpSpPr/>
          <p:nvPr/>
        </p:nvGrpSpPr>
        <p:grpSpPr>
          <a:xfrm>
            <a:off x="-18" y="137976"/>
            <a:ext cx="12587357" cy="8019923"/>
            <a:chOff x="-14" y="103482"/>
            <a:chExt cx="9463931" cy="6014942"/>
          </a:xfrm>
        </p:grpSpPr>
        <p:sp>
          <p:nvSpPr>
            <p:cNvPr id="1640" name="Google Shape;1640;p26"/>
            <p:cNvSpPr/>
            <p:nvPr/>
          </p:nvSpPr>
          <p:spPr>
            <a:xfrm>
              <a:off x="96812" y="1743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8176551" y="3968998"/>
              <a:ext cx="1156048" cy="1489205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42" name="Google Shape;1642;p26"/>
            <p:cNvGrpSpPr/>
            <p:nvPr/>
          </p:nvGrpSpPr>
          <p:grpSpPr>
            <a:xfrm>
              <a:off x="96808" y="2510803"/>
              <a:ext cx="246464" cy="231319"/>
              <a:chOff x="5946283" y="1650903"/>
              <a:chExt cx="246464" cy="231319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-14" y="4629189"/>
              <a:ext cx="9143881" cy="1489235"/>
              <a:chOff x="626075" y="3657856"/>
              <a:chExt cx="5447326" cy="1489235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8" name="Google Shape;1648;p26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9" name="Google Shape;1649;p26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3" name="Google Shape;1653;p26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4" name="Google Shape;1654;p26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8" name="Google Shape;1658;p26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9" name="Google Shape;1659;p26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5" name="Google Shape;1665;p26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6" name="Google Shape;1666;p26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0" name="Google Shape;1670;p26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1" name="Google Shape;1671;p26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3" name="Google Shape;1673;p26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74" name="Google Shape;1674;p26"/>
            <p:cNvGrpSpPr/>
            <p:nvPr/>
          </p:nvGrpSpPr>
          <p:grpSpPr>
            <a:xfrm>
              <a:off x="187149" y="4333098"/>
              <a:ext cx="578573" cy="634011"/>
              <a:chOff x="7969377" y="2856516"/>
              <a:chExt cx="402682" cy="441266"/>
            </a:xfrm>
          </p:grpSpPr>
          <p:sp>
            <p:nvSpPr>
              <p:cNvPr id="1675" name="Google Shape;1675;p26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6" name="Google Shape;1676;p26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7" name="Google Shape;1677;p26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8" name="Google Shape;1678;p26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9" name="Google Shape;1679;p26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0" name="Google Shape;1680;p26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1" name="Google Shape;1681;p26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2" name="Google Shape;1682;p26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3" name="Google Shape;1683;p26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4" name="Google Shape;1684;p26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5" name="Google Shape;1685;p26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86" name="Google Shape;1686;p26"/>
            <p:cNvGrpSpPr/>
            <p:nvPr/>
          </p:nvGrpSpPr>
          <p:grpSpPr>
            <a:xfrm>
              <a:off x="218883" y="3346578"/>
              <a:ext cx="246464" cy="231319"/>
              <a:chOff x="5946283" y="1650903"/>
              <a:chExt cx="246464" cy="231319"/>
            </a:xfrm>
          </p:grpSpPr>
          <p:sp>
            <p:nvSpPr>
              <p:cNvPr id="1687" name="Google Shape;1687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8" name="Google Shape;1688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89" name="Google Shape;1689;p26"/>
            <p:cNvGrpSpPr/>
            <p:nvPr/>
          </p:nvGrpSpPr>
          <p:grpSpPr>
            <a:xfrm>
              <a:off x="8584383" y="1012378"/>
              <a:ext cx="246464" cy="231319"/>
              <a:chOff x="5946283" y="1650903"/>
              <a:chExt cx="246464" cy="231319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1" name="Google Shape;1691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92" name="Google Shape;1692;p26"/>
            <p:cNvGrpSpPr/>
            <p:nvPr/>
          </p:nvGrpSpPr>
          <p:grpSpPr>
            <a:xfrm>
              <a:off x="8764858" y="1470203"/>
              <a:ext cx="246464" cy="231319"/>
              <a:chOff x="5946283" y="1650903"/>
              <a:chExt cx="246464" cy="231319"/>
            </a:xfrm>
          </p:grpSpPr>
          <p:sp>
            <p:nvSpPr>
              <p:cNvPr id="1693" name="Google Shape;169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4" name="Google Shape;169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95" name="Google Shape;1695;p26"/>
            <p:cNvGrpSpPr/>
            <p:nvPr/>
          </p:nvGrpSpPr>
          <p:grpSpPr>
            <a:xfrm>
              <a:off x="8176879" y="1973636"/>
              <a:ext cx="1287038" cy="1788135"/>
              <a:chOff x="8176879" y="1973636"/>
              <a:chExt cx="1287038" cy="1788135"/>
            </a:xfrm>
          </p:grpSpPr>
          <p:sp>
            <p:nvSpPr>
              <p:cNvPr id="1696" name="Google Shape;1696;p26"/>
              <p:cNvSpPr/>
              <p:nvPr/>
            </p:nvSpPr>
            <p:spPr>
              <a:xfrm rot="4267454">
                <a:off x="8013774" y="2463392"/>
                <a:ext cx="1613249" cy="808624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7" name="Google Shape;1697;p26"/>
              <p:cNvSpPr/>
              <p:nvPr/>
            </p:nvSpPr>
            <p:spPr>
              <a:xfrm rot="4267454">
                <a:off x="8774835" y="2223246"/>
                <a:ext cx="2849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8" name="Google Shape;1698;p26"/>
              <p:cNvSpPr/>
              <p:nvPr/>
            </p:nvSpPr>
            <p:spPr>
              <a:xfrm rot="4267454">
                <a:off x="8757288" y="2129690"/>
                <a:ext cx="171677" cy="19184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4267454">
                <a:off x="8743669" y="2170848"/>
                <a:ext cx="242867" cy="169738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4267454">
                <a:off x="8787334" y="2316297"/>
                <a:ext cx="95215" cy="5550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1" name="Google Shape;1701;p26"/>
              <p:cNvSpPr/>
              <p:nvPr/>
            </p:nvSpPr>
            <p:spPr>
              <a:xfrm rot="4267454">
                <a:off x="8200487" y="2792411"/>
                <a:ext cx="1168895" cy="483514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02" name="Google Shape;1702;p26"/>
            <p:cNvSpPr/>
            <p:nvPr/>
          </p:nvSpPr>
          <p:spPr>
            <a:xfrm>
              <a:off x="1503437" y="103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7358212" y="1609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8929412" y="27376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2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33"/>
          <p:cNvGrpSpPr/>
          <p:nvPr/>
        </p:nvGrpSpPr>
        <p:grpSpPr>
          <a:xfrm>
            <a:off x="-885373" y="402878"/>
            <a:ext cx="13084769" cy="7215937"/>
            <a:chOff x="-665677" y="302158"/>
            <a:chExt cx="9837915" cy="5411953"/>
          </a:xfrm>
        </p:grpSpPr>
        <p:sp>
          <p:nvSpPr>
            <p:cNvPr id="2131" name="Google Shape;2131;p33"/>
            <p:cNvSpPr/>
            <p:nvPr/>
          </p:nvSpPr>
          <p:spPr>
            <a:xfrm>
              <a:off x="3543550" y="3122615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132" name="Google Shape;2132;p33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2133" name="Google Shape;2133;p3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35" name="Google Shape;2135;p3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36" name="Google Shape;2136;p3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37" name="Google Shape;2137;p3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38" name="Google Shape;2138;p3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39" name="Google Shape;2139;p3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0" name="Google Shape;2140;p3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1" name="Google Shape;2141;p3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3" name="Google Shape;2143;p3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7" name="Google Shape;2147;p3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8" name="Google Shape;2148;p3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1" name="Google Shape;2151;p3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2" name="Google Shape;2152;p3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3" name="Google Shape;2153;p3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4" name="Google Shape;2154;p3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5" name="Google Shape;2155;p3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6" name="Google Shape;2156;p3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7" name="Google Shape;2157;p3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8" name="Google Shape;2158;p3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61" name="Google Shape;2161;p33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2162" name="Google Shape;2162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64" name="Google Shape;2164;p33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2165" name="Google Shape;2165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67" name="Google Shape;2167;p33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2168" name="Google Shape;2168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70" name="Google Shape;2170;p33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2171" name="Google Shape;2171;p33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4" name="Google Shape;2174;p33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5" name="Google Shape;2175;p33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6" name="Google Shape;2176;p33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77" name="Google Shape;2177;p33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80" name="Google Shape;2180;p33"/>
          <p:cNvGrpSpPr/>
          <p:nvPr/>
        </p:nvGrpSpPr>
        <p:grpSpPr>
          <a:xfrm>
            <a:off x="8713320" y="3781925"/>
            <a:ext cx="2058068" cy="2657771"/>
            <a:chOff x="5794997" y="120146"/>
            <a:chExt cx="901946" cy="1161884"/>
          </a:xfrm>
        </p:grpSpPr>
        <p:sp>
          <p:nvSpPr>
            <p:cNvPr id="2181" name="Google Shape;2181;p33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34"/>
          <p:cNvGrpSpPr/>
          <p:nvPr/>
        </p:nvGrpSpPr>
        <p:grpSpPr>
          <a:xfrm>
            <a:off x="36" y="4"/>
            <a:ext cx="12161803" cy="6887888"/>
            <a:chOff x="27" y="3"/>
            <a:chExt cx="9143974" cy="5165916"/>
          </a:xfrm>
        </p:grpSpPr>
        <p:sp>
          <p:nvSpPr>
            <p:cNvPr id="2236" name="Google Shape;2236;p34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38" name="Google Shape;2238;p34"/>
          <p:cNvGrpSpPr/>
          <p:nvPr/>
        </p:nvGrpSpPr>
        <p:grpSpPr>
          <a:xfrm>
            <a:off x="-263565" y="411571"/>
            <a:ext cx="12618047" cy="7614675"/>
            <a:chOff x="-198164" y="308678"/>
            <a:chExt cx="9487005" cy="5711006"/>
          </a:xfrm>
        </p:grpSpPr>
        <p:grpSp>
          <p:nvGrpSpPr>
            <p:cNvPr id="2239" name="Google Shape;2239;p34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263" name="Google Shape;2263;p34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2264" name="Google Shape;2264;p3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5" name="Google Shape;2265;p3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7" name="Google Shape;2267;p3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8" name="Google Shape;2268;p3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9" name="Google Shape;2269;p3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0" name="Google Shape;2270;p3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1" name="Google Shape;2271;p3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2" name="Google Shape;2272;p3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3" name="Google Shape;2273;p3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4" name="Google Shape;2274;p3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6" name="Google Shape;2276;p3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7" name="Google Shape;2277;p3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8" name="Google Shape;2278;p3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9" name="Google Shape;2279;p3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0" name="Google Shape;2280;p3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1" name="Google Shape;2281;p3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2" name="Google Shape;2282;p3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3" name="Google Shape;2283;p3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4" name="Google Shape;2284;p3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5" name="Google Shape;2285;p3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6" name="Google Shape;2286;p3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7" name="Google Shape;2287;p3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8" name="Google Shape;2288;p3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89" name="Google Shape;2289;p3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90" name="Google Shape;2290;p3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91" name="Google Shape;2291;p3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92" name="Google Shape;2292;p3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93" name="Google Shape;2293;p3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94" name="Google Shape;2294;p3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295" name="Google Shape;2295;p34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2296" name="Google Shape;2296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298" name="Google Shape;2298;p34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2299" name="Google Shape;2299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301" name="Google Shape;2301;p34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2302" name="Google Shape;2302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304" name="Google Shape;2304;p34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2305" name="Google Shape;2305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307" name="Google Shape;2307;p34"/>
          <p:cNvGrpSpPr/>
          <p:nvPr/>
        </p:nvGrpSpPr>
        <p:grpSpPr>
          <a:xfrm>
            <a:off x="580465" y="1988357"/>
            <a:ext cx="1997432" cy="3406259"/>
            <a:chOff x="4977317" y="160408"/>
            <a:chExt cx="680682" cy="1157909"/>
          </a:xfrm>
        </p:grpSpPr>
        <p:sp>
          <p:nvSpPr>
            <p:cNvPr id="2308" name="Google Shape;2308;p34"/>
            <p:cNvSpPr/>
            <p:nvPr/>
          </p:nvSpPr>
          <p:spPr>
            <a:xfrm>
              <a:off x="4977317" y="160408"/>
              <a:ext cx="680682" cy="1157909"/>
            </a:xfrm>
            <a:custGeom>
              <a:avLst/>
              <a:gdLst/>
              <a:ahLst/>
              <a:cxnLst/>
              <a:rect l="l" t="t" r="r" b="b"/>
              <a:pathLst>
                <a:path w="22771" h="38739" extrusionOk="0">
                  <a:moveTo>
                    <a:pt x="9012" y="0"/>
                  </a:moveTo>
                  <a:cubicBezTo>
                    <a:pt x="8363" y="0"/>
                    <a:pt x="7772" y="168"/>
                    <a:pt x="7286" y="473"/>
                  </a:cubicBezTo>
                  <a:cubicBezTo>
                    <a:pt x="7168" y="459"/>
                    <a:pt x="7048" y="450"/>
                    <a:pt x="6926" y="450"/>
                  </a:cubicBezTo>
                  <a:cubicBezTo>
                    <a:pt x="5409" y="450"/>
                    <a:pt x="3906" y="1567"/>
                    <a:pt x="2332" y="3865"/>
                  </a:cubicBezTo>
                  <a:cubicBezTo>
                    <a:pt x="1646" y="4863"/>
                    <a:pt x="1214" y="5931"/>
                    <a:pt x="1047" y="7035"/>
                  </a:cubicBezTo>
                  <a:cubicBezTo>
                    <a:pt x="809" y="8631"/>
                    <a:pt x="1173" y="10050"/>
                    <a:pt x="1646" y="11128"/>
                  </a:cubicBezTo>
                  <a:cubicBezTo>
                    <a:pt x="1348" y="11521"/>
                    <a:pt x="1159" y="12002"/>
                    <a:pt x="1122" y="12534"/>
                  </a:cubicBezTo>
                  <a:cubicBezTo>
                    <a:pt x="1067" y="13317"/>
                    <a:pt x="1357" y="14073"/>
                    <a:pt x="1870" y="14650"/>
                  </a:cubicBezTo>
                  <a:cubicBezTo>
                    <a:pt x="1762" y="14781"/>
                    <a:pt x="1677" y="14908"/>
                    <a:pt x="1611" y="15028"/>
                  </a:cubicBezTo>
                  <a:cubicBezTo>
                    <a:pt x="1419" y="15374"/>
                    <a:pt x="1242" y="15892"/>
                    <a:pt x="1303" y="16584"/>
                  </a:cubicBezTo>
                  <a:cubicBezTo>
                    <a:pt x="1300" y="16591"/>
                    <a:pt x="1299" y="16599"/>
                    <a:pt x="1294" y="16606"/>
                  </a:cubicBezTo>
                  <a:cubicBezTo>
                    <a:pt x="793" y="17034"/>
                    <a:pt x="463" y="17446"/>
                    <a:pt x="277" y="17875"/>
                  </a:cubicBezTo>
                  <a:cubicBezTo>
                    <a:pt x="0" y="18509"/>
                    <a:pt x="68" y="19218"/>
                    <a:pt x="463" y="19823"/>
                  </a:cubicBezTo>
                  <a:cubicBezTo>
                    <a:pt x="800" y="20337"/>
                    <a:pt x="1386" y="20759"/>
                    <a:pt x="2030" y="20989"/>
                  </a:cubicBezTo>
                  <a:cubicBezTo>
                    <a:pt x="2301" y="22475"/>
                    <a:pt x="3601" y="23808"/>
                    <a:pt x="4034" y="24217"/>
                  </a:cubicBezTo>
                  <a:lnTo>
                    <a:pt x="5293" y="25403"/>
                  </a:lnTo>
                  <a:lnTo>
                    <a:pt x="5317" y="25372"/>
                  </a:lnTo>
                  <a:cubicBezTo>
                    <a:pt x="5571" y="25593"/>
                    <a:pt x="5928" y="25836"/>
                    <a:pt x="6345" y="25997"/>
                  </a:cubicBezTo>
                  <a:lnTo>
                    <a:pt x="5508" y="31410"/>
                  </a:lnTo>
                  <a:lnTo>
                    <a:pt x="4796" y="34169"/>
                  </a:lnTo>
                  <a:cubicBezTo>
                    <a:pt x="4676" y="34239"/>
                    <a:pt x="4563" y="34319"/>
                    <a:pt x="4463" y="34415"/>
                  </a:cubicBezTo>
                  <a:cubicBezTo>
                    <a:pt x="3851" y="34843"/>
                    <a:pt x="3134" y="35491"/>
                    <a:pt x="3053" y="36417"/>
                  </a:cubicBezTo>
                  <a:cubicBezTo>
                    <a:pt x="3014" y="36874"/>
                    <a:pt x="3127" y="37319"/>
                    <a:pt x="3385" y="37705"/>
                  </a:cubicBezTo>
                  <a:cubicBezTo>
                    <a:pt x="4009" y="38631"/>
                    <a:pt x="5163" y="38738"/>
                    <a:pt x="5981" y="38738"/>
                  </a:cubicBezTo>
                  <a:cubicBezTo>
                    <a:pt x="7585" y="38738"/>
                    <a:pt x="10317" y="38198"/>
                    <a:pt x="11207" y="37704"/>
                  </a:cubicBezTo>
                  <a:cubicBezTo>
                    <a:pt x="11955" y="37282"/>
                    <a:pt x="12344" y="36487"/>
                    <a:pt x="12219" y="35650"/>
                  </a:cubicBezTo>
                  <a:cubicBezTo>
                    <a:pt x="12215" y="35609"/>
                    <a:pt x="12207" y="35568"/>
                    <a:pt x="12200" y="35527"/>
                  </a:cubicBezTo>
                  <a:lnTo>
                    <a:pt x="12499" y="34140"/>
                  </a:lnTo>
                  <a:lnTo>
                    <a:pt x="12720" y="33116"/>
                  </a:lnTo>
                  <a:lnTo>
                    <a:pt x="13541" y="35657"/>
                  </a:lnTo>
                  <a:cubicBezTo>
                    <a:pt x="13531" y="36401"/>
                    <a:pt x="13910" y="37070"/>
                    <a:pt x="14581" y="37447"/>
                  </a:cubicBezTo>
                  <a:cubicBezTo>
                    <a:pt x="15464" y="37940"/>
                    <a:pt x="18197" y="38480"/>
                    <a:pt x="19803" y="38480"/>
                  </a:cubicBezTo>
                  <a:cubicBezTo>
                    <a:pt x="20618" y="38480"/>
                    <a:pt x="21775" y="38371"/>
                    <a:pt x="22402" y="37438"/>
                  </a:cubicBezTo>
                  <a:cubicBezTo>
                    <a:pt x="22656" y="37055"/>
                    <a:pt x="22770" y="36611"/>
                    <a:pt x="22729" y="36167"/>
                  </a:cubicBezTo>
                  <a:cubicBezTo>
                    <a:pt x="22642" y="35115"/>
                    <a:pt x="21765" y="34394"/>
                    <a:pt x="20824" y="33831"/>
                  </a:cubicBezTo>
                  <a:cubicBezTo>
                    <a:pt x="20814" y="33818"/>
                    <a:pt x="20801" y="33805"/>
                    <a:pt x="20789" y="33794"/>
                  </a:cubicBezTo>
                  <a:cubicBezTo>
                    <a:pt x="20673" y="33674"/>
                    <a:pt x="20542" y="33572"/>
                    <a:pt x="20399" y="33493"/>
                  </a:cubicBezTo>
                  <a:lnTo>
                    <a:pt x="19507" y="30806"/>
                  </a:lnTo>
                  <a:lnTo>
                    <a:pt x="19486" y="30813"/>
                  </a:lnTo>
                  <a:cubicBezTo>
                    <a:pt x="19014" y="29087"/>
                    <a:pt x="18406" y="26831"/>
                    <a:pt x="17930" y="25064"/>
                  </a:cubicBezTo>
                  <a:cubicBezTo>
                    <a:pt x="18580" y="24656"/>
                    <a:pt x="19003" y="24002"/>
                    <a:pt x="19150" y="23688"/>
                  </a:cubicBezTo>
                  <a:cubicBezTo>
                    <a:pt x="19242" y="23487"/>
                    <a:pt x="19328" y="23233"/>
                    <a:pt x="19369" y="22933"/>
                  </a:cubicBezTo>
                  <a:lnTo>
                    <a:pt x="19674" y="22407"/>
                  </a:lnTo>
                  <a:cubicBezTo>
                    <a:pt x="20271" y="21384"/>
                    <a:pt x="21537" y="18825"/>
                    <a:pt x="20436" y="17145"/>
                  </a:cubicBezTo>
                  <a:cubicBezTo>
                    <a:pt x="20398" y="17086"/>
                    <a:pt x="20358" y="17028"/>
                    <a:pt x="20319" y="16972"/>
                  </a:cubicBezTo>
                  <a:cubicBezTo>
                    <a:pt x="20800" y="16575"/>
                    <a:pt x="21163" y="16020"/>
                    <a:pt x="21346" y="15470"/>
                  </a:cubicBezTo>
                  <a:cubicBezTo>
                    <a:pt x="21669" y="14499"/>
                    <a:pt x="21412" y="13549"/>
                    <a:pt x="20673" y="12997"/>
                  </a:cubicBezTo>
                  <a:cubicBezTo>
                    <a:pt x="20300" y="12718"/>
                    <a:pt x="19819" y="12524"/>
                    <a:pt x="19185" y="12399"/>
                  </a:cubicBezTo>
                  <a:cubicBezTo>
                    <a:pt x="19175" y="12390"/>
                    <a:pt x="19164" y="12382"/>
                    <a:pt x="19155" y="12375"/>
                  </a:cubicBezTo>
                  <a:cubicBezTo>
                    <a:pt x="18860" y="11751"/>
                    <a:pt x="18457" y="11394"/>
                    <a:pt x="18127" y="11192"/>
                  </a:cubicBezTo>
                  <a:cubicBezTo>
                    <a:pt x="18057" y="11149"/>
                    <a:pt x="17990" y="11113"/>
                    <a:pt x="17916" y="11077"/>
                  </a:cubicBezTo>
                  <a:cubicBezTo>
                    <a:pt x="17977" y="10706"/>
                    <a:pt x="17966" y="10325"/>
                    <a:pt x="17872" y="9955"/>
                  </a:cubicBezTo>
                  <a:cubicBezTo>
                    <a:pt x="17693" y="9231"/>
                    <a:pt x="17237" y="8652"/>
                    <a:pt x="16630" y="8309"/>
                  </a:cubicBezTo>
                  <a:cubicBezTo>
                    <a:pt x="16637" y="8187"/>
                    <a:pt x="16642" y="8065"/>
                    <a:pt x="16642" y="7945"/>
                  </a:cubicBezTo>
                  <a:cubicBezTo>
                    <a:pt x="16659" y="6110"/>
                    <a:pt x="16091" y="3529"/>
                    <a:pt x="13284" y="1664"/>
                  </a:cubicBezTo>
                  <a:cubicBezTo>
                    <a:pt x="11600" y="546"/>
                    <a:pt x="10202" y="0"/>
                    <a:pt x="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5083884" y="618532"/>
              <a:ext cx="484229" cy="260491"/>
            </a:xfrm>
            <a:custGeom>
              <a:avLst/>
              <a:gdLst/>
              <a:ahLst/>
              <a:cxnLst/>
              <a:rect l="l" t="t" r="r" b="b"/>
              <a:pathLst>
                <a:path w="16199" h="8715" extrusionOk="0">
                  <a:moveTo>
                    <a:pt x="9970" y="0"/>
                  </a:moveTo>
                  <a:cubicBezTo>
                    <a:pt x="9965" y="0"/>
                    <a:pt x="9961" y="0"/>
                    <a:pt x="9957" y="0"/>
                  </a:cubicBezTo>
                  <a:cubicBezTo>
                    <a:pt x="9233" y="2"/>
                    <a:pt x="8509" y="85"/>
                    <a:pt x="7796" y="256"/>
                  </a:cubicBezTo>
                  <a:lnTo>
                    <a:pt x="5848" y="722"/>
                  </a:lnTo>
                  <a:cubicBezTo>
                    <a:pt x="4800" y="973"/>
                    <a:pt x="3783" y="1384"/>
                    <a:pt x="2914" y="2020"/>
                  </a:cubicBezTo>
                  <a:cubicBezTo>
                    <a:pt x="1631" y="2959"/>
                    <a:pt x="51" y="4078"/>
                    <a:pt x="27" y="5099"/>
                  </a:cubicBezTo>
                  <a:cubicBezTo>
                    <a:pt x="1" y="6227"/>
                    <a:pt x="1576" y="7714"/>
                    <a:pt x="1576" y="7714"/>
                  </a:cubicBezTo>
                  <a:lnTo>
                    <a:pt x="2969" y="6012"/>
                  </a:lnTo>
                  <a:cubicBezTo>
                    <a:pt x="2969" y="6012"/>
                    <a:pt x="2640" y="5718"/>
                    <a:pt x="2723" y="5392"/>
                  </a:cubicBezTo>
                  <a:cubicBezTo>
                    <a:pt x="2802" y="5073"/>
                    <a:pt x="4602" y="4087"/>
                    <a:pt x="4634" y="4073"/>
                  </a:cubicBezTo>
                  <a:lnTo>
                    <a:pt x="4709" y="8715"/>
                  </a:lnTo>
                  <a:lnTo>
                    <a:pt x="12169" y="7758"/>
                  </a:lnTo>
                  <a:lnTo>
                    <a:pt x="10742" y="2853"/>
                  </a:lnTo>
                  <a:cubicBezTo>
                    <a:pt x="10742" y="2853"/>
                    <a:pt x="10742" y="2853"/>
                    <a:pt x="10743" y="2853"/>
                  </a:cubicBezTo>
                  <a:cubicBezTo>
                    <a:pt x="10815" y="2853"/>
                    <a:pt x="13245" y="3269"/>
                    <a:pt x="13408" y="3947"/>
                  </a:cubicBezTo>
                  <a:cubicBezTo>
                    <a:pt x="13456" y="4145"/>
                    <a:pt x="13047" y="5109"/>
                    <a:pt x="13047" y="5109"/>
                  </a:cubicBezTo>
                  <a:lnTo>
                    <a:pt x="14720" y="6269"/>
                  </a:lnTo>
                  <a:cubicBezTo>
                    <a:pt x="14720" y="6269"/>
                    <a:pt x="16199" y="3728"/>
                    <a:pt x="15526" y="2698"/>
                  </a:cubicBezTo>
                  <a:cubicBezTo>
                    <a:pt x="14270" y="782"/>
                    <a:pt x="11125" y="0"/>
                    <a:pt x="9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5377757" y="629771"/>
              <a:ext cx="22688" cy="69076"/>
            </a:xfrm>
            <a:custGeom>
              <a:avLst/>
              <a:gdLst/>
              <a:ahLst/>
              <a:cxnLst/>
              <a:rect l="l" t="t" r="r" b="b"/>
              <a:pathLst>
                <a:path w="759" h="2311" extrusionOk="0">
                  <a:moveTo>
                    <a:pt x="45" y="1"/>
                  </a:moveTo>
                  <a:cubicBezTo>
                    <a:pt x="23" y="1"/>
                    <a:pt x="1" y="19"/>
                    <a:pt x="9" y="46"/>
                  </a:cubicBezTo>
                  <a:cubicBezTo>
                    <a:pt x="226" y="779"/>
                    <a:pt x="379" y="1605"/>
                    <a:pt x="706" y="2296"/>
                  </a:cubicBezTo>
                  <a:cubicBezTo>
                    <a:pt x="711" y="2306"/>
                    <a:pt x="719" y="2310"/>
                    <a:pt x="726" y="2310"/>
                  </a:cubicBezTo>
                  <a:cubicBezTo>
                    <a:pt x="742" y="2310"/>
                    <a:pt x="759" y="2294"/>
                    <a:pt x="756" y="2275"/>
                  </a:cubicBezTo>
                  <a:cubicBezTo>
                    <a:pt x="641" y="1521"/>
                    <a:pt x="308" y="754"/>
                    <a:pt x="80" y="27"/>
                  </a:cubicBezTo>
                  <a:cubicBezTo>
                    <a:pt x="74" y="9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5402269" y="649678"/>
              <a:ext cx="18115" cy="49916"/>
            </a:xfrm>
            <a:custGeom>
              <a:avLst/>
              <a:gdLst/>
              <a:ahLst/>
              <a:cxnLst/>
              <a:rect l="l" t="t" r="r" b="b"/>
              <a:pathLst>
                <a:path w="606" h="1670" extrusionOk="0">
                  <a:moveTo>
                    <a:pt x="538" y="1"/>
                  </a:moveTo>
                  <a:cubicBezTo>
                    <a:pt x="523" y="1"/>
                    <a:pt x="509" y="8"/>
                    <a:pt x="500" y="26"/>
                  </a:cubicBezTo>
                  <a:cubicBezTo>
                    <a:pt x="266" y="544"/>
                    <a:pt x="84" y="1077"/>
                    <a:pt x="2" y="1640"/>
                  </a:cubicBezTo>
                  <a:cubicBezTo>
                    <a:pt x="0" y="1657"/>
                    <a:pt x="15" y="1669"/>
                    <a:pt x="29" y="1669"/>
                  </a:cubicBezTo>
                  <a:cubicBezTo>
                    <a:pt x="37" y="1669"/>
                    <a:pt x="45" y="1665"/>
                    <a:pt x="47" y="1653"/>
                  </a:cubicBezTo>
                  <a:cubicBezTo>
                    <a:pt x="162" y="1102"/>
                    <a:pt x="325" y="576"/>
                    <a:pt x="585" y="75"/>
                  </a:cubicBezTo>
                  <a:cubicBezTo>
                    <a:pt x="605" y="36"/>
                    <a:pt x="57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5192484" y="662829"/>
              <a:ext cx="35692" cy="73529"/>
            </a:xfrm>
            <a:custGeom>
              <a:avLst/>
              <a:gdLst/>
              <a:ahLst/>
              <a:cxnLst/>
              <a:rect l="l" t="t" r="r" b="b"/>
              <a:pathLst>
                <a:path w="1194" h="2460" extrusionOk="0">
                  <a:moveTo>
                    <a:pt x="916" y="1"/>
                  </a:moveTo>
                  <a:cubicBezTo>
                    <a:pt x="886" y="1"/>
                    <a:pt x="855" y="25"/>
                    <a:pt x="863" y="63"/>
                  </a:cubicBezTo>
                  <a:cubicBezTo>
                    <a:pt x="1025" y="782"/>
                    <a:pt x="1081" y="1502"/>
                    <a:pt x="1034" y="2236"/>
                  </a:cubicBezTo>
                  <a:cubicBezTo>
                    <a:pt x="804" y="1713"/>
                    <a:pt x="462" y="1236"/>
                    <a:pt x="70" y="821"/>
                  </a:cubicBezTo>
                  <a:cubicBezTo>
                    <a:pt x="63" y="814"/>
                    <a:pt x="55" y="811"/>
                    <a:pt x="47" y="811"/>
                  </a:cubicBezTo>
                  <a:cubicBezTo>
                    <a:pt x="22" y="811"/>
                    <a:pt x="0" y="845"/>
                    <a:pt x="22" y="869"/>
                  </a:cubicBezTo>
                  <a:cubicBezTo>
                    <a:pt x="431" y="1332"/>
                    <a:pt x="723" y="1840"/>
                    <a:pt x="975" y="2399"/>
                  </a:cubicBezTo>
                  <a:cubicBezTo>
                    <a:pt x="984" y="2418"/>
                    <a:pt x="1002" y="2427"/>
                    <a:pt x="1020" y="2427"/>
                  </a:cubicBezTo>
                  <a:cubicBezTo>
                    <a:pt x="1021" y="2427"/>
                    <a:pt x="1023" y="2427"/>
                    <a:pt x="1024" y="2427"/>
                  </a:cubicBezTo>
                  <a:cubicBezTo>
                    <a:pt x="1030" y="2449"/>
                    <a:pt x="1051" y="2460"/>
                    <a:pt x="1072" y="2460"/>
                  </a:cubicBezTo>
                  <a:cubicBezTo>
                    <a:pt x="1099" y="2460"/>
                    <a:pt x="1127" y="2442"/>
                    <a:pt x="1130" y="2407"/>
                  </a:cubicBezTo>
                  <a:cubicBezTo>
                    <a:pt x="1193" y="1607"/>
                    <a:pt x="1137" y="819"/>
                    <a:pt x="959" y="36"/>
                  </a:cubicBezTo>
                  <a:cubicBezTo>
                    <a:pt x="954" y="11"/>
                    <a:pt x="93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5116288" y="1192988"/>
              <a:ext cx="179385" cy="77236"/>
            </a:xfrm>
            <a:custGeom>
              <a:avLst/>
              <a:gdLst/>
              <a:ahLst/>
              <a:cxnLst/>
              <a:rect l="l" t="t" r="r" b="b"/>
              <a:pathLst>
                <a:path w="6001" h="2584" extrusionOk="0">
                  <a:moveTo>
                    <a:pt x="2983" y="0"/>
                  </a:moveTo>
                  <a:cubicBezTo>
                    <a:pt x="2983" y="0"/>
                    <a:pt x="2256" y="302"/>
                    <a:pt x="1521" y="706"/>
                  </a:cubicBezTo>
                  <a:cubicBezTo>
                    <a:pt x="785" y="1108"/>
                    <a:pt x="43" y="1615"/>
                    <a:pt x="9" y="2016"/>
                  </a:cubicBezTo>
                  <a:cubicBezTo>
                    <a:pt x="1" y="2102"/>
                    <a:pt x="22" y="2184"/>
                    <a:pt x="73" y="2262"/>
                  </a:cubicBezTo>
                  <a:cubicBezTo>
                    <a:pt x="228" y="2494"/>
                    <a:pt x="708" y="2583"/>
                    <a:pt x="1329" y="2583"/>
                  </a:cubicBezTo>
                  <a:cubicBezTo>
                    <a:pt x="2862" y="2583"/>
                    <a:pt x="5255" y="2040"/>
                    <a:pt x="5768" y="1753"/>
                  </a:cubicBezTo>
                  <a:cubicBezTo>
                    <a:pt x="5947" y="1652"/>
                    <a:pt x="6001" y="1495"/>
                    <a:pt x="5975" y="1319"/>
                  </a:cubicBezTo>
                  <a:cubicBezTo>
                    <a:pt x="5903" y="784"/>
                    <a:pt x="5150" y="48"/>
                    <a:pt x="5150" y="48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5160289" y="1208083"/>
              <a:ext cx="49173" cy="15094"/>
            </a:xfrm>
            <a:custGeom>
              <a:avLst/>
              <a:gdLst/>
              <a:ahLst/>
              <a:cxnLst/>
              <a:rect l="l" t="t" r="r" b="b"/>
              <a:pathLst>
                <a:path w="1645" h="505" extrusionOk="0">
                  <a:moveTo>
                    <a:pt x="760" y="1"/>
                  </a:moveTo>
                  <a:cubicBezTo>
                    <a:pt x="559" y="1"/>
                    <a:pt x="357" y="29"/>
                    <a:pt x="177" y="60"/>
                  </a:cubicBezTo>
                  <a:cubicBezTo>
                    <a:pt x="1" y="91"/>
                    <a:pt x="62" y="348"/>
                    <a:pt x="227" y="348"/>
                  </a:cubicBezTo>
                  <a:cubicBezTo>
                    <a:pt x="237" y="348"/>
                    <a:pt x="246" y="347"/>
                    <a:pt x="256" y="345"/>
                  </a:cubicBezTo>
                  <a:cubicBezTo>
                    <a:pt x="402" y="320"/>
                    <a:pt x="587" y="291"/>
                    <a:pt x="769" y="291"/>
                  </a:cubicBezTo>
                  <a:cubicBezTo>
                    <a:pt x="982" y="291"/>
                    <a:pt x="1190" y="330"/>
                    <a:pt x="1329" y="462"/>
                  </a:cubicBezTo>
                  <a:cubicBezTo>
                    <a:pt x="1360" y="492"/>
                    <a:pt x="1395" y="505"/>
                    <a:pt x="1428" y="505"/>
                  </a:cubicBezTo>
                  <a:cubicBezTo>
                    <a:pt x="1543" y="505"/>
                    <a:pt x="1645" y="357"/>
                    <a:pt x="1536" y="255"/>
                  </a:cubicBezTo>
                  <a:cubicBezTo>
                    <a:pt x="1330" y="59"/>
                    <a:pt x="1047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5140381" y="1221384"/>
              <a:ext cx="53179" cy="14616"/>
            </a:xfrm>
            <a:custGeom>
              <a:avLst/>
              <a:gdLst/>
              <a:ahLst/>
              <a:cxnLst/>
              <a:rect l="l" t="t" r="r" b="b"/>
              <a:pathLst>
                <a:path w="1779" h="489" extrusionOk="0">
                  <a:moveTo>
                    <a:pt x="673" y="0"/>
                  </a:moveTo>
                  <a:cubicBezTo>
                    <a:pt x="508" y="0"/>
                    <a:pt x="341" y="19"/>
                    <a:pt x="173" y="57"/>
                  </a:cubicBezTo>
                  <a:cubicBezTo>
                    <a:pt x="1" y="96"/>
                    <a:pt x="56" y="345"/>
                    <a:pt x="215" y="345"/>
                  </a:cubicBezTo>
                  <a:cubicBezTo>
                    <a:pt x="227" y="345"/>
                    <a:pt x="239" y="343"/>
                    <a:pt x="252" y="340"/>
                  </a:cubicBezTo>
                  <a:cubicBezTo>
                    <a:pt x="396" y="308"/>
                    <a:pt x="540" y="292"/>
                    <a:pt x="683" y="292"/>
                  </a:cubicBezTo>
                  <a:cubicBezTo>
                    <a:pt x="957" y="292"/>
                    <a:pt x="1227" y="352"/>
                    <a:pt x="1483" y="473"/>
                  </a:cubicBezTo>
                  <a:cubicBezTo>
                    <a:pt x="1505" y="484"/>
                    <a:pt x="1528" y="489"/>
                    <a:pt x="1549" y="489"/>
                  </a:cubicBezTo>
                  <a:cubicBezTo>
                    <a:pt x="1686" y="489"/>
                    <a:pt x="1779" y="289"/>
                    <a:pt x="1631" y="219"/>
                  </a:cubicBezTo>
                  <a:cubicBezTo>
                    <a:pt x="1321" y="74"/>
                    <a:pt x="1001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5116288" y="1232383"/>
              <a:ext cx="179385" cy="37841"/>
            </a:xfrm>
            <a:custGeom>
              <a:avLst/>
              <a:gdLst/>
              <a:ahLst/>
              <a:cxnLst/>
              <a:rect l="l" t="t" r="r" b="b"/>
              <a:pathLst>
                <a:path w="6001" h="1266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4219" y="644"/>
                    <a:pt x="2674" y="813"/>
                    <a:pt x="1543" y="813"/>
                  </a:cubicBezTo>
                  <a:cubicBezTo>
                    <a:pt x="871" y="813"/>
                    <a:pt x="346" y="753"/>
                    <a:pt x="9" y="698"/>
                  </a:cubicBezTo>
                  <a:lnTo>
                    <a:pt x="9" y="698"/>
                  </a:lnTo>
                  <a:cubicBezTo>
                    <a:pt x="1" y="784"/>
                    <a:pt x="22" y="866"/>
                    <a:pt x="73" y="944"/>
                  </a:cubicBezTo>
                  <a:cubicBezTo>
                    <a:pt x="228" y="1176"/>
                    <a:pt x="708" y="1265"/>
                    <a:pt x="1329" y="1265"/>
                  </a:cubicBezTo>
                  <a:cubicBezTo>
                    <a:pt x="2862" y="1265"/>
                    <a:pt x="5255" y="722"/>
                    <a:pt x="5768" y="435"/>
                  </a:cubicBezTo>
                  <a:cubicBezTo>
                    <a:pt x="5947" y="334"/>
                    <a:pt x="6001" y="177"/>
                    <a:pt x="5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5429621" y="1185277"/>
              <a:ext cx="179415" cy="77176"/>
            </a:xfrm>
            <a:custGeom>
              <a:avLst/>
              <a:gdLst/>
              <a:ahLst/>
              <a:cxnLst/>
              <a:rect l="l" t="t" r="r" b="b"/>
              <a:pathLst>
                <a:path w="6002" h="2582" extrusionOk="0">
                  <a:moveTo>
                    <a:pt x="3020" y="0"/>
                  </a:moveTo>
                  <a:lnTo>
                    <a:pt x="853" y="47"/>
                  </a:lnTo>
                  <a:cubicBezTo>
                    <a:pt x="853" y="47"/>
                    <a:pt x="99" y="783"/>
                    <a:pt x="27" y="1317"/>
                  </a:cubicBezTo>
                  <a:cubicBezTo>
                    <a:pt x="0" y="1492"/>
                    <a:pt x="53" y="1649"/>
                    <a:pt x="233" y="1752"/>
                  </a:cubicBezTo>
                  <a:cubicBezTo>
                    <a:pt x="746" y="2038"/>
                    <a:pt x="3139" y="2581"/>
                    <a:pt x="4672" y="2581"/>
                  </a:cubicBezTo>
                  <a:cubicBezTo>
                    <a:pt x="5293" y="2581"/>
                    <a:pt x="5774" y="2492"/>
                    <a:pt x="5930" y="2260"/>
                  </a:cubicBezTo>
                  <a:cubicBezTo>
                    <a:pt x="5981" y="2182"/>
                    <a:pt x="6002" y="2100"/>
                    <a:pt x="5994" y="2014"/>
                  </a:cubicBezTo>
                  <a:cubicBezTo>
                    <a:pt x="5960" y="1613"/>
                    <a:pt x="5217" y="1108"/>
                    <a:pt x="4482" y="706"/>
                  </a:cubicBezTo>
                  <a:cubicBezTo>
                    <a:pt x="3745" y="301"/>
                    <a:pt x="3020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5520703" y="1202972"/>
              <a:ext cx="46244" cy="20833"/>
            </a:xfrm>
            <a:custGeom>
              <a:avLst/>
              <a:gdLst/>
              <a:ahLst/>
              <a:cxnLst/>
              <a:rect l="l" t="t" r="r" b="b"/>
              <a:pathLst>
                <a:path w="1547" h="697" extrusionOk="0">
                  <a:moveTo>
                    <a:pt x="1364" y="1"/>
                  </a:moveTo>
                  <a:cubicBezTo>
                    <a:pt x="1362" y="1"/>
                    <a:pt x="1359" y="1"/>
                    <a:pt x="1357" y="1"/>
                  </a:cubicBezTo>
                  <a:cubicBezTo>
                    <a:pt x="897" y="16"/>
                    <a:pt x="438" y="102"/>
                    <a:pt x="104" y="443"/>
                  </a:cubicBezTo>
                  <a:cubicBezTo>
                    <a:pt x="1" y="548"/>
                    <a:pt x="101" y="696"/>
                    <a:pt x="214" y="696"/>
                  </a:cubicBezTo>
                  <a:cubicBezTo>
                    <a:pt x="248" y="696"/>
                    <a:pt x="282" y="683"/>
                    <a:pt x="313" y="652"/>
                  </a:cubicBezTo>
                  <a:cubicBezTo>
                    <a:pt x="591" y="368"/>
                    <a:pt x="973" y="309"/>
                    <a:pt x="1357" y="294"/>
                  </a:cubicBezTo>
                  <a:cubicBezTo>
                    <a:pt x="1544" y="287"/>
                    <a:pt x="154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5501213" y="1193197"/>
              <a:ext cx="50608" cy="22358"/>
            </a:xfrm>
            <a:custGeom>
              <a:avLst/>
              <a:gdLst/>
              <a:ahLst/>
              <a:cxnLst/>
              <a:rect l="l" t="t" r="r" b="b"/>
              <a:pathLst>
                <a:path w="1693" h="748" extrusionOk="0">
                  <a:moveTo>
                    <a:pt x="1484" y="0"/>
                  </a:moveTo>
                  <a:cubicBezTo>
                    <a:pt x="975" y="0"/>
                    <a:pt x="508" y="176"/>
                    <a:pt x="115" y="501"/>
                  </a:cubicBezTo>
                  <a:cubicBezTo>
                    <a:pt x="1" y="598"/>
                    <a:pt x="106" y="747"/>
                    <a:pt x="226" y="747"/>
                  </a:cubicBezTo>
                  <a:cubicBezTo>
                    <a:pt x="259" y="747"/>
                    <a:pt x="293" y="736"/>
                    <a:pt x="324" y="710"/>
                  </a:cubicBezTo>
                  <a:cubicBezTo>
                    <a:pt x="655" y="432"/>
                    <a:pt x="1057" y="295"/>
                    <a:pt x="1488" y="295"/>
                  </a:cubicBezTo>
                  <a:cubicBezTo>
                    <a:pt x="1492" y="295"/>
                    <a:pt x="1497" y="295"/>
                    <a:pt x="1501" y="295"/>
                  </a:cubicBezTo>
                  <a:cubicBezTo>
                    <a:pt x="1501" y="295"/>
                    <a:pt x="1502" y="295"/>
                    <a:pt x="1502" y="295"/>
                  </a:cubicBezTo>
                  <a:cubicBezTo>
                    <a:pt x="1693" y="295"/>
                    <a:pt x="1693" y="3"/>
                    <a:pt x="1502" y="0"/>
                  </a:cubicBezTo>
                  <a:cubicBezTo>
                    <a:pt x="1496" y="0"/>
                    <a:pt x="149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5429621" y="1224612"/>
              <a:ext cx="179415" cy="37841"/>
            </a:xfrm>
            <a:custGeom>
              <a:avLst/>
              <a:gdLst/>
              <a:ahLst/>
              <a:cxnLst/>
              <a:rect l="l" t="t" r="r" b="b"/>
              <a:pathLst>
                <a:path w="6002" h="126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76"/>
                    <a:pt x="53" y="333"/>
                    <a:pt x="233" y="436"/>
                  </a:cubicBezTo>
                  <a:cubicBezTo>
                    <a:pt x="746" y="722"/>
                    <a:pt x="3139" y="1265"/>
                    <a:pt x="4672" y="1265"/>
                  </a:cubicBezTo>
                  <a:cubicBezTo>
                    <a:pt x="5293" y="1265"/>
                    <a:pt x="5774" y="1176"/>
                    <a:pt x="5930" y="944"/>
                  </a:cubicBezTo>
                  <a:cubicBezTo>
                    <a:pt x="5981" y="866"/>
                    <a:pt x="6002" y="784"/>
                    <a:pt x="5994" y="698"/>
                  </a:cubicBezTo>
                  <a:lnTo>
                    <a:pt x="5994" y="698"/>
                  </a:lnTo>
                  <a:cubicBezTo>
                    <a:pt x="5656" y="754"/>
                    <a:pt x="5130" y="813"/>
                    <a:pt x="4457" y="813"/>
                  </a:cubicBezTo>
                  <a:cubicBezTo>
                    <a:pt x="3326" y="813"/>
                    <a:pt x="1782" y="64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5251850" y="580781"/>
              <a:ext cx="82444" cy="83602"/>
            </a:xfrm>
            <a:custGeom>
              <a:avLst/>
              <a:gdLst/>
              <a:ahLst/>
              <a:cxnLst/>
              <a:rect l="l" t="t" r="r" b="b"/>
              <a:pathLst>
                <a:path w="2758" h="2797" extrusionOk="0">
                  <a:moveTo>
                    <a:pt x="2292" y="0"/>
                  </a:moveTo>
                  <a:lnTo>
                    <a:pt x="1" y="662"/>
                  </a:lnTo>
                  <a:cubicBezTo>
                    <a:pt x="70" y="812"/>
                    <a:pt x="262" y="2222"/>
                    <a:pt x="262" y="2222"/>
                  </a:cubicBezTo>
                  <a:lnTo>
                    <a:pt x="1181" y="2740"/>
                  </a:lnTo>
                  <a:cubicBezTo>
                    <a:pt x="1272" y="2778"/>
                    <a:pt x="1368" y="2797"/>
                    <a:pt x="1462" y="2797"/>
                  </a:cubicBezTo>
                  <a:cubicBezTo>
                    <a:pt x="1675" y="2797"/>
                    <a:pt x="1883" y="2703"/>
                    <a:pt x="2023" y="2532"/>
                  </a:cubicBezTo>
                  <a:lnTo>
                    <a:pt x="2757" y="1642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5087591" y="568915"/>
              <a:ext cx="73924" cy="64503"/>
            </a:xfrm>
            <a:custGeom>
              <a:avLst/>
              <a:gdLst/>
              <a:ahLst/>
              <a:cxnLst/>
              <a:rect l="l" t="t" r="r" b="b"/>
              <a:pathLst>
                <a:path w="2473" h="2158" extrusionOk="0">
                  <a:moveTo>
                    <a:pt x="1804" y="1"/>
                  </a:moveTo>
                  <a:cubicBezTo>
                    <a:pt x="1447" y="1"/>
                    <a:pt x="752" y="59"/>
                    <a:pt x="435" y="489"/>
                  </a:cubicBezTo>
                  <a:cubicBezTo>
                    <a:pt x="1" y="1080"/>
                    <a:pt x="447" y="2149"/>
                    <a:pt x="447" y="2149"/>
                  </a:cubicBezTo>
                  <a:cubicBezTo>
                    <a:pt x="447" y="2149"/>
                    <a:pt x="533" y="2157"/>
                    <a:pt x="668" y="2157"/>
                  </a:cubicBezTo>
                  <a:cubicBezTo>
                    <a:pt x="1025" y="2157"/>
                    <a:pt x="1719" y="2098"/>
                    <a:pt x="2036" y="1669"/>
                  </a:cubicBezTo>
                  <a:cubicBezTo>
                    <a:pt x="2472" y="1079"/>
                    <a:pt x="2025" y="9"/>
                    <a:pt x="2025" y="9"/>
                  </a:cubicBezTo>
                  <a:cubicBezTo>
                    <a:pt x="2025" y="9"/>
                    <a:pt x="1938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056712" y="612584"/>
              <a:ext cx="73416" cy="69464"/>
            </a:xfrm>
            <a:custGeom>
              <a:avLst/>
              <a:gdLst/>
              <a:ahLst/>
              <a:cxnLst/>
              <a:rect l="l" t="t" r="r" b="b"/>
              <a:pathLst>
                <a:path w="2456" h="2324" extrusionOk="0">
                  <a:moveTo>
                    <a:pt x="1875" y="0"/>
                  </a:moveTo>
                  <a:cubicBezTo>
                    <a:pt x="1875" y="0"/>
                    <a:pt x="716" y="37"/>
                    <a:pt x="359" y="679"/>
                  </a:cubicBezTo>
                  <a:cubicBezTo>
                    <a:pt x="1" y="1320"/>
                    <a:pt x="582" y="2324"/>
                    <a:pt x="582" y="2324"/>
                  </a:cubicBezTo>
                  <a:cubicBezTo>
                    <a:pt x="582" y="2324"/>
                    <a:pt x="1741" y="2287"/>
                    <a:pt x="2097" y="1645"/>
                  </a:cubicBezTo>
                  <a:cubicBezTo>
                    <a:pt x="2455" y="1003"/>
                    <a:pt x="1875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023202" y="668748"/>
              <a:ext cx="69739" cy="76518"/>
            </a:xfrm>
            <a:custGeom>
              <a:avLst/>
              <a:gdLst/>
              <a:ahLst/>
              <a:cxnLst/>
              <a:rect l="l" t="t" r="r" b="b"/>
              <a:pathLst>
                <a:path w="2333" h="2560" extrusionOk="0">
                  <a:moveTo>
                    <a:pt x="1984" y="0"/>
                  </a:moveTo>
                  <a:cubicBezTo>
                    <a:pt x="1984" y="0"/>
                    <a:pt x="510" y="837"/>
                    <a:pt x="215" y="1509"/>
                  </a:cubicBezTo>
                  <a:cubicBezTo>
                    <a:pt x="0" y="2001"/>
                    <a:pt x="919" y="2560"/>
                    <a:pt x="1542" y="2560"/>
                  </a:cubicBezTo>
                  <a:cubicBezTo>
                    <a:pt x="1770" y="2560"/>
                    <a:pt x="1959" y="2485"/>
                    <a:pt x="2038" y="2305"/>
                  </a:cubicBezTo>
                  <a:cubicBezTo>
                    <a:pt x="2333" y="1632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057907" y="667821"/>
              <a:ext cx="39518" cy="25436"/>
            </a:xfrm>
            <a:custGeom>
              <a:avLst/>
              <a:gdLst/>
              <a:ahLst/>
              <a:cxnLst/>
              <a:rect l="l" t="t" r="r" b="b"/>
              <a:pathLst>
                <a:path w="1322" h="851" extrusionOk="0">
                  <a:moveTo>
                    <a:pt x="330" y="0"/>
                  </a:moveTo>
                  <a:cubicBezTo>
                    <a:pt x="236" y="0"/>
                    <a:pt x="167" y="47"/>
                    <a:pt x="114" y="169"/>
                  </a:cubicBezTo>
                  <a:cubicBezTo>
                    <a:pt x="0" y="433"/>
                    <a:pt x="150" y="597"/>
                    <a:pt x="508" y="752"/>
                  </a:cubicBezTo>
                  <a:cubicBezTo>
                    <a:pt x="656" y="816"/>
                    <a:pt x="781" y="850"/>
                    <a:pt x="885" y="850"/>
                  </a:cubicBezTo>
                  <a:cubicBezTo>
                    <a:pt x="1034" y="850"/>
                    <a:pt x="1140" y="780"/>
                    <a:pt x="1207" y="624"/>
                  </a:cubicBezTo>
                  <a:cubicBezTo>
                    <a:pt x="1321" y="360"/>
                    <a:pt x="1136" y="304"/>
                    <a:pt x="778" y="148"/>
                  </a:cubicBezTo>
                  <a:cubicBezTo>
                    <a:pt x="584" y="65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394796" y="507192"/>
              <a:ext cx="71593" cy="58405"/>
            </a:xfrm>
            <a:custGeom>
              <a:avLst/>
              <a:gdLst/>
              <a:ahLst/>
              <a:cxnLst/>
              <a:rect l="l" t="t" r="r" b="b"/>
              <a:pathLst>
                <a:path w="2395" h="1954" extrusionOk="0">
                  <a:moveTo>
                    <a:pt x="1180" y="1"/>
                  </a:moveTo>
                  <a:cubicBezTo>
                    <a:pt x="601" y="1"/>
                    <a:pt x="1" y="438"/>
                    <a:pt x="1" y="438"/>
                  </a:cubicBezTo>
                  <a:cubicBezTo>
                    <a:pt x="1" y="438"/>
                    <a:pt x="172" y="1579"/>
                    <a:pt x="832" y="1876"/>
                  </a:cubicBezTo>
                  <a:cubicBezTo>
                    <a:pt x="954" y="1931"/>
                    <a:pt x="1084" y="1954"/>
                    <a:pt x="1216" y="1954"/>
                  </a:cubicBezTo>
                  <a:cubicBezTo>
                    <a:pt x="1795" y="1954"/>
                    <a:pt x="2395" y="1516"/>
                    <a:pt x="2395" y="1516"/>
                  </a:cubicBezTo>
                  <a:cubicBezTo>
                    <a:pt x="2395" y="1516"/>
                    <a:pt x="2225" y="377"/>
                    <a:pt x="1563" y="78"/>
                  </a:cubicBezTo>
                  <a:cubicBezTo>
                    <a:pt x="1441" y="23"/>
                    <a:pt x="1311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446121" y="531762"/>
              <a:ext cx="67288" cy="58435"/>
            </a:xfrm>
            <a:custGeom>
              <a:avLst/>
              <a:gdLst/>
              <a:ahLst/>
              <a:cxnLst/>
              <a:rect l="l" t="t" r="r" b="b"/>
              <a:pathLst>
                <a:path w="2251" h="1955" extrusionOk="0">
                  <a:moveTo>
                    <a:pt x="1063" y="1"/>
                  </a:moveTo>
                  <a:cubicBezTo>
                    <a:pt x="534" y="1"/>
                    <a:pt x="0" y="291"/>
                    <a:pt x="0" y="291"/>
                  </a:cubicBezTo>
                  <a:cubicBezTo>
                    <a:pt x="0" y="291"/>
                    <a:pt x="27" y="1440"/>
                    <a:pt x="648" y="1818"/>
                  </a:cubicBezTo>
                  <a:cubicBezTo>
                    <a:pt x="811" y="1918"/>
                    <a:pt x="1000" y="1955"/>
                    <a:pt x="1188" y="1955"/>
                  </a:cubicBezTo>
                  <a:cubicBezTo>
                    <a:pt x="1717" y="1955"/>
                    <a:pt x="2250" y="1666"/>
                    <a:pt x="2250" y="1666"/>
                  </a:cubicBezTo>
                  <a:cubicBezTo>
                    <a:pt x="2250" y="1666"/>
                    <a:pt x="2223" y="517"/>
                    <a:pt x="1602" y="137"/>
                  </a:cubicBezTo>
                  <a:cubicBezTo>
                    <a:pt x="1439" y="37"/>
                    <a:pt x="1251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499689" y="574235"/>
              <a:ext cx="82115" cy="62470"/>
            </a:xfrm>
            <a:custGeom>
              <a:avLst/>
              <a:gdLst/>
              <a:ahLst/>
              <a:cxnLst/>
              <a:rect l="l" t="t" r="r" b="b"/>
              <a:pathLst>
                <a:path w="2747" h="2090" extrusionOk="0">
                  <a:moveTo>
                    <a:pt x="1" y="0"/>
                  </a:moveTo>
                  <a:cubicBezTo>
                    <a:pt x="1" y="0"/>
                    <a:pt x="537" y="1576"/>
                    <a:pt x="1123" y="2013"/>
                  </a:cubicBezTo>
                  <a:cubicBezTo>
                    <a:pt x="1193" y="2066"/>
                    <a:pt x="1271" y="2089"/>
                    <a:pt x="1352" y="2089"/>
                  </a:cubicBezTo>
                  <a:cubicBezTo>
                    <a:pt x="1949" y="2089"/>
                    <a:pt x="2747" y="823"/>
                    <a:pt x="2232" y="439"/>
                  </a:cubicBezTo>
                  <a:cubicBezTo>
                    <a:pt x="1648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492275" y="565328"/>
              <a:ext cx="33958" cy="32311"/>
            </a:xfrm>
            <a:custGeom>
              <a:avLst/>
              <a:gdLst/>
              <a:ahLst/>
              <a:cxnLst/>
              <a:rect l="l" t="t" r="r" b="b"/>
              <a:pathLst>
                <a:path w="1136" h="1081" extrusionOk="0">
                  <a:moveTo>
                    <a:pt x="738" y="0"/>
                  </a:moveTo>
                  <a:cubicBezTo>
                    <a:pt x="606" y="0"/>
                    <a:pt x="503" y="151"/>
                    <a:pt x="345" y="375"/>
                  </a:cubicBezTo>
                  <a:cubicBezTo>
                    <a:pt x="125" y="684"/>
                    <a:pt x="0" y="822"/>
                    <a:pt x="229" y="996"/>
                  </a:cubicBezTo>
                  <a:cubicBezTo>
                    <a:pt x="306" y="1053"/>
                    <a:pt x="379" y="1081"/>
                    <a:pt x="450" y="1081"/>
                  </a:cubicBezTo>
                  <a:cubicBezTo>
                    <a:pt x="593" y="1081"/>
                    <a:pt x="730" y="970"/>
                    <a:pt x="876" y="764"/>
                  </a:cubicBezTo>
                  <a:cubicBezTo>
                    <a:pt x="1094" y="455"/>
                    <a:pt x="1135" y="242"/>
                    <a:pt x="905" y="70"/>
                  </a:cubicBezTo>
                  <a:cubicBezTo>
                    <a:pt x="842" y="22"/>
                    <a:pt x="788" y="0"/>
                    <a:pt x="738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5057399" y="509583"/>
              <a:ext cx="79424" cy="71915"/>
            </a:xfrm>
            <a:custGeom>
              <a:avLst/>
              <a:gdLst/>
              <a:ahLst/>
              <a:cxnLst/>
              <a:rect l="l" t="t" r="r" b="b"/>
              <a:pathLst>
                <a:path w="2657" h="2406" extrusionOk="0">
                  <a:moveTo>
                    <a:pt x="1153" y="1"/>
                  </a:moveTo>
                  <a:cubicBezTo>
                    <a:pt x="561" y="1"/>
                    <a:pt x="87" y="394"/>
                    <a:pt x="47" y="964"/>
                  </a:cubicBezTo>
                  <a:cubicBezTo>
                    <a:pt x="0" y="1614"/>
                    <a:pt x="536" y="2248"/>
                    <a:pt x="1245" y="2381"/>
                  </a:cubicBezTo>
                  <a:cubicBezTo>
                    <a:pt x="1333" y="2397"/>
                    <a:pt x="1420" y="2405"/>
                    <a:pt x="1504" y="2405"/>
                  </a:cubicBezTo>
                  <a:cubicBezTo>
                    <a:pt x="2096" y="2405"/>
                    <a:pt x="2570" y="2012"/>
                    <a:pt x="2610" y="1442"/>
                  </a:cubicBezTo>
                  <a:cubicBezTo>
                    <a:pt x="2657" y="791"/>
                    <a:pt x="2120" y="158"/>
                    <a:pt x="1412" y="25"/>
                  </a:cubicBezTo>
                  <a:cubicBezTo>
                    <a:pt x="1324" y="8"/>
                    <a:pt x="1237" y="1"/>
                    <a:pt x="1153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5072286" y="532658"/>
              <a:ext cx="45765" cy="24002"/>
            </a:xfrm>
            <a:custGeom>
              <a:avLst/>
              <a:gdLst/>
              <a:ahLst/>
              <a:cxnLst/>
              <a:rect l="l" t="t" r="r" b="b"/>
              <a:pathLst>
                <a:path w="1531" h="803" extrusionOk="0">
                  <a:moveTo>
                    <a:pt x="574" y="1"/>
                  </a:moveTo>
                  <a:cubicBezTo>
                    <a:pt x="374" y="1"/>
                    <a:pt x="189" y="61"/>
                    <a:pt x="50" y="125"/>
                  </a:cubicBezTo>
                  <a:cubicBezTo>
                    <a:pt x="16" y="141"/>
                    <a:pt x="0" y="180"/>
                    <a:pt x="16" y="214"/>
                  </a:cubicBezTo>
                  <a:cubicBezTo>
                    <a:pt x="28" y="239"/>
                    <a:pt x="52" y="254"/>
                    <a:pt x="78" y="254"/>
                  </a:cubicBezTo>
                  <a:cubicBezTo>
                    <a:pt x="87" y="254"/>
                    <a:pt x="97" y="252"/>
                    <a:pt x="106" y="248"/>
                  </a:cubicBezTo>
                  <a:cubicBezTo>
                    <a:pt x="274" y="172"/>
                    <a:pt x="431" y="134"/>
                    <a:pt x="575" y="134"/>
                  </a:cubicBezTo>
                  <a:cubicBezTo>
                    <a:pt x="906" y="134"/>
                    <a:pt x="1174" y="333"/>
                    <a:pt x="1375" y="732"/>
                  </a:cubicBezTo>
                  <a:cubicBezTo>
                    <a:pt x="1384" y="749"/>
                    <a:pt x="1391" y="762"/>
                    <a:pt x="1395" y="769"/>
                  </a:cubicBezTo>
                  <a:cubicBezTo>
                    <a:pt x="1406" y="790"/>
                    <a:pt x="1430" y="803"/>
                    <a:pt x="1453" y="803"/>
                  </a:cubicBezTo>
                  <a:cubicBezTo>
                    <a:pt x="1465" y="803"/>
                    <a:pt x="1477" y="800"/>
                    <a:pt x="1487" y="791"/>
                  </a:cubicBezTo>
                  <a:cubicBezTo>
                    <a:pt x="1519" y="772"/>
                    <a:pt x="1530" y="729"/>
                    <a:pt x="1511" y="698"/>
                  </a:cubicBezTo>
                  <a:cubicBezTo>
                    <a:pt x="1508" y="693"/>
                    <a:pt x="1504" y="683"/>
                    <a:pt x="1497" y="670"/>
                  </a:cubicBezTo>
                  <a:cubicBezTo>
                    <a:pt x="1235" y="150"/>
                    <a:pt x="8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5084362" y="539623"/>
              <a:ext cx="24990" cy="21252"/>
            </a:xfrm>
            <a:custGeom>
              <a:avLst/>
              <a:gdLst/>
              <a:ahLst/>
              <a:cxnLst/>
              <a:rect l="l" t="t" r="r" b="b"/>
              <a:pathLst>
                <a:path w="836" h="711" extrusionOk="0">
                  <a:moveTo>
                    <a:pt x="665" y="1"/>
                  </a:moveTo>
                  <a:cubicBezTo>
                    <a:pt x="260" y="1"/>
                    <a:pt x="62" y="400"/>
                    <a:pt x="10" y="628"/>
                  </a:cubicBezTo>
                  <a:cubicBezTo>
                    <a:pt x="0" y="664"/>
                    <a:pt x="24" y="700"/>
                    <a:pt x="61" y="708"/>
                  </a:cubicBezTo>
                  <a:cubicBezTo>
                    <a:pt x="66" y="711"/>
                    <a:pt x="71" y="711"/>
                    <a:pt x="76" y="711"/>
                  </a:cubicBezTo>
                  <a:cubicBezTo>
                    <a:pt x="109" y="711"/>
                    <a:pt x="137" y="690"/>
                    <a:pt x="141" y="657"/>
                  </a:cubicBezTo>
                  <a:cubicBezTo>
                    <a:pt x="148" y="635"/>
                    <a:pt x="266" y="137"/>
                    <a:pt x="668" y="137"/>
                  </a:cubicBezTo>
                  <a:cubicBezTo>
                    <a:pt x="694" y="137"/>
                    <a:pt x="722" y="139"/>
                    <a:pt x="751" y="144"/>
                  </a:cubicBezTo>
                  <a:cubicBezTo>
                    <a:pt x="754" y="144"/>
                    <a:pt x="758" y="144"/>
                    <a:pt x="761" y="144"/>
                  </a:cubicBezTo>
                  <a:cubicBezTo>
                    <a:pt x="793" y="144"/>
                    <a:pt x="824" y="121"/>
                    <a:pt x="829" y="87"/>
                  </a:cubicBezTo>
                  <a:cubicBezTo>
                    <a:pt x="836" y="50"/>
                    <a:pt x="809" y="15"/>
                    <a:pt x="772" y="9"/>
                  </a:cubicBezTo>
                  <a:cubicBezTo>
                    <a:pt x="735" y="3"/>
                    <a:pt x="699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5387084" y="446336"/>
              <a:ext cx="82503" cy="73769"/>
            </a:xfrm>
            <a:custGeom>
              <a:avLst/>
              <a:gdLst/>
              <a:ahLst/>
              <a:cxnLst/>
              <a:rect l="l" t="t" r="r" b="b"/>
              <a:pathLst>
                <a:path w="2760" h="2468" extrusionOk="0">
                  <a:moveTo>
                    <a:pt x="1567" y="1"/>
                  </a:moveTo>
                  <a:cubicBezTo>
                    <a:pt x="1414" y="1"/>
                    <a:pt x="1254" y="29"/>
                    <a:pt x="1094" y="89"/>
                  </a:cubicBezTo>
                  <a:cubicBezTo>
                    <a:pt x="421" y="341"/>
                    <a:pt x="1" y="1060"/>
                    <a:pt x="160" y="1691"/>
                  </a:cubicBezTo>
                  <a:cubicBezTo>
                    <a:pt x="280" y="2174"/>
                    <a:pt x="701" y="2468"/>
                    <a:pt x="1193" y="2468"/>
                  </a:cubicBezTo>
                  <a:cubicBezTo>
                    <a:pt x="1347" y="2468"/>
                    <a:pt x="1506" y="2439"/>
                    <a:pt x="1666" y="2379"/>
                  </a:cubicBezTo>
                  <a:cubicBezTo>
                    <a:pt x="2341" y="2127"/>
                    <a:pt x="2760" y="1408"/>
                    <a:pt x="2602" y="777"/>
                  </a:cubicBezTo>
                  <a:cubicBezTo>
                    <a:pt x="2480" y="294"/>
                    <a:pt x="2059" y="1"/>
                    <a:pt x="1567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5409324" y="468813"/>
              <a:ext cx="42268" cy="28665"/>
            </a:xfrm>
            <a:custGeom>
              <a:avLst/>
              <a:gdLst/>
              <a:ahLst/>
              <a:cxnLst/>
              <a:rect l="l" t="t" r="r" b="b"/>
              <a:pathLst>
                <a:path w="1414" h="959" extrusionOk="0">
                  <a:moveTo>
                    <a:pt x="1003" y="1"/>
                  </a:moveTo>
                  <a:cubicBezTo>
                    <a:pt x="644" y="1"/>
                    <a:pt x="225" y="163"/>
                    <a:pt x="23" y="834"/>
                  </a:cubicBezTo>
                  <a:cubicBezTo>
                    <a:pt x="19" y="848"/>
                    <a:pt x="16" y="860"/>
                    <a:pt x="13" y="865"/>
                  </a:cubicBezTo>
                  <a:cubicBezTo>
                    <a:pt x="0" y="901"/>
                    <a:pt x="17" y="939"/>
                    <a:pt x="53" y="953"/>
                  </a:cubicBezTo>
                  <a:cubicBezTo>
                    <a:pt x="61" y="957"/>
                    <a:pt x="68" y="958"/>
                    <a:pt x="77" y="958"/>
                  </a:cubicBezTo>
                  <a:cubicBezTo>
                    <a:pt x="103" y="958"/>
                    <a:pt x="130" y="940"/>
                    <a:pt x="143" y="915"/>
                  </a:cubicBezTo>
                  <a:cubicBezTo>
                    <a:pt x="146" y="908"/>
                    <a:pt x="150" y="894"/>
                    <a:pt x="154" y="875"/>
                  </a:cubicBezTo>
                  <a:cubicBezTo>
                    <a:pt x="304" y="383"/>
                    <a:pt x="585" y="135"/>
                    <a:pt x="994" y="135"/>
                  </a:cubicBezTo>
                  <a:cubicBezTo>
                    <a:pt x="1095" y="135"/>
                    <a:pt x="1205" y="150"/>
                    <a:pt x="1322" y="181"/>
                  </a:cubicBezTo>
                  <a:cubicBezTo>
                    <a:pt x="1327" y="182"/>
                    <a:pt x="1332" y="183"/>
                    <a:pt x="1337" y="183"/>
                  </a:cubicBezTo>
                  <a:cubicBezTo>
                    <a:pt x="1367" y="183"/>
                    <a:pt x="1396" y="163"/>
                    <a:pt x="1403" y="131"/>
                  </a:cubicBezTo>
                  <a:cubicBezTo>
                    <a:pt x="1413" y="96"/>
                    <a:pt x="1392" y="57"/>
                    <a:pt x="1354" y="48"/>
                  </a:cubicBezTo>
                  <a:cubicBezTo>
                    <a:pt x="1254" y="22"/>
                    <a:pt x="1132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5417843" y="480441"/>
              <a:ext cx="23137" cy="14078"/>
            </a:xfrm>
            <a:custGeom>
              <a:avLst/>
              <a:gdLst/>
              <a:ahLst/>
              <a:cxnLst/>
              <a:rect l="l" t="t" r="r" b="b"/>
              <a:pathLst>
                <a:path w="774" h="471" extrusionOk="0">
                  <a:moveTo>
                    <a:pt x="184" y="0"/>
                  </a:moveTo>
                  <a:cubicBezTo>
                    <a:pt x="127" y="0"/>
                    <a:pt x="66" y="10"/>
                    <a:pt x="1" y="33"/>
                  </a:cubicBezTo>
                  <a:lnTo>
                    <a:pt x="774" y="471"/>
                  </a:lnTo>
                  <a:cubicBezTo>
                    <a:pt x="774" y="471"/>
                    <a:pt x="57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5059253" y="233878"/>
              <a:ext cx="368664" cy="380828"/>
            </a:xfrm>
            <a:custGeom>
              <a:avLst/>
              <a:gdLst/>
              <a:ahLst/>
              <a:cxnLst/>
              <a:rect l="l" t="t" r="r" b="b"/>
              <a:pathLst>
                <a:path w="12333" h="12741" extrusionOk="0">
                  <a:moveTo>
                    <a:pt x="6130" y="1"/>
                  </a:moveTo>
                  <a:cubicBezTo>
                    <a:pt x="5634" y="1"/>
                    <a:pt x="5129" y="65"/>
                    <a:pt x="4623" y="198"/>
                  </a:cubicBezTo>
                  <a:cubicBezTo>
                    <a:pt x="1841" y="934"/>
                    <a:pt x="0" y="3651"/>
                    <a:pt x="349" y="6506"/>
                  </a:cubicBezTo>
                  <a:cubicBezTo>
                    <a:pt x="452" y="7365"/>
                    <a:pt x="734" y="8149"/>
                    <a:pt x="1149" y="8834"/>
                  </a:cubicBezTo>
                  <a:cubicBezTo>
                    <a:pt x="1465" y="9355"/>
                    <a:pt x="1652" y="9942"/>
                    <a:pt x="1746" y="10546"/>
                  </a:cubicBezTo>
                  <a:cubicBezTo>
                    <a:pt x="1887" y="11454"/>
                    <a:pt x="2625" y="12741"/>
                    <a:pt x="5270" y="12741"/>
                  </a:cubicBezTo>
                  <a:cubicBezTo>
                    <a:pt x="5868" y="12741"/>
                    <a:pt x="6565" y="12675"/>
                    <a:pt x="7374" y="12524"/>
                  </a:cubicBezTo>
                  <a:cubicBezTo>
                    <a:pt x="12073" y="11647"/>
                    <a:pt x="12332" y="9743"/>
                    <a:pt x="11991" y="8658"/>
                  </a:cubicBezTo>
                  <a:cubicBezTo>
                    <a:pt x="11797" y="8039"/>
                    <a:pt x="11764" y="7380"/>
                    <a:pt x="11867" y="6741"/>
                  </a:cubicBezTo>
                  <a:cubicBezTo>
                    <a:pt x="11968" y="6096"/>
                    <a:pt x="11964" y="5425"/>
                    <a:pt x="11840" y="4751"/>
                  </a:cubicBezTo>
                  <a:cubicBezTo>
                    <a:pt x="11319" y="1954"/>
                    <a:pt x="8876" y="1"/>
                    <a:pt x="6130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5235648" y="534541"/>
              <a:ext cx="73655" cy="42444"/>
            </a:xfrm>
            <a:custGeom>
              <a:avLst/>
              <a:gdLst/>
              <a:ahLst/>
              <a:cxnLst/>
              <a:rect l="l" t="t" r="r" b="b"/>
              <a:pathLst>
                <a:path w="2464" h="1420" extrusionOk="0">
                  <a:moveTo>
                    <a:pt x="2109" y="1"/>
                  </a:moveTo>
                  <a:cubicBezTo>
                    <a:pt x="2078" y="1"/>
                    <a:pt x="2046" y="5"/>
                    <a:pt x="2011" y="20"/>
                  </a:cubicBezTo>
                  <a:cubicBezTo>
                    <a:pt x="2011" y="20"/>
                    <a:pt x="1158" y="329"/>
                    <a:pt x="488" y="329"/>
                  </a:cubicBezTo>
                  <a:cubicBezTo>
                    <a:pt x="460" y="329"/>
                    <a:pt x="432" y="329"/>
                    <a:pt x="404" y="328"/>
                  </a:cubicBezTo>
                  <a:cubicBezTo>
                    <a:pt x="400" y="328"/>
                    <a:pt x="396" y="327"/>
                    <a:pt x="391" y="327"/>
                  </a:cubicBezTo>
                  <a:cubicBezTo>
                    <a:pt x="275" y="327"/>
                    <a:pt x="188" y="364"/>
                    <a:pt x="132" y="425"/>
                  </a:cubicBezTo>
                  <a:cubicBezTo>
                    <a:pt x="1" y="565"/>
                    <a:pt x="18" y="832"/>
                    <a:pt x="190" y="1053"/>
                  </a:cubicBezTo>
                  <a:cubicBezTo>
                    <a:pt x="344" y="1255"/>
                    <a:pt x="628" y="1419"/>
                    <a:pt x="1042" y="1419"/>
                  </a:cubicBezTo>
                  <a:cubicBezTo>
                    <a:pt x="1137" y="1419"/>
                    <a:pt x="1239" y="1411"/>
                    <a:pt x="1347" y="1392"/>
                  </a:cubicBezTo>
                  <a:cubicBezTo>
                    <a:pt x="1655" y="1337"/>
                    <a:pt x="1882" y="1213"/>
                    <a:pt x="2043" y="1057"/>
                  </a:cubicBezTo>
                  <a:cubicBezTo>
                    <a:pt x="2464" y="648"/>
                    <a:pt x="2419" y="34"/>
                    <a:pt x="2133" y="2"/>
                  </a:cubicBezTo>
                  <a:cubicBezTo>
                    <a:pt x="2125" y="1"/>
                    <a:pt x="2117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5239624" y="534541"/>
              <a:ext cx="59815" cy="16230"/>
            </a:xfrm>
            <a:custGeom>
              <a:avLst/>
              <a:gdLst/>
              <a:ahLst/>
              <a:cxnLst/>
              <a:rect l="l" t="t" r="r" b="b"/>
              <a:pathLst>
                <a:path w="2001" h="543" extrusionOk="0">
                  <a:moveTo>
                    <a:pt x="1975" y="1"/>
                  </a:moveTo>
                  <a:cubicBezTo>
                    <a:pt x="1945" y="1"/>
                    <a:pt x="1914" y="5"/>
                    <a:pt x="1880" y="17"/>
                  </a:cubicBezTo>
                  <a:cubicBezTo>
                    <a:pt x="1880" y="17"/>
                    <a:pt x="1026" y="328"/>
                    <a:pt x="356" y="328"/>
                  </a:cubicBezTo>
                  <a:cubicBezTo>
                    <a:pt x="328" y="328"/>
                    <a:pt x="300" y="327"/>
                    <a:pt x="273" y="326"/>
                  </a:cubicBezTo>
                  <a:cubicBezTo>
                    <a:pt x="268" y="326"/>
                    <a:pt x="264" y="326"/>
                    <a:pt x="260" y="326"/>
                  </a:cubicBezTo>
                  <a:cubicBezTo>
                    <a:pt x="145" y="326"/>
                    <a:pt x="58" y="362"/>
                    <a:pt x="0" y="424"/>
                  </a:cubicBezTo>
                  <a:cubicBezTo>
                    <a:pt x="222" y="503"/>
                    <a:pt x="457" y="543"/>
                    <a:pt x="692" y="543"/>
                  </a:cubicBezTo>
                  <a:cubicBezTo>
                    <a:pt x="1039" y="543"/>
                    <a:pt x="1385" y="456"/>
                    <a:pt x="1686" y="284"/>
                  </a:cubicBezTo>
                  <a:cubicBezTo>
                    <a:pt x="1807" y="215"/>
                    <a:pt x="1930" y="120"/>
                    <a:pt x="2000" y="2"/>
                  </a:cubicBezTo>
                  <a:cubicBezTo>
                    <a:pt x="1992" y="1"/>
                    <a:pt x="1984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5241298" y="557019"/>
              <a:ext cx="55451" cy="19967"/>
            </a:xfrm>
            <a:custGeom>
              <a:avLst/>
              <a:gdLst/>
              <a:ahLst/>
              <a:cxnLst/>
              <a:rect l="l" t="t" r="r" b="b"/>
              <a:pathLst>
                <a:path w="1855" h="668" extrusionOk="0">
                  <a:moveTo>
                    <a:pt x="921" y="0"/>
                  </a:moveTo>
                  <a:cubicBezTo>
                    <a:pt x="749" y="0"/>
                    <a:pt x="579" y="24"/>
                    <a:pt x="416" y="77"/>
                  </a:cubicBezTo>
                  <a:cubicBezTo>
                    <a:pt x="268" y="126"/>
                    <a:pt x="125" y="202"/>
                    <a:pt x="1" y="301"/>
                  </a:cubicBezTo>
                  <a:cubicBezTo>
                    <a:pt x="155" y="503"/>
                    <a:pt x="439" y="667"/>
                    <a:pt x="853" y="667"/>
                  </a:cubicBezTo>
                  <a:cubicBezTo>
                    <a:pt x="948" y="667"/>
                    <a:pt x="1050" y="659"/>
                    <a:pt x="1158" y="640"/>
                  </a:cubicBezTo>
                  <a:cubicBezTo>
                    <a:pt x="1466" y="585"/>
                    <a:pt x="1693" y="461"/>
                    <a:pt x="1854" y="305"/>
                  </a:cubicBezTo>
                  <a:cubicBezTo>
                    <a:pt x="1800" y="253"/>
                    <a:pt x="1741" y="209"/>
                    <a:pt x="1673" y="170"/>
                  </a:cubicBezTo>
                  <a:cubicBezTo>
                    <a:pt x="1551" y="99"/>
                    <a:pt x="1412" y="58"/>
                    <a:pt x="1275" y="33"/>
                  </a:cubicBezTo>
                  <a:cubicBezTo>
                    <a:pt x="1158" y="12"/>
                    <a:pt x="1039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5033097" y="307945"/>
              <a:ext cx="379246" cy="212847"/>
            </a:xfrm>
            <a:custGeom>
              <a:avLst/>
              <a:gdLst/>
              <a:ahLst/>
              <a:cxnLst/>
              <a:rect l="l" t="t" r="r" b="b"/>
              <a:pathLst>
                <a:path w="12687" h="7121" extrusionOk="0">
                  <a:moveTo>
                    <a:pt x="7250" y="0"/>
                  </a:moveTo>
                  <a:cubicBezTo>
                    <a:pt x="6802" y="0"/>
                    <a:pt x="6317" y="28"/>
                    <a:pt x="5793" y="88"/>
                  </a:cubicBezTo>
                  <a:cubicBezTo>
                    <a:pt x="0" y="744"/>
                    <a:pt x="2477" y="7121"/>
                    <a:pt x="2477" y="7121"/>
                  </a:cubicBezTo>
                  <a:lnTo>
                    <a:pt x="3028" y="5269"/>
                  </a:lnTo>
                  <a:cubicBezTo>
                    <a:pt x="5705" y="4672"/>
                    <a:pt x="6789" y="2086"/>
                    <a:pt x="6789" y="2086"/>
                  </a:cubicBezTo>
                  <a:cubicBezTo>
                    <a:pt x="7924" y="3305"/>
                    <a:pt x="10659" y="3363"/>
                    <a:pt x="11168" y="3363"/>
                  </a:cubicBezTo>
                  <a:cubicBezTo>
                    <a:pt x="11221" y="3363"/>
                    <a:pt x="11250" y="3362"/>
                    <a:pt x="11250" y="3362"/>
                  </a:cubicBezTo>
                  <a:cubicBezTo>
                    <a:pt x="11669" y="3530"/>
                    <a:pt x="12687" y="5076"/>
                    <a:pt x="12687" y="5076"/>
                  </a:cubicBezTo>
                  <a:cubicBezTo>
                    <a:pt x="12552" y="2828"/>
                    <a:pt x="11752" y="0"/>
                    <a:pt x="7250" y="0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5143759" y="440956"/>
              <a:ext cx="51116" cy="28635"/>
            </a:xfrm>
            <a:custGeom>
              <a:avLst/>
              <a:gdLst/>
              <a:ahLst/>
              <a:cxnLst/>
              <a:rect l="l" t="t" r="r" b="b"/>
              <a:pathLst>
                <a:path w="1710" h="958" extrusionOk="0">
                  <a:moveTo>
                    <a:pt x="1131" y="1"/>
                  </a:moveTo>
                  <a:cubicBezTo>
                    <a:pt x="778" y="1"/>
                    <a:pt x="312" y="138"/>
                    <a:pt x="30" y="765"/>
                  </a:cubicBezTo>
                  <a:cubicBezTo>
                    <a:pt x="0" y="833"/>
                    <a:pt x="30" y="914"/>
                    <a:pt x="99" y="945"/>
                  </a:cubicBezTo>
                  <a:cubicBezTo>
                    <a:pt x="119" y="953"/>
                    <a:pt x="136" y="957"/>
                    <a:pt x="156" y="957"/>
                  </a:cubicBezTo>
                  <a:cubicBezTo>
                    <a:pt x="207" y="957"/>
                    <a:pt x="256" y="928"/>
                    <a:pt x="279" y="877"/>
                  </a:cubicBezTo>
                  <a:cubicBezTo>
                    <a:pt x="502" y="380"/>
                    <a:pt x="863" y="272"/>
                    <a:pt x="1136" y="272"/>
                  </a:cubicBezTo>
                  <a:cubicBezTo>
                    <a:pt x="1337" y="272"/>
                    <a:pt x="1489" y="330"/>
                    <a:pt x="1504" y="336"/>
                  </a:cubicBezTo>
                  <a:cubicBezTo>
                    <a:pt x="1520" y="343"/>
                    <a:pt x="1537" y="346"/>
                    <a:pt x="1554" y="346"/>
                  </a:cubicBezTo>
                  <a:cubicBezTo>
                    <a:pt x="1609" y="346"/>
                    <a:pt x="1660" y="313"/>
                    <a:pt x="1682" y="260"/>
                  </a:cubicBezTo>
                  <a:cubicBezTo>
                    <a:pt x="1710" y="190"/>
                    <a:pt x="1676" y="111"/>
                    <a:pt x="1605" y="82"/>
                  </a:cubicBezTo>
                  <a:cubicBezTo>
                    <a:pt x="1601" y="80"/>
                    <a:pt x="1399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5298094" y="408914"/>
              <a:ext cx="54793" cy="19429"/>
            </a:xfrm>
            <a:custGeom>
              <a:avLst/>
              <a:gdLst/>
              <a:ahLst/>
              <a:cxnLst/>
              <a:rect l="l" t="t" r="r" b="b"/>
              <a:pathLst>
                <a:path w="1833" h="650" extrusionOk="0">
                  <a:moveTo>
                    <a:pt x="965" y="0"/>
                  </a:moveTo>
                  <a:cubicBezTo>
                    <a:pt x="423" y="0"/>
                    <a:pt x="55" y="417"/>
                    <a:pt x="51" y="423"/>
                  </a:cubicBezTo>
                  <a:cubicBezTo>
                    <a:pt x="1" y="480"/>
                    <a:pt x="8" y="567"/>
                    <a:pt x="64" y="615"/>
                  </a:cubicBezTo>
                  <a:cubicBezTo>
                    <a:pt x="91" y="639"/>
                    <a:pt x="123" y="649"/>
                    <a:pt x="155" y="649"/>
                  </a:cubicBezTo>
                  <a:cubicBezTo>
                    <a:pt x="194" y="649"/>
                    <a:pt x="231" y="633"/>
                    <a:pt x="258" y="604"/>
                  </a:cubicBezTo>
                  <a:cubicBezTo>
                    <a:pt x="273" y="584"/>
                    <a:pt x="548" y="276"/>
                    <a:pt x="958" y="276"/>
                  </a:cubicBezTo>
                  <a:cubicBezTo>
                    <a:pt x="1145" y="276"/>
                    <a:pt x="1361" y="341"/>
                    <a:pt x="1593" y="526"/>
                  </a:cubicBezTo>
                  <a:cubicBezTo>
                    <a:pt x="1618" y="547"/>
                    <a:pt x="1648" y="557"/>
                    <a:pt x="1678" y="557"/>
                  </a:cubicBezTo>
                  <a:cubicBezTo>
                    <a:pt x="1718" y="557"/>
                    <a:pt x="1758" y="539"/>
                    <a:pt x="1785" y="505"/>
                  </a:cubicBezTo>
                  <a:cubicBezTo>
                    <a:pt x="1833" y="444"/>
                    <a:pt x="1822" y="360"/>
                    <a:pt x="1764" y="312"/>
                  </a:cubicBezTo>
                  <a:cubicBezTo>
                    <a:pt x="1475" y="81"/>
                    <a:pt x="120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5260997" y="492277"/>
              <a:ext cx="24930" cy="36406"/>
            </a:xfrm>
            <a:custGeom>
              <a:avLst/>
              <a:gdLst/>
              <a:ahLst/>
              <a:cxnLst/>
              <a:rect l="l" t="t" r="r" b="b"/>
              <a:pathLst>
                <a:path w="834" h="1218" extrusionOk="0">
                  <a:moveTo>
                    <a:pt x="76" y="1"/>
                  </a:moveTo>
                  <a:cubicBezTo>
                    <a:pt x="71" y="1"/>
                    <a:pt x="65" y="1"/>
                    <a:pt x="60" y="3"/>
                  </a:cubicBezTo>
                  <a:cubicBezTo>
                    <a:pt x="24" y="10"/>
                    <a:pt x="1" y="46"/>
                    <a:pt x="9" y="83"/>
                  </a:cubicBezTo>
                  <a:lnTo>
                    <a:pt x="156" y="728"/>
                  </a:lnTo>
                  <a:cubicBezTo>
                    <a:pt x="159" y="747"/>
                    <a:pt x="172" y="763"/>
                    <a:pt x="187" y="772"/>
                  </a:cubicBezTo>
                  <a:cubicBezTo>
                    <a:pt x="198" y="777"/>
                    <a:pt x="210" y="780"/>
                    <a:pt x="222" y="780"/>
                  </a:cubicBezTo>
                  <a:cubicBezTo>
                    <a:pt x="229" y="780"/>
                    <a:pt x="236" y="779"/>
                    <a:pt x="242" y="778"/>
                  </a:cubicBezTo>
                  <a:cubicBezTo>
                    <a:pt x="307" y="757"/>
                    <a:pt x="412" y="735"/>
                    <a:pt x="505" y="735"/>
                  </a:cubicBezTo>
                  <a:cubicBezTo>
                    <a:pt x="585" y="735"/>
                    <a:pt x="656" y="752"/>
                    <a:pt x="681" y="800"/>
                  </a:cubicBezTo>
                  <a:cubicBezTo>
                    <a:pt x="690" y="817"/>
                    <a:pt x="693" y="833"/>
                    <a:pt x="686" y="854"/>
                  </a:cubicBezTo>
                  <a:cubicBezTo>
                    <a:pt x="655" y="943"/>
                    <a:pt x="499" y="1043"/>
                    <a:pt x="407" y="1088"/>
                  </a:cubicBezTo>
                  <a:cubicBezTo>
                    <a:pt x="375" y="1105"/>
                    <a:pt x="361" y="1146"/>
                    <a:pt x="376" y="1180"/>
                  </a:cubicBezTo>
                  <a:cubicBezTo>
                    <a:pt x="389" y="1204"/>
                    <a:pt x="413" y="1218"/>
                    <a:pt x="439" y="1218"/>
                  </a:cubicBezTo>
                  <a:cubicBezTo>
                    <a:pt x="448" y="1218"/>
                    <a:pt x="457" y="1217"/>
                    <a:pt x="468" y="1211"/>
                  </a:cubicBezTo>
                  <a:cubicBezTo>
                    <a:pt x="498" y="1197"/>
                    <a:pt x="759" y="1070"/>
                    <a:pt x="815" y="899"/>
                  </a:cubicBezTo>
                  <a:cubicBezTo>
                    <a:pt x="834" y="842"/>
                    <a:pt x="830" y="787"/>
                    <a:pt x="803" y="737"/>
                  </a:cubicBezTo>
                  <a:cubicBezTo>
                    <a:pt x="745" y="629"/>
                    <a:pt x="624" y="599"/>
                    <a:pt x="504" y="599"/>
                  </a:cubicBezTo>
                  <a:cubicBezTo>
                    <a:pt x="417" y="599"/>
                    <a:pt x="331" y="615"/>
                    <a:pt x="272" y="629"/>
                  </a:cubicBezTo>
                  <a:lnTo>
                    <a:pt x="142" y="53"/>
                  </a:lnTo>
                  <a:cubicBezTo>
                    <a:pt x="136" y="22"/>
                    <a:pt x="10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5313668" y="475270"/>
              <a:ext cx="47230" cy="21581"/>
            </a:xfrm>
            <a:custGeom>
              <a:avLst/>
              <a:gdLst/>
              <a:ahLst/>
              <a:cxnLst/>
              <a:rect l="l" t="t" r="r" b="b"/>
              <a:pathLst>
                <a:path w="1580" h="722" extrusionOk="0">
                  <a:moveTo>
                    <a:pt x="1293" y="1"/>
                  </a:moveTo>
                  <a:cubicBezTo>
                    <a:pt x="404" y="1"/>
                    <a:pt x="37" y="589"/>
                    <a:pt x="20" y="617"/>
                  </a:cubicBezTo>
                  <a:cubicBezTo>
                    <a:pt x="1" y="649"/>
                    <a:pt x="12" y="692"/>
                    <a:pt x="43" y="711"/>
                  </a:cubicBezTo>
                  <a:cubicBezTo>
                    <a:pt x="54" y="718"/>
                    <a:pt x="65" y="721"/>
                    <a:pt x="78" y="721"/>
                  </a:cubicBezTo>
                  <a:cubicBezTo>
                    <a:pt x="101" y="721"/>
                    <a:pt x="125" y="709"/>
                    <a:pt x="137" y="686"/>
                  </a:cubicBezTo>
                  <a:cubicBezTo>
                    <a:pt x="152" y="661"/>
                    <a:pt x="485" y="136"/>
                    <a:pt x="1295" y="136"/>
                  </a:cubicBezTo>
                  <a:cubicBezTo>
                    <a:pt x="1361" y="136"/>
                    <a:pt x="1429" y="139"/>
                    <a:pt x="1501" y="147"/>
                  </a:cubicBezTo>
                  <a:cubicBezTo>
                    <a:pt x="1503" y="147"/>
                    <a:pt x="1506" y="147"/>
                    <a:pt x="1508" y="147"/>
                  </a:cubicBezTo>
                  <a:cubicBezTo>
                    <a:pt x="1542" y="147"/>
                    <a:pt x="1573" y="120"/>
                    <a:pt x="1577" y="86"/>
                  </a:cubicBezTo>
                  <a:cubicBezTo>
                    <a:pt x="1580" y="49"/>
                    <a:pt x="1552" y="16"/>
                    <a:pt x="1515" y="13"/>
                  </a:cubicBezTo>
                  <a:cubicBezTo>
                    <a:pt x="1438" y="5"/>
                    <a:pt x="1364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5164893" y="508776"/>
              <a:ext cx="50668" cy="11478"/>
            </a:xfrm>
            <a:custGeom>
              <a:avLst/>
              <a:gdLst/>
              <a:ahLst/>
              <a:cxnLst/>
              <a:rect l="l" t="t" r="r" b="b"/>
              <a:pathLst>
                <a:path w="1695" h="384" extrusionOk="0">
                  <a:moveTo>
                    <a:pt x="869" y="0"/>
                  </a:moveTo>
                  <a:cubicBezTo>
                    <a:pt x="362" y="0"/>
                    <a:pt x="53" y="249"/>
                    <a:pt x="34" y="264"/>
                  </a:cubicBezTo>
                  <a:cubicBezTo>
                    <a:pt x="6" y="286"/>
                    <a:pt x="1" y="331"/>
                    <a:pt x="26" y="360"/>
                  </a:cubicBezTo>
                  <a:cubicBezTo>
                    <a:pt x="39" y="375"/>
                    <a:pt x="58" y="384"/>
                    <a:pt x="78" y="384"/>
                  </a:cubicBezTo>
                  <a:cubicBezTo>
                    <a:pt x="94" y="384"/>
                    <a:pt x="108" y="381"/>
                    <a:pt x="121" y="371"/>
                  </a:cubicBezTo>
                  <a:cubicBezTo>
                    <a:pt x="125" y="367"/>
                    <a:pt x="407" y="141"/>
                    <a:pt x="872" y="141"/>
                  </a:cubicBezTo>
                  <a:cubicBezTo>
                    <a:pt x="1077" y="141"/>
                    <a:pt x="1318" y="185"/>
                    <a:pt x="1587" y="312"/>
                  </a:cubicBezTo>
                  <a:cubicBezTo>
                    <a:pt x="1596" y="316"/>
                    <a:pt x="1605" y="318"/>
                    <a:pt x="1614" y="318"/>
                  </a:cubicBezTo>
                  <a:cubicBezTo>
                    <a:pt x="1639" y="318"/>
                    <a:pt x="1665" y="303"/>
                    <a:pt x="1676" y="278"/>
                  </a:cubicBezTo>
                  <a:cubicBezTo>
                    <a:pt x="1694" y="243"/>
                    <a:pt x="1679" y="202"/>
                    <a:pt x="1645" y="186"/>
                  </a:cubicBezTo>
                  <a:cubicBezTo>
                    <a:pt x="1353" y="48"/>
                    <a:pt x="1092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5334294" y="495176"/>
              <a:ext cx="75389" cy="61663"/>
            </a:xfrm>
            <a:custGeom>
              <a:avLst/>
              <a:gdLst/>
              <a:ahLst/>
              <a:cxnLst/>
              <a:rect l="l" t="t" r="r" b="b"/>
              <a:pathLst>
                <a:path w="2522" h="2063" extrusionOk="0">
                  <a:moveTo>
                    <a:pt x="1327" y="0"/>
                  </a:moveTo>
                  <a:cubicBezTo>
                    <a:pt x="1230" y="0"/>
                    <a:pt x="1131" y="11"/>
                    <a:pt x="1031" y="34"/>
                  </a:cubicBezTo>
                  <a:cubicBezTo>
                    <a:pt x="406" y="177"/>
                    <a:pt x="1" y="741"/>
                    <a:pt x="128" y="1292"/>
                  </a:cubicBezTo>
                  <a:cubicBezTo>
                    <a:pt x="235" y="1755"/>
                    <a:pt x="683" y="2062"/>
                    <a:pt x="1196" y="2062"/>
                  </a:cubicBezTo>
                  <a:cubicBezTo>
                    <a:pt x="1293" y="2062"/>
                    <a:pt x="1392" y="2051"/>
                    <a:pt x="1491" y="2029"/>
                  </a:cubicBezTo>
                  <a:cubicBezTo>
                    <a:pt x="2117" y="1885"/>
                    <a:pt x="2522" y="1320"/>
                    <a:pt x="2395" y="769"/>
                  </a:cubicBezTo>
                  <a:cubicBezTo>
                    <a:pt x="2288" y="307"/>
                    <a:pt x="1839" y="0"/>
                    <a:pt x="1327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5134014" y="536036"/>
              <a:ext cx="70576" cy="61245"/>
            </a:xfrm>
            <a:custGeom>
              <a:avLst/>
              <a:gdLst/>
              <a:ahLst/>
              <a:cxnLst/>
              <a:rect l="l" t="t" r="r" b="b"/>
              <a:pathLst>
                <a:path w="2361" h="2049" extrusionOk="0">
                  <a:moveTo>
                    <a:pt x="1189" y="0"/>
                  </a:moveTo>
                  <a:cubicBezTo>
                    <a:pt x="1176" y="0"/>
                    <a:pt x="1162" y="1"/>
                    <a:pt x="1148" y="1"/>
                  </a:cubicBezTo>
                  <a:cubicBezTo>
                    <a:pt x="506" y="21"/>
                    <a:pt x="0" y="495"/>
                    <a:pt x="17" y="1060"/>
                  </a:cubicBezTo>
                  <a:cubicBezTo>
                    <a:pt x="35" y="1612"/>
                    <a:pt x="546" y="2048"/>
                    <a:pt x="1170" y="2048"/>
                  </a:cubicBezTo>
                  <a:cubicBezTo>
                    <a:pt x="1184" y="2048"/>
                    <a:pt x="1198" y="2048"/>
                    <a:pt x="1211" y="2048"/>
                  </a:cubicBezTo>
                  <a:cubicBezTo>
                    <a:pt x="1854" y="2028"/>
                    <a:pt x="2360" y="1554"/>
                    <a:pt x="2343" y="989"/>
                  </a:cubicBezTo>
                  <a:cubicBezTo>
                    <a:pt x="2327" y="437"/>
                    <a:pt x="1816" y="0"/>
                    <a:pt x="1189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5042901" y="208412"/>
              <a:ext cx="384178" cy="323798"/>
            </a:xfrm>
            <a:custGeom>
              <a:avLst/>
              <a:gdLst/>
              <a:ahLst/>
              <a:cxnLst/>
              <a:rect l="l" t="t" r="r" b="b"/>
              <a:pathLst>
                <a:path w="12852" h="10833" extrusionOk="0">
                  <a:moveTo>
                    <a:pt x="6812" y="1"/>
                  </a:moveTo>
                  <a:cubicBezTo>
                    <a:pt x="5938" y="1"/>
                    <a:pt x="5610" y="500"/>
                    <a:pt x="5504" y="734"/>
                  </a:cubicBezTo>
                  <a:cubicBezTo>
                    <a:pt x="5370" y="615"/>
                    <a:pt x="5112" y="450"/>
                    <a:pt x="4727" y="450"/>
                  </a:cubicBezTo>
                  <a:cubicBezTo>
                    <a:pt x="4047" y="450"/>
                    <a:pt x="2967" y="966"/>
                    <a:pt x="1460" y="3165"/>
                  </a:cubicBezTo>
                  <a:cubicBezTo>
                    <a:pt x="868" y="4029"/>
                    <a:pt x="560" y="4871"/>
                    <a:pt x="440" y="5662"/>
                  </a:cubicBezTo>
                  <a:cubicBezTo>
                    <a:pt x="1" y="8605"/>
                    <a:pt x="2192" y="10832"/>
                    <a:pt x="2192" y="10832"/>
                  </a:cubicBezTo>
                  <a:cubicBezTo>
                    <a:pt x="2180" y="10057"/>
                    <a:pt x="2240" y="9148"/>
                    <a:pt x="2432" y="8517"/>
                  </a:cubicBezTo>
                  <a:cubicBezTo>
                    <a:pt x="4299" y="7490"/>
                    <a:pt x="5852" y="6229"/>
                    <a:pt x="6137" y="4390"/>
                  </a:cubicBezTo>
                  <a:cubicBezTo>
                    <a:pt x="6785" y="5642"/>
                    <a:pt x="9452" y="6170"/>
                    <a:pt x="11268" y="6375"/>
                  </a:cubicBezTo>
                  <a:cubicBezTo>
                    <a:pt x="11682" y="6888"/>
                    <a:pt x="12105" y="8057"/>
                    <a:pt x="12381" y="8780"/>
                  </a:cubicBezTo>
                  <a:cubicBezTo>
                    <a:pt x="12381" y="8780"/>
                    <a:pt x="12820" y="7723"/>
                    <a:pt x="12834" y="6322"/>
                  </a:cubicBezTo>
                  <a:cubicBezTo>
                    <a:pt x="12851" y="4782"/>
                    <a:pt x="12352" y="2829"/>
                    <a:pt x="10192" y="1396"/>
                  </a:cubicBezTo>
                  <a:cubicBezTo>
                    <a:pt x="8590" y="330"/>
                    <a:pt x="7521" y="1"/>
                    <a:pt x="6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5056174" y="208471"/>
              <a:ext cx="370906" cy="188935"/>
            </a:xfrm>
            <a:custGeom>
              <a:avLst/>
              <a:gdLst/>
              <a:ahLst/>
              <a:cxnLst/>
              <a:rect l="l" t="t" r="r" b="b"/>
              <a:pathLst>
                <a:path w="12408" h="6321" extrusionOk="0">
                  <a:moveTo>
                    <a:pt x="6371" y="1"/>
                  </a:moveTo>
                  <a:cubicBezTo>
                    <a:pt x="5497" y="1"/>
                    <a:pt x="5169" y="500"/>
                    <a:pt x="5063" y="734"/>
                  </a:cubicBezTo>
                  <a:cubicBezTo>
                    <a:pt x="4929" y="615"/>
                    <a:pt x="4672" y="450"/>
                    <a:pt x="4287" y="450"/>
                  </a:cubicBezTo>
                  <a:cubicBezTo>
                    <a:pt x="3607" y="450"/>
                    <a:pt x="2528" y="966"/>
                    <a:pt x="1019" y="3166"/>
                  </a:cubicBezTo>
                  <a:cubicBezTo>
                    <a:pt x="426" y="4028"/>
                    <a:pt x="120" y="4871"/>
                    <a:pt x="0" y="5661"/>
                  </a:cubicBezTo>
                  <a:cubicBezTo>
                    <a:pt x="946" y="4061"/>
                    <a:pt x="2777" y="1400"/>
                    <a:pt x="4507" y="1400"/>
                  </a:cubicBezTo>
                  <a:cubicBezTo>
                    <a:pt x="4739" y="1400"/>
                    <a:pt x="4970" y="1447"/>
                    <a:pt x="5196" y="1552"/>
                  </a:cubicBezTo>
                  <a:cubicBezTo>
                    <a:pt x="5196" y="1552"/>
                    <a:pt x="5628" y="788"/>
                    <a:pt x="6529" y="788"/>
                  </a:cubicBezTo>
                  <a:cubicBezTo>
                    <a:pt x="6747" y="788"/>
                    <a:pt x="6993" y="833"/>
                    <a:pt x="7267" y="944"/>
                  </a:cubicBezTo>
                  <a:cubicBezTo>
                    <a:pt x="8603" y="1487"/>
                    <a:pt x="11450" y="2734"/>
                    <a:pt x="12390" y="6320"/>
                  </a:cubicBezTo>
                  <a:cubicBezTo>
                    <a:pt x="12407" y="4780"/>
                    <a:pt x="11908" y="2827"/>
                    <a:pt x="9751" y="1396"/>
                  </a:cubicBezTo>
                  <a:cubicBezTo>
                    <a:pt x="8149" y="330"/>
                    <a:pt x="7080" y="1"/>
                    <a:pt x="6371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5176252" y="719052"/>
              <a:ext cx="363403" cy="480840"/>
            </a:xfrm>
            <a:custGeom>
              <a:avLst/>
              <a:gdLst/>
              <a:ahLst/>
              <a:cxnLst/>
              <a:rect l="l" t="t" r="r" b="b"/>
              <a:pathLst>
                <a:path w="12157" h="16087" extrusionOk="0">
                  <a:moveTo>
                    <a:pt x="6710" y="0"/>
                  </a:moveTo>
                  <a:cubicBezTo>
                    <a:pt x="6662" y="0"/>
                    <a:pt x="6613" y="5"/>
                    <a:pt x="6564" y="15"/>
                  </a:cubicBezTo>
                  <a:lnTo>
                    <a:pt x="2861" y="746"/>
                  </a:lnTo>
                  <a:cubicBezTo>
                    <a:pt x="2516" y="814"/>
                    <a:pt x="2247" y="1119"/>
                    <a:pt x="2190" y="1506"/>
                  </a:cubicBezTo>
                  <a:lnTo>
                    <a:pt x="1618" y="5351"/>
                  </a:lnTo>
                  <a:lnTo>
                    <a:pt x="0" y="15820"/>
                  </a:lnTo>
                  <a:lnTo>
                    <a:pt x="3909" y="16086"/>
                  </a:lnTo>
                  <a:lnTo>
                    <a:pt x="5725" y="8845"/>
                  </a:lnTo>
                  <a:lnTo>
                    <a:pt x="8376" y="15892"/>
                  </a:lnTo>
                  <a:cubicBezTo>
                    <a:pt x="8376" y="15892"/>
                    <a:pt x="12156" y="15522"/>
                    <a:pt x="12019" y="15193"/>
                  </a:cubicBezTo>
                  <a:cubicBezTo>
                    <a:pt x="11879" y="14865"/>
                    <a:pt x="9078" y="4395"/>
                    <a:pt x="9078" y="4395"/>
                  </a:cubicBezTo>
                  <a:lnTo>
                    <a:pt x="7450" y="523"/>
                  </a:lnTo>
                  <a:cubicBezTo>
                    <a:pt x="7312" y="198"/>
                    <a:pt x="7021" y="0"/>
                    <a:pt x="6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5337372" y="612465"/>
              <a:ext cx="47798" cy="127810"/>
            </a:xfrm>
            <a:custGeom>
              <a:avLst/>
              <a:gdLst/>
              <a:ahLst/>
              <a:cxnLst/>
              <a:rect l="l" t="t" r="r" b="b"/>
              <a:pathLst>
                <a:path w="1599" h="4276" extrusionOk="0">
                  <a:moveTo>
                    <a:pt x="610" y="0"/>
                  </a:moveTo>
                  <a:cubicBezTo>
                    <a:pt x="420" y="0"/>
                    <a:pt x="216" y="54"/>
                    <a:pt x="1" y="144"/>
                  </a:cubicBezTo>
                  <a:lnTo>
                    <a:pt x="873" y="4276"/>
                  </a:lnTo>
                  <a:lnTo>
                    <a:pt x="1599" y="4150"/>
                  </a:lnTo>
                  <a:lnTo>
                    <a:pt x="773" y="14"/>
                  </a:lnTo>
                  <a:cubicBezTo>
                    <a:pt x="720" y="5"/>
                    <a:pt x="665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5366906" y="723416"/>
              <a:ext cx="13063" cy="13092"/>
            </a:xfrm>
            <a:custGeom>
              <a:avLst/>
              <a:gdLst/>
              <a:ahLst/>
              <a:cxnLst/>
              <a:rect l="l" t="t" r="r" b="b"/>
              <a:pathLst>
                <a:path w="437" h="438" extrusionOk="0">
                  <a:moveTo>
                    <a:pt x="222" y="0"/>
                  </a:moveTo>
                  <a:cubicBezTo>
                    <a:pt x="221" y="0"/>
                    <a:pt x="220" y="0"/>
                    <a:pt x="220" y="0"/>
                  </a:cubicBezTo>
                  <a:cubicBezTo>
                    <a:pt x="100" y="0"/>
                    <a:pt x="1" y="98"/>
                    <a:pt x="1" y="219"/>
                  </a:cubicBezTo>
                  <a:cubicBezTo>
                    <a:pt x="1" y="339"/>
                    <a:pt x="97" y="438"/>
                    <a:pt x="220" y="438"/>
                  </a:cubicBezTo>
                  <a:cubicBezTo>
                    <a:pt x="338" y="438"/>
                    <a:pt x="437" y="342"/>
                    <a:pt x="437" y="219"/>
                  </a:cubicBezTo>
                  <a:cubicBezTo>
                    <a:pt x="437" y="99"/>
                    <a:pt x="341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5233257" y="636676"/>
              <a:ext cx="44749" cy="125090"/>
            </a:xfrm>
            <a:custGeom>
              <a:avLst/>
              <a:gdLst/>
              <a:ahLst/>
              <a:cxnLst/>
              <a:rect l="l" t="t" r="r" b="b"/>
              <a:pathLst>
                <a:path w="1497" h="4185" extrusionOk="0">
                  <a:moveTo>
                    <a:pt x="707" y="0"/>
                  </a:moveTo>
                  <a:cubicBezTo>
                    <a:pt x="421" y="20"/>
                    <a:pt x="189" y="112"/>
                    <a:pt x="0" y="260"/>
                  </a:cubicBezTo>
                  <a:lnTo>
                    <a:pt x="748" y="4184"/>
                  </a:lnTo>
                  <a:lnTo>
                    <a:pt x="1496" y="4017"/>
                  </a:lnTo>
                  <a:cubicBezTo>
                    <a:pt x="1496" y="3957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5259144" y="745266"/>
              <a:ext cx="13422" cy="13421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8" y="448"/>
                    <a:pt x="448" y="348"/>
                    <a:pt x="448" y="224"/>
                  </a:cubicBezTo>
                  <a:cubicBezTo>
                    <a:pt x="448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5" name="Google Shape;2355;p34"/>
            <p:cNvSpPr/>
            <p:nvPr/>
          </p:nvSpPr>
          <p:spPr>
            <a:xfrm>
              <a:off x="5226621" y="849044"/>
              <a:ext cx="218514" cy="31504"/>
            </a:xfrm>
            <a:custGeom>
              <a:avLst/>
              <a:gdLst/>
              <a:ahLst/>
              <a:cxnLst/>
              <a:rect l="l" t="t" r="r" b="b"/>
              <a:pathLst>
                <a:path w="7310" h="1054" extrusionOk="0">
                  <a:moveTo>
                    <a:pt x="7233" y="0"/>
                  </a:moveTo>
                  <a:cubicBezTo>
                    <a:pt x="7228" y="0"/>
                    <a:pt x="7223" y="1"/>
                    <a:pt x="7218" y="2"/>
                  </a:cubicBezTo>
                  <a:cubicBezTo>
                    <a:pt x="4944" y="567"/>
                    <a:pt x="2537" y="875"/>
                    <a:pt x="67" y="918"/>
                  </a:cubicBezTo>
                  <a:cubicBezTo>
                    <a:pt x="30" y="918"/>
                    <a:pt x="1" y="949"/>
                    <a:pt x="1" y="987"/>
                  </a:cubicBezTo>
                  <a:cubicBezTo>
                    <a:pt x="2" y="1024"/>
                    <a:pt x="32" y="1054"/>
                    <a:pt x="68" y="1054"/>
                  </a:cubicBezTo>
                  <a:cubicBezTo>
                    <a:pt x="2551" y="1010"/>
                    <a:pt x="4966" y="700"/>
                    <a:pt x="7251" y="135"/>
                  </a:cubicBezTo>
                  <a:cubicBezTo>
                    <a:pt x="7288" y="126"/>
                    <a:pt x="7309" y="87"/>
                    <a:pt x="7301" y="52"/>
                  </a:cubicBezTo>
                  <a:cubicBezTo>
                    <a:pt x="7294" y="21"/>
                    <a:pt x="7265" y="0"/>
                    <a:pt x="7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6" name="Google Shape;2356;p34"/>
            <p:cNvSpPr/>
            <p:nvPr/>
          </p:nvSpPr>
          <p:spPr>
            <a:xfrm>
              <a:off x="5223871" y="862674"/>
              <a:ext cx="226077" cy="31923"/>
            </a:xfrm>
            <a:custGeom>
              <a:avLst/>
              <a:gdLst/>
              <a:ahLst/>
              <a:cxnLst/>
              <a:rect l="l" t="t" r="r" b="b"/>
              <a:pathLst>
                <a:path w="7563" h="1068" extrusionOk="0">
                  <a:moveTo>
                    <a:pt x="7486" y="1"/>
                  </a:moveTo>
                  <a:cubicBezTo>
                    <a:pt x="7480" y="1"/>
                    <a:pt x="7474" y="2"/>
                    <a:pt x="7468" y="4"/>
                  </a:cubicBezTo>
                  <a:cubicBezTo>
                    <a:pt x="5235" y="620"/>
                    <a:pt x="3003" y="932"/>
                    <a:pt x="816" y="932"/>
                  </a:cubicBezTo>
                  <a:cubicBezTo>
                    <a:pt x="568" y="932"/>
                    <a:pt x="320" y="928"/>
                    <a:pt x="73" y="920"/>
                  </a:cubicBezTo>
                  <a:cubicBezTo>
                    <a:pt x="31" y="920"/>
                    <a:pt x="4" y="948"/>
                    <a:pt x="2" y="985"/>
                  </a:cubicBezTo>
                  <a:cubicBezTo>
                    <a:pt x="1" y="1021"/>
                    <a:pt x="31" y="1054"/>
                    <a:pt x="67" y="1055"/>
                  </a:cubicBezTo>
                  <a:cubicBezTo>
                    <a:pt x="318" y="1064"/>
                    <a:pt x="567" y="1068"/>
                    <a:pt x="817" y="1068"/>
                  </a:cubicBezTo>
                  <a:cubicBezTo>
                    <a:pt x="3016" y="1068"/>
                    <a:pt x="5262" y="754"/>
                    <a:pt x="7504" y="136"/>
                  </a:cubicBezTo>
                  <a:cubicBezTo>
                    <a:pt x="7541" y="125"/>
                    <a:pt x="7562" y="88"/>
                    <a:pt x="7551" y="52"/>
                  </a:cubicBezTo>
                  <a:cubicBezTo>
                    <a:pt x="7543" y="22"/>
                    <a:pt x="7516" y="1"/>
                    <a:pt x="7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7" name="Google Shape;2357;p34"/>
            <p:cNvSpPr/>
            <p:nvPr/>
          </p:nvSpPr>
          <p:spPr>
            <a:xfrm>
              <a:off x="5270413" y="759673"/>
              <a:ext cx="117029" cy="88833"/>
            </a:xfrm>
            <a:custGeom>
              <a:avLst/>
              <a:gdLst/>
              <a:ahLst/>
              <a:cxnLst/>
              <a:rect l="l" t="t" r="r" b="b"/>
              <a:pathLst>
                <a:path w="3915" h="2972" extrusionOk="0">
                  <a:moveTo>
                    <a:pt x="3491" y="148"/>
                  </a:moveTo>
                  <a:lnTo>
                    <a:pt x="3491" y="148"/>
                  </a:lnTo>
                  <a:cubicBezTo>
                    <a:pt x="3657" y="972"/>
                    <a:pt x="3760" y="1694"/>
                    <a:pt x="3431" y="2179"/>
                  </a:cubicBezTo>
                  <a:cubicBezTo>
                    <a:pt x="3225" y="2484"/>
                    <a:pt x="2859" y="2680"/>
                    <a:pt x="2313" y="2781"/>
                  </a:cubicBezTo>
                  <a:cubicBezTo>
                    <a:pt x="2114" y="2817"/>
                    <a:pt x="1930" y="2836"/>
                    <a:pt x="1761" y="2836"/>
                  </a:cubicBezTo>
                  <a:cubicBezTo>
                    <a:pt x="1392" y="2836"/>
                    <a:pt x="1095" y="2748"/>
                    <a:pt x="860" y="2570"/>
                  </a:cubicBezTo>
                  <a:cubicBezTo>
                    <a:pt x="368" y="2200"/>
                    <a:pt x="221" y="1490"/>
                    <a:pt x="146" y="769"/>
                  </a:cubicBezTo>
                  <a:lnTo>
                    <a:pt x="3491" y="148"/>
                  </a:lnTo>
                  <a:close/>
                  <a:moveTo>
                    <a:pt x="3547" y="0"/>
                  </a:moveTo>
                  <a:cubicBezTo>
                    <a:pt x="3543" y="0"/>
                    <a:pt x="3539" y="0"/>
                    <a:pt x="3535" y="1"/>
                  </a:cubicBezTo>
                  <a:lnTo>
                    <a:pt x="61" y="648"/>
                  </a:lnTo>
                  <a:cubicBezTo>
                    <a:pt x="26" y="655"/>
                    <a:pt x="1" y="686"/>
                    <a:pt x="5" y="721"/>
                  </a:cubicBezTo>
                  <a:cubicBezTo>
                    <a:pt x="83" y="1495"/>
                    <a:pt x="231" y="2267"/>
                    <a:pt x="778" y="2680"/>
                  </a:cubicBezTo>
                  <a:cubicBezTo>
                    <a:pt x="1038" y="2874"/>
                    <a:pt x="1363" y="2971"/>
                    <a:pt x="1762" y="2971"/>
                  </a:cubicBezTo>
                  <a:cubicBezTo>
                    <a:pt x="1939" y="2971"/>
                    <a:pt x="2131" y="2954"/>
                    <a:pt x="2341" y="2915"/>
                  </a:cubicBezTo>
                  <a:cubicBezTo>
                    <a:pt x="2925" y="2807"/>
                    <a:pt x="3321" y="2591"/>
                    <a:pt x="3548" y="2255"/>
                  </a:cubicBezTo>
                  <a:cubicBezTo>
                    <a:pt x="3915" y="1713"/>
                    <a:pt x="3795" y="937"/>
                    <a:pt x="3614" y="55"/>
                  </a:cubicBezTo>
                  <a:cubicBezTo>
                    <a:pt x="3608" y="24"/>
                    <a:pt x="357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8" name="Google Shape;2358;p34"/>
            <p:cNvSpPr/>
            <p:nvPr/>
          </p:nvSpPr>
          <p:spPr>
            <a:xfrm>
              <a:off x="5415571" y="1143759"/>
              <a:ext cx="130959" cy="66685"/>
            </a:xfrm>
            <a:custGeom>
              <a:avLst/>
              <a:gdLst/>
              <a:ahLst/>
              <a:cxnLst/>
              <a:rect l="l" t="t" r="r" b="b"/>
              <a:pathLst>
                <a:path w="4381" h="2231" extrusionOk="0">
                  <a:moveTo>
                    <a:pt x="3845" y="0"/>
                  </a:moveTo>
                  <a:cubicBezTo>
                    <a:pt x="2448" y="522"/>
                    <a:pt x="1135" y="901"/>
                    <a:pt x="0" y="984"/>
                  </a:cubicBezTo>
                  <a:lnTo>
                    <a:pt x="403" y="2230"/>
                  </a:lnTo>
                  <a:cubicBezTo>
                    <a:pt x="1461" y="2218"/>
                    <a:pt x="2849" y="1968"/>
                    <a:pt x="4380" y="1611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9" name="Google Shape;2359;p34"/>
            <p:cNvSpPr/>
            <p:nvPr/>
          </p:nvSpPr>
          <p:spPr>
            <a:xfrm>
              <a:off x="5164683" y="1153414"/>
              <a:ext cx="139239" cy="61932"/>
            </a:xfrm>
            <a:custGeom>
              <a:avLst/>
              <a:gdLst/>
              <a:ahLst/>
              <a:cxnLst/>
              <a:rect l="l" t="t" r="r" b="b"/>
              <a:pathLst>
                <a:path w="4658" h="2072" extrusionOk="0">
                  <a:moveTo>
                    <a:pt x="432" y="0"/>
                  </a:moveTo>
                  <a:lnTo>
                    <a:pt x="1" y="1677"/>
                  </a:lnTo>
                  <a:cubicBezTo>
                    <a:pt x="1556" y="1891"/>
                    <a:pt x="3043" y="2071"/>
                    <a:pt x="4044" y="2071"/>
                  </a:cubicBezTo>
                  <a:cubicBezTo>
                    <a:pt x="4146" y="2071"/>
                    <a:pt x="4243" y="2069"/>
                    <a:pt x="4335" y="2065"/>
                  </a:cubicBezTo>
                  <a:lnTo>
                    <a:pt x="4657" y="576"/>
                  </a:lnTo>
                  <a:cubicBezTo>
                    <a:pt x="3442" y="552"/>
                    <a:pt x="1991" y="321"/>
                    <a:pt x="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0" name="Google Shape;2360;p34"/>
            <p:cNvSpPr/>
            <p:nvPr/>
          </p:nvSpPr>
          <p:spPr>
            <a:xfrm>
              <a:off x="5419816" y="779729"/>
              <a:ext cx="93952" cy="92390"/>
            </a:xfrm>
            <a:custGeom>
              <a:avLst/>
              <a:gdLst/>
              <a:ahLst/>
              <a:cxnLst/>
              <a:rect l="l" t="t" r="r" b="b"/>
              <a:pathLst>
                <a:path w="3143" h="3091" extrusionOk="0">
                  <a:moveTo>
                    <a:pt x="1247" y="0"/>
                  </a:moveTo>
                  <a:cubicBezTo>
                    <a:pt x="1019" y="0"/>
                    <a:pt x="783" y="67"/>
                    <a:pt x="560" y="241"/>
                  </a:cubicBezTo>
                  <a:cubicBezTo>
                    <a:pt x="231" y="495"/>
                    <a:pt x="224" y="738"/>
                    <a:pt x="409" y="928"/>
                  </a:cubicBezTo>
                  <a:cubicBezTo>
                    <a:pt x="235" y="1093"/>
                    <a:pt x="91" y="1288"/>
                    <a:pt x="43" y="1518"/>
                  </a:cubicBezTo>
                  <a:cubicBezTo>
                    <a:pt x="1" y="1729"/>
                    <a:pt x="101" y="2052"/>
                    <a:pt x="332" y="2052"/>
                  </a:cubicBezTo>
                  <a:cubicBezTo>
                    <a:pt x="340" y="2052"/>
                    <a:pt x="349" y="2051"/>
                    <a:pt x="358" y="2050"/>
                  </a:cubicBezTo>
                  <a:lnTo>
                    <a:pt x="358" y="2050"/>
                  </a:lnTo>
                  <a:cubicBezTo>
                    <a:pt x="335" y="2136"/>
                    <a:pt x="337" y="2230"/>
                    <a:pt x="373" y="2320"/>
                  </a:cubicBezTo>
                  <a:cubicBezTo>
                    <a:pt x="436" y="2470"/>
                    <a:pt x="613" y="2598"/>
                    <a:pt x="783" y="2598"/>
                  </a:cubicBezTo>
                  <a:cubicBezTo>
                    <a:pt x="830" y="2598"/>
                    <a:pt x="875" y="2588"/>
                    <a:pt x="918" y="2567"/>
                  </a:cubicBezTo>
                  <a:cubicBezTo>
                    <a:pt x="921" y="2565"/>
                    <a:pt x="921" y="2563"/>
                    <a:pt x="923" y="2563"/>
                  </a:cubicBezTo>
                  <a:lnTo>
                    <a:pt x="923" y="2563"/>
                  </a:lnTo>
                  <a:cubicBezTo>
                    <a:pt x="921" y="2709"/>
                    <a:pt x="1010" y="2846"/>
                    <a:pt x="1155" y="2900"/>
                  </a:cubicBezTo>
                  <a:cubicBezTo>
                    <a:pt x="1219" y="2923"/>
                    <a:pt x="1298" y="2946"/>
                    <a:pt x="1382" y="2946"/>
                  </a:cubicBezTo>
                  <a:cubicBezTo>
                    <a:pt x="1470" y="2946"/>
                    <a:pt x="1561" y="2921"/>
                    <a:pt x="1642" y="2845"/>
                  </a:cubicBezTo>
                  <a:cubicBezTo>
                    <a:pt x="1655" y="2963"/>
                    <a:pt x="1693" y="3021"/>
                    <a:pt x="1823" y="3069"/>
                  </a:cubicBezTo>
                  <a:cubicBezTo>
                    <a:pt x="1862" y="3084"/>
                    <a:pt x="1903" y="3091"/>
                    <a:pt x="1944" y="3091"/>
                  </a:cubicBezTo>
                  <a:cubicBezTo>
                    <a:pt x="2321" y="3091"/>
                    <a:pt x="2771" y="2536"/>
                    <a:pt x="2883" y="2292"/>
                  </a:cubicBezTo>
                  <a:cubicBezTo>
                    <a:pt x="3143" y="1734"/>
                    <a:pt x="2834" y="1161"/>
                    <a:pt x="2530" y="683"/>
                  </a:cubicBezTo>
                  <a:cubicBezTo>
                    <a:pt x="2384" y="452"/>
                    <a:pt x="1840" y="0"/>
                    <a:pt x="1247" y="0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1" name="Google Shape;2361;p34"/>
            <p:cNvSpPr/>
            <p:nvPr/>
          </p:nvSpPr>
          <p:spPr>
            <a:xfrm>
              <a:off x="5432520" y="789115"/>
              <a:ext cx="26156" cy="17366"/>
            </a:xfrm>
            <a:custGeom>
              <a:avLst/>
              <a:gdLst/>
              <a:ahLst/>
              <a:cxnLst/>
              <a:rect l="l" t="t" r="r" b="b"/>
              <a:pathLst>
                <a:path w="875" h="581" extrusionOk="0">
                  <a:moveTo>
                    <a:pt x="362" y="1"/>
                  </a:moveTo>
                  <a:cubicBezTo>
                    <a:pt x="353" y="1"/>
                    <a:pt x="344" y="5"/>
                    <a:pt x="337" y="16"/>
                  </a:cubicBezTo>
                  <a:cubicBezTo>
                    <a:pt x="275" y="103"/>
                    <a:pt x="260" y="216"/>
                    <a:pt x="273" y="322"/>
                  </a:cubicBezTo>
                  <a:cubicBezTo>
                    <a:pt x="179" y="393"/>
                    <a:pt x="88" y="470"/>
                    <a:pt x="6" y="565"/>
                  </a:cubicBezTo>
                  <a:cubicBezTo>
                    <a:pt x="1" y="571"/>
                    <a:pt x="7" y="581"/>
                    <a:pt x="14" y="581"/>
                  </a:cubicBezTo>
                  <a:cubicBezTo>
                    <a:pt x="15" y="581"/>
                    <a:pt x="17" y="580"/>
                    <a:pt x="19" y="579"/>
                  </a:cubicBezTo>
                  <a:cubicBezTo>
                    <a:pt x="252" y="350"/>
                    <a:pt x="543" y="226"/>
                    <a:pt x="836" y="95"/>
                  </a:cubicBezTo>
                  <a:cubicBezTo>
                    <a:pt x="875" y="75"/>
                    <a:pt x="852" y="22"/>
                    <a:pt x="817" y="22"/>
                  </a:cubicBezTo>
                  <a:cubicBezTo>
                    <a:pt x="813" y="22"/>
                    <a:pt x="808" y="23"/>
                    <a:pt x="802" y="26"/>
                  </a:cubicBezTo>
                  <a:cubicBezTo>
                    <a:pt x="639" y="102"/>
                    <a:pt x="478" y="181"/>
                    <a:pt x="331" y="282"/>
                  </a:cubicBezTo>
                  <a:cubicBezTo>
                    <a:pt x="330" y="199"/>
                    <a:pt x="354" y="123"/>
                    <a:pt x="390" y="47"/>
                  </a:cubicBezTo>
                  <a:cubicBezTo>
                    <a:pt x="402" y="22"/>
                    <a:pt x="38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5475356" y="775604"/>
              <a:ext cx="42089" cy="53174"/>
            </a:xfrm>
            <a:custGeom>
              <a:avLst/>
              <a:gdLst/>
              <a:ahLst/>
              <a:cxnLst/>
              <a:rect l="l" t="t" r="r" b="b"/>
              <a:pathLst>
                <a:path w="1408" h="1779" extrusionOk="0">
                  <a:moveTo>
                    <a:pt x="158" y="0"/>
                  </a:moveTo>
                  <a:lnTo>
                    <a:pt x="0" y="397"/>
                  </a:lnTo>
                  <a:lnTo>
                    <a:pt x="929" y="1779"/>
                  </a:lnTo>
                  <a:lnTo>
                    <a:pt x="1408" y="8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5152248" y="798231"/>
              <a:ext cx="90365" cy="96425"/>
            </a:xfrm>
            <a:custGeom>
              <a:avLst/>
              <a:gdLst/>
              <a:ahLst/>
              <a:cxnLst/>
              <a:rect l="l" t="t" r="r" b="b"/>
              <a:pathLst>
                <a:path w="3023" h="3226" extrusionOk="0">
                  <a:moveTo>
                    <a:pt x="1644" y="1"/>
                  </a:moveTo>
                  <a:cubicBezTo>
                    <a:pt x="914" y="1"/>
                    <a:pt x="387" y="750"/>
                    <a:pt x="298" y="1056"/>
                  </a:cubicBezTo>
                  <a:cubicBezTo>
                    <a:pt x="137" y="1601"/>
                    <a:pt x="0" y="2237"/>
                    <a:pt x="404" y="2703"/>
                  </a:cubicBezTo>
                  <a:cubicBezTo>
                    <a:pt x="561" y="2884"/>
                    <a:pt x="1042" y="3225"/>
                    <a:pt x="1401" y="3225"/>
                  </a:cubicBezTo>
                  <a:cubicBezTo>
                    <a:pt x="1490" y="3225"/>
                    <a:pt x="1572" y="3204"/>
                    <a:pt x="1639" y="3155"/>
                  </a:cubicBezTo>
                  <a:cubicBezTo>
                    <a:pt x="1750" y="3071"/>
                    <a:pt x="1772" y="3006"/>
                    <a:pt x="1750" y="2888"/>
                  </a:cubicBezTo>
                  <a:lnTo>
                    <a:pt x="1750" y="2888"/>
                  </a:lnTo>
                  <a:cubicBezTo>
                    <a:pt x="1807" y="2917"/>
                    <a:pt x="1863" y="2929"/>
                    <a:pt x="1916" y="2929"/>
                  </a:cubicBezTo>
                  <a:cubicBezTo>
                    <a:pt x="2042" y="2929"/>
                    <a:pt x="2154" y="2862"/>
                    <a:pt x="2233" y="2805"/>
                  </a:cubicBezTo>
                  <a:cubicBezTo>
                    <a:pt x="2357" y="2716"/>
                    <a:pt x="2405" y="2556"/>
                    <a:pt x="2364" y="2416"/>
                  </a:cubicBezTo>
                  <a:lnTo>
                    <a:pt x="2364" y="2416"/>
                  </a:lnTo>
                  <a:cubicBezTo>
                    <a:pt x="2366" y="2416"/>
                    <a:pt x="2366" y="2418"/>
                    <a:pt x="2370" y="2421"/>
                  </a:cubicBezTo>
                  <a:cubicBezTo>
                    <a:pt x="2387" y="2424"/>
                    <a:pt x="2404" y="2425"/>
                    <a:pt x="2421" y="2425"/>
                  </a:cubicBezTo>
                  <a:cubicBezTo>
                    <a:pt x="2622" y="2425"/>
                    <a:pt x="2804" y="2223"/>
                    <a:pt x="2825" y="2031"/>
                  </a:cubicBezTo>
                  <a:cubicBezTo>
                    <a:pt x="2836" y="1934"/>
                    <a:pt x="2812" y="1843"/>
                    <a:pt x="2765" y="1766"/>
                  </a:cubicBezTo>
                  <a:cubicBezTo>
                    <a:pt x="3014" y="1722"/>
                    <a:pt x="3022" y="1365"/>
                    <a:pt x="2918" y="1167"/>
                  </a:cubicBezTo>
                  <a:cubicBezTo>
                    <a:pt x="2809" y="957"/>
                    <a:pt x="2617" y="813"/>
                    <a:pt x="2403" y="702"/>
                  </a:cubicBezTo>
                  <a:cubicBezTo>
                    <a:pt x="2527" y="467"/>
                    <a:pt x="2452" y="239"/>
                    <a:pt x="2068" y="85"/>
                  </a:cubicBezTo>
                  <a:cubicBezTo>
                    <a:pt x="1921" y="26"/>
                    <a:pt x="1779" y="1"/>
                    <a:pt x="1644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5193829" y="804717"/>
              <a:ext cx="29474" cy="13779"/>
            </a:xfrm>
            <a:custGeom>
              <a:avLst/>
              <a:gdLst/>
              <a:ahLst/>
              <a:cxnLst/>
              <a:rect l="l" t="t" r="r" b="b"/>
              <a:pathLst>
                <a:path w="986" h="461" extrusionOk="0">
                  <a:moveTo>
                    <a:pt x="487" y="1"/>
                  </a:moveTo>
                  <a:cubicBezTo>
                    <a:pt x="463" y="1"/>
                    <a:pt x="444" y="31"/>
                    <a:pt x="465" y="54"/>
                  </a:cubicBezTo>
                  <a:cubicBezTo>
                    <a:pt x="522" y="118"/>
                    <a:pt x="564" y="184"/>
                    <a:pt x="585" y="264"/>
                  </a:cubicBezTo>
                  <a:cubicBezTo>
                    <a:pt x="416" y="209"/>
                    <a:pt x="239" y="177"/>
                    <a:pt x="62" y="150"/>
                  </a:cubicBezTo>
                  <a:cubicBezTo>
                    <a:pt x="59" y="150"/>
                    <a:pt x="57" y="149"/>
                    <a:pt x="55" y="149"/>
                  </a:cubicBezTo>
                  <a:cubicBezTo>
                    <a:pt x="12" y="149"/>
                    <a:pt x="0" y="215"/>
                    <a:pt x="49" y="222"/>
                  </a:cubicBezTo>
                  <a:cubicBezTo>
                    <a:pt x="366" y="264"/>
                    <a:pt x="683" y="304"/>
                    <a:pt x="968" y="459"/>
                  </a:cubicBezTo>
                  <a:cubicBezTo>
                    <a:pt x="970" y="460"/>
                    <a:pt x="971" y="461"/>
                    <a:pt x="973" y="461"/>
                  </a:cubicBezTo>
                  <a:cubicBezTo>
                    <a:pt x="981" y="461"/>
                    <a:pt x="986" y="448"/>
                    <a:pt x="976" y="442"/>
                  </a:cubicBezTo>
                  <a:cubicBezTo>
                    <a:pt x="875" y="377"/>
                    <a:pt x="765" y="326"/>
                    <a:pt x="654" y="285"/>
                  </a:cubicBezTo>
                  <a:cubicBezTo>
                    <a:pt x="636" y="181"/>
                    <a:pt x="592" y="78"/>
                    <a:pt x="508" y="9"/>
                  </a:cubicBezTo>
                  <a:cubicBezTo>
                    <a:pt x="501" y="3"/>
                    <a:pt x="494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5140471" y="802266"/>
              <a:ext cx="36439" cy="57209"/>
            </a:xfrm>
            <a:custGeom>
              <a:avLst/>
              <a:gdLst/>
              <a:ahLst/>
              <a:cxnLst/>
              <a:rect l="l" t="t" r="r" b="b"/>
              <a:pathLst>
                <a:path w="1219" h="1914" extrusionOk="0">
                  <a:moveTo>
                    <a:pt x="963" y="0"/>
                  </a:moveTo>
                  <a:lnTo>
                    <a:pt x="0" y="1176"/>
                  </a:lnTo>
                  <a:lnTo>
                    <a:pt x="710" y="1913"/>
                  </a:lnTo>
                  <a:lnTo>
                    <a:pt x="1218" y="32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6" name="Google Shape;2366;p34"/>
          <p:cNvGrpSpPr/>
          <p:nvPr/>
        </p:nvGrpSpPr>
        <p:grpSpPr>
          <a:xfrm>
            <a:off x="2626811" y="3574703"/>
            <a:ext cx="927948" cy="1019384"/>
            <a:chOff x="7969377" y="2856516"/>
            <a:chExt cx="402682" cy="441266"/>
          </a:xfrm>
        </p:grpSpPr>
        <p:sp>
          <p:nvSpPr>
            <p:cNvPr id="2367" name="Google Shape;2367;p34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78" name="Google Shape;2378;p34"/>
          <p:cNvGrpSpPr/>
          <p:nvPr/>
        </p:nvGrpSpPr>
        <p:grpSpPr>
          <a:xfrm>
            <a:off x="219849" y="5036575"/>
            <a:ext cx="617897" cy="958551"/>
            <a:chOff x="7706772" y="521151"/>
            <a:chExt cx="268136" cy="414933"/>
          </a:xfrm>
        </p:grpSpPr>
        <p:sp>
          <p:nvSpPr>
            <p:cNvPr id="2379" name="Google Shape;2379;p34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2020755" y="3122767"/>
            <a:ext cx="3813343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7390871" y="3122767"/>
            <a:ext cx="3813343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2020755" y="5104000"/>
            <a:ext cx="3813343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7390871" y="5104000"/>
            <a:ext cx="3813343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2020722" y="2479167"/>
            <a:ext cx="3813343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2020722" y="4460467"/>
            <a:ext cx="3813343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7390870" y="2479167"/>
            <a:ext cx="3813343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7390870" y="4460467"/>
            <a:ext cx="3813343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340697" y="71934"/>
            <a:ext cx="13131972" cy="8110735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4337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8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66000"/>
            <a:ext cx="1024658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1" r:id="rId2"/>
    <p:sldLayoutId id="2147483669" r:id="rId3"/>
    <p:sldLayoutId id="2147483670" r:id="rId4"/>
    <p:sldLayoutId id="2147483671" r:id="rId5"/>
    <p:sldLayoutId id="2147483672" r:id="rId6"/>
    <p:sldLayoutId id="2147483679" r:id="rId7"/>
    <p:sldLayoutId id="2147483680" r:id="rId8"/>
    <p:sldLayoutId id="2147483685" r:id="rId9"/>
    <p:sldLayoutId id="214748368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69AC86-AC1D-29DB-6442-78894F58A301}"/>
              </a:ext>
            </a:extLst>
          </p:cNvPr>
          <p:cNvSpPr/>
          <p:nvPr/>
        </p:nvSpPr>
        <p:spPr>
          <a:xfrm>
            <a:off x="-515865" y="1164580"/>
            <a:ext cx="12864385" cy="4540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182" b="1" dirty="0">
                <a:solidFill>
                  <a:srgbClr val="0070C0"/>
                </a:solidFill>
              </a:rPr>
              <a:t>BÀI 7:</a:t>
            </a:r>
          </a:p>
          <a:p>
            <a:pPr algn="ctr"/>
            <a:r>
              <a:rPr lang="vi-VN" sz="7182" b="1" dirty="0">
                <a:solidFill>
                  <a:srgbClr val="0070C0"/>
                </a:solidFill>
              </a:rPr>
              <a:t>GIỮ AN TOÀN VÀ VỆ SINH </a:t>
            </a:r>
          </a:p>
          <a:p>
            <a:pPr algn="ctr"/>
            <a:r>
              <a:rPr lang="vi-VN" sz="7182" b="1" dirty="0">
                <a:solidFill>
                  <a:srgbClr val="0070C0"/>
                </a:solidFill>
              </a:rPr>
              <a:t>Ở TRƯỜNG</a:t>
            </a:r>
          </a:p>
          <a:p>
            <a:pPr algn="ctr"/>
            <a:r>
              <a:rPr lang="vi-VN" sz="7182" b="1" dirty="0">
                <a:solidFill>
                  <a:srgbClr val="0070C0"/>
                </a:solidFill>
              </a:rPr>
              <a:t>(tiết 2)</a:t>
            </a:r>
            <a:endParaRPr lang="en-US" sz="7182" b="1" dirty="0">
              <a:solidFill>
                <a:srgbClr val="0070C0"/>
              </a:solidFill>
            </a:endParaRPr>
          </a:p>
        </p:txBody>
      </p:sp>
      <p:grpSp>
        <p:nvGrpSpPr>
          <p:cNvPr id="13" name="Google Shape;2764;p43">
            <a:extLst>
              <a:ext uri="{FF2B5EF4-FFF2-40B4-BE49-F238E27FC236}">
                <a16:creationId xmlns:a16="http://schemas.microsoft.com/office/drawing/2014/main" id="{246CE14F-7E8E-B546-76AC-82A9E69419FA}"/>
              </a:ext>
            </a:extLst>
          </p:cNvPr>
          <p:cNvGrpSpPr/>
          <p:nvPr/>
        </p:nvGrpSpPr>
        <p:grpSpPr>
          <a:xfrm>
            <a:off x="9207404" y="4230648"/>
            <a:ext cx="2347184" cy="1176582"/>
            <a:chOff x="6554834" y="4413128"/>
            <a:chExt cx="1033713" cy="518173"/>
          </a:xfrm>
        </p:grpSpPr>
        <p:sp>
          <p:nvSpPr>
            <p:cNvPr id="14" name="Google Shape;2765;p43">
              <a:extLst>
                <a:ext uri="{FF2B5EF4-FFF2-40B4-BE49-F238E27FC236}">
                  <a16:creationId xmlns:a16="http://schemas.microsoft.com/office/drawing/2014/main" id="{5CFDAA39-A306-C84B-6F7E-3F2D3396E9C5}"/>
                </a:ext>
              </a:extLst>
            </p:cNvPr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5" name="Google Shape;2766;p43">
              <a:extLst>
                <a:ext uri="{FF2B5EF4-FFF2-40B4-BE49-F238E27FC236}">
                  <a16:creationId xmlns:a16="http://schemas.microsoft.com/office/drawing/2014/main" id="{9530E622-A4F5-C59A-D2AD-444D0A409630}"/>
                </a:ext>
              </a:extLst>
            </p:cNvPr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2767;p43">
              <a:extLst>
                <a:ext uri="{FF2B5EF4-FFF2-40B4-BE49-F238E27FC236}">
                  <a16:creationId xmlns:a16="http://schemas.microsoft.com/office/drawing/2014/main" id="{B9FCC935-93ED-3BB1-682C-01E764DEF936}"/>
                </a:ext>
              </a:extLst>
            </p:cNvPr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" name="Google Shape;2768;p43">
              <a:extLst>
                <a:ext uri="{FF2B5EF4-FFF2-40B4-BE49-F238E27FC236}">
                  <a16:creationId xmlns:a16="http://schemas.microsoft.com/office/drawing/2014/main" id="{0CB4799F-6F23-3F86-10F7-A19A2806E08A}"/>
                </a:ext>
              </a:extLst>
            </p:cNvPr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" name="Google Shape;2769;p43">
              <a:extLst>
                <a:ext uri="{FF2B5EF4-FFF2-40B4-BE49-F238E27FC236}">
                  <a16:creationId xmlns:a16="http://schemas.microsoft.com/office/drawing/2014/main" id="{EB91F8CD-CBA8-748D-E901-8C19A9B977B3}"/>
                </a:ext>
              </a:extLst>
            </p:cNvPr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" name="Google Shape;2770;p43">
              <a:extLst>
                <a:ext uri="{FF2B5EF4-FFF2-40B4-BE49-F238E27FC236}">
                  <a16:creationId xmlns:a16="http://schemas.microsoft.com/office/drawing/2014/main" id="{DE208EFC-01F6-0BB3-355B-327E135E9F42}"/>
                </a:ext>
              </a:extLst>
            </p:cNvPr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0" name="Google Shape;2771;p43">
            <a:extLst>
              <a:ext uri="{FF2B5EF4-FFF2-40B4-BE49-F238E27FC236}">
                <a16:creationId xmlns:a16="http://schemas.microsoft.com/office/drawing/2014/main" id="{735AF44F-D39F-295A-0F7A-04D115169959}"/>
              </a:ext>
            </a:extLst>
          </p:cNvPr>
          <p:cNvGrpSpPr/>
          <p:nvPr/>
        </p:nvGrpSpPr>
        <p:grpSpPr>
          <a:xfrm>
            <a:off x="1539445" y="1165507"/>
            <a:ext cx="2253381" cy="1319855"/>
            <a:chOff x="6479176" y="2546587"/>
            <a:chExt cx="992401" cy="581271"/>
          </a:xfrm>
        </p:grpSpPr>
        <p:sp>
          <p:nvSpPr>
            <p:cNvPr id="21" name="Google Shape;2772;p43">
              <a:extLst>
                <a:ext uri="{FF2B5EF4-FFF2-40B4-BE49-F238E27FC236}">
                  <a16:creationId xmlns:a16="http://schemas.microsoft.com/office/drawing/2014/main" id="{E0A3804F-9551-4172-6340-4F91BA0BC90E}"/>
                </a:ext>
              </a:extLst>
            </p:cNvPr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" name="Google Shape;2773;p43">
              <a:extLst>
                <a:ext uri="{FF2B5EF4-FFF2-40B4-BE49-F238E27FC236}">
                  <a16:creationId xmlns:a16="http://schemas.microsoft.com/office/drawing/2014/main" id="{518C8AA4-9B01-61AF-171E-2650D9F3FBD7}"/>
                </a:ext>
              </a:extLst>
            </p:cNvPr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" name="Google Shape;2774;p43">
              <a:extLst>
                <a:ext uri="{FF2B5EF4-FFF2-40B4-BE49-F238E27FC236}">
                  <a16:creationId xmlns:a16="http://schemas.microsoft.com/office/drawing/2014/main" id="{39AC9CDC-CC87-9A9C-56D3-F9246AEB801E}"/>
                </a:ext>
              </a:extLst>
            </p:cNvPr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4" name="Google Shape;2775;p43">
              <a:extLst>
                <a:ext uri="{FF2B5EF4-FFF2-40B4-BE49-F238E27FC236}">
                  <a16:creationId xmlns:a16="http://schemas.microsoft.com/office/drawing/2014/main" id="{BA768853-D518-89F9-EC88-88B4575D1EA2}"/>
                </a:ext>
              </a:extLst>
            </p:cNvPr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5" name="Google Shape;2776;p43">
              <a:extLst>
                <a:ext uri="{FF2B5EF4-FFF2-40B4-BE49-F238E27FC236}">
                  <a16:creationId xmlns:a16="http://schemas.microsoft.com/office/drawing/2014/main" id="{008E51F6-D68C-2F07-C40D-D146C7FFD2E8}"/>
                </a:ext>
              </a:extLst>
            </p:cNvPr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2777;p43">
              <a:extLst>
                <a:ext uri="{FF2B5EF4-FFF2-40B4-BE49-F238E27FC236}">
                  <a16:creationId xmlns:a16="http://schemas.microsoft.com/office/drawing/2014/main" id="{0873A7B8-386F-6CE9-55FE-0C644DF8A8C1}"/>
                </a:ext>
              </a:extLst>
            </p:cNvPr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7" name="Google Shape;2778;p43">
            <a:extLst>
              <a:ext uri="{FF2B5EF4-FFF2-40B4-BE49-F238E27FC236}">
                <a16:creationId xmlns:a16="http://schemas.microsoft.com/office/drawing/2014/main" id="{7C42FED5-7F80-2E68-8B13-B791AA0D7F93}"/>
              </a:ext>
            </a:extLst>
          </p:cNvPr>
          <p:cNvGrpSpPr/>
          <p:nvPr/>
        </p:nvGrpSpPr>
        <p:grpSpPr>
          <a:xfrm>
            <a:off x="10642790" y="1393131"/>
            <a:ext cx="919163" cy="918950"/>
            <a:chOff x="6714640" y="951029"/>
            <a:chExt cx="404804" cy="404711"/>
          </a:xfrm>
        </p:grpSpPr>
        <p:sp>
          <p:nvSpPr>
            <p:cNvPr id="28" name="Google Shape;2779;p43">
              <a:extLst>
                <a:ext uri="{FF2B5EF4-FFF2-40B4-BE49-F238E27FC236}">
                  <a16:creationId xmlns:a16="http://schemas.microsoft.com/office/drawing/2014/main" id="{1F285AEB-2B27-85D7-F0F2-D9AB3D7082C9}"/>
                </a:ext>
              </a:extLst>
            </p:cNvPr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" name="Google Shape;2780;p43">
              <a:extLst>
                <a:ext uri="{FF2B5EF4-FFF2-40B4-BE49-F238E27FC236}">
                  <a16:creationId xmlns:a16="http://schemas.microsoft.com/office/drawing/2014/main" id="{6B5A91AC-8F60-6ED6-14CE-4D3AE84539EE}"/>
                </a:ext>
              </a:extLst>
            </p:cNvPr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" name="Google Shape;2781;p43">
              <a:extLst>
                <a:ext uri="{FF2B5EF4-FFF2-40B4-BE49-F238E27FC236}">
                  <a16:creationId xmlns:a16="http://schemas.microsoft.com/office/drawing/2014/main" id="{9E6A4779-FFA8-DFB2-09E8-2515AA1555F1}"/>
                </a:ext>
              </a:extLst>
            </p:cNvPr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" name="Google Shape;2782;p43">
              <a:extLst>
                <a:ext uri="{FF2B5EF4-FFF2-40B4-BE49-F238E27FC236}">
                  <a16:creationId xmlns:a16="http://schemas.microsoft.com/office/drawing/2014/main" id="{ADA44216-F6F9-1FF2-FEA2-87708FF9B981}"/>
                </a:ext>
              </a:extLst>
            </p:cNvPr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16" name="Google Shape;2783;p43">
              <a:extLst>
                <a:ext uri="{FF2B5EF4-FFF2-40B4-BE49-F238E27FC236}">
                  <a16:creationId xmlns:a16="http://schemas.microsoft.com/office/drawing/2014/main" id="{6434899D-009B-B256-1757-C1B9AE5679DE}"/>
                </a:ext>
              </a:extLst>
            </p:cNvPr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817" name="Google Shape;2784;p43">
            <a:extLst>
              <a:ext uri="{FF2B5EF4-FFF2-40B4-BE49-F238E27FC236}">
                <a16:creationId xmlns:a16="http://schemas.microsoft.com/office/drawing/2014/main" id="{D085AA42-0E89-BE0A-04B0-7A18FFAA50AF}"/>
              </a:ext>
            </a:extLst>
          </p:cNvPr>
          <p:cNvGrpSpPr/>
          <p:nvPr/>
        </p:nvGrpSpPr>
        <p:grpSpPr>
          <a:xfrm>
            <a:off x="1138269" y="5572091"/>
            <a:ext cx="914343" cy="1001954"/>
            <a:chOff x="7969377" y="2856516"/>
            <a:chExt cx="402682" cy="441266"/>
          </a:xfrm>
        </p:grpSpPr>
        <p:sp>
          <p:nvSpPr>
            <p:cNvPr id="2818" name="Google Shape;2785;p43">
              <a:extLst>
                <a:ext uri="{FF2B5EF4-FFF2-40B4-BE49-F238E27FC236}">
                  <a16:creationId xmlns:a16="http://schemas.microsoft.com/office/drawing/2014/main" id="{C7A289C0-ED39-40FD-6B35-1B04B174A0D4}"/>
                </a:ext>
              </a:extLst>
            </p:cNvPr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24" name="Google Shape;2786;p43">
              <a:extLst>
                <a:ext uri="{FF2B5EF4-FFF2-40B4-BE49-F238E27FC236}">
                  <a16:creationId xmlns:a16="http://schemas.microsoft.com/office/drawing/2014/main" id="{1400FB41-EAAE-A402-631D-EF29ED1409DF}"/>
                </a:ext>
              </a:extLst>
            </p:cNvPr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25" name="Google Shape;2787;p43">
              <a:extLst>
                <a:ext uri="{FF2B5EF4-FFF2-40B4-BE49-F238E27FC236}">
                  <a16:creationId xmlns:a16="http://schemas.microsoft.com/office/drawing/2014/main" id="{D17DEEDB-8D31-D3DF-C43D-F3ABE0ED5AED}"/>
                </a:ext>
              </a:extLst>
            </p:cNvPr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26" name="Google Shape;2788;p43">
              <a:extLst>
                <a:ext uri="{FF2B5EF4-FFF2-40B4-BE49-F238E27FC236}">
                  <a16:creationId xmlns:a16="http://schemas.microsoft.com/office/drawing/2014/main" id="{E564A8E2-75FE-D2BA-A94A-22EB79003F72}"/>
                </a:ext>
              </a:extLst>
            </p:cNvPr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27" name="Google Shape;2789;p43">
              <a:extLst>
                <a:ext uri="{FF2B5EF4-FFF2-40B4-BE49-F238E27FC236}">
                  <a16:creationId xmlns:a16="http://schemas.microsoft.com/office/drawing/2014/main" id="{BF082050-7B80-73BB-5902-A038108E1C91}"/>
                </a:ext>
              </a:extLst>
            </p:cNvPr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28" name="Google Shape;2790;p43">
              <a:extLst>
                <a:ext uri="{FF2B5EF4-FFF2-40B4-BE49-F238E27FC236}">
                  <a16:creationId xmlns:a16="http://schemas.microsoft.com/office/drawing/2014/main" id="{A853C3EE-770B-8590-53E3-BF4EDF32C46C}"/>
                </a:ext>
              </a:extLst>
            </p:cNvPr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29" name="Google Shape;2791;p43">
              <a:extLst>
                <a:ext uri="{FF2B5EF4-FFF2-40B4-BE49-F238E27FC236}">
                  <a16:creationId xmlns:a16="http://schemas.microsoft.com/office/drawing/2014/main" id="{B21079F2-4295-E033-712B-86B30D020FB1}"/>
                </a:ext>
              </a:extLst>
            </p:cNvPr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0" name="Google Shape;2792;p43">
              <a:extLst>
                <a:ext uri="{FF2B5EF4-FFF2-40B4-BE49-F238E27FC236}">
                  <a16:creationId xmlns:a16="http://schemas.microsoft.com/office/drawing/2014/main" id="{B12056FC-E5BC-FA9D-43A5-1CCA1E568EE2}"/>
                </a:ext>
              </a:extLst>
            </p:cNvPr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1" name="Google Shape;2793;p43">
              <a:extLst>
                <a:ext uri="{FF2B5EF4-FFF2-40B4-BE49-F238E27FC236}">
                  <a16:creationId xmlns:a16="http://schemas.microsoft.com/office/drawing/2014/main" id="{00807751-A37D-ECB5-458D-BF4E633FEED0}"/>
                </a:ext>
              </a:extLst>
            </p:cNvPr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2" name="Google Shape;2794;p43">
              <a:extLst>
                <a:ext uri="{FF2B5EF4-FFF2-40B4-BE49-F238E27FC236}">
                  <a16:creationId xmlns:a16="http://schemas.microsoft.com/office/drawing/2014/main" id="{9A733C0F-383C-AED1-2EDB-973AE91A740E}"/>
                </a:ext>
              </a:extLst>
            </p:cNvPr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3" name="Google Shape;2795;p43">
              <a:extLst>
                <a:ext uri="{FF2B5EF4-FFF2-40B4-BE49-F238E27FC236}">
                  <a16:creationId xmlns:a16="http://schemas.microsoft.com/office/drawing/2014/main" id="{1750D7DE-6596-2B4C-5E6F-A7DE3727CAF6}"/>
                </a:ext>
              </a:extLst>
            </p:cNvPr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834" name="Google Shape;2796;p43">
            <a:extLst>
              <a:ext uri="{FF2B5EF4-FFF2-40B4-BE49-F238E27FC236}">
                <a16:creationId xmlns:a16="http://schemas.microsoft.com/office/drawing/2014/main" id="{FB70A3B3-AC9B-3C24-1757-EDC799C6060B}"/>
              </a:ext>
            </a:extLst>
          </p:cNvPr>
          <p:cNvGrpSpPr/>
          <p:nvPr/>
        </p:nvGrpSpPr>
        <p:grpSpPr>
          <a:xfrm>
            <a:off x="7179196" y="5896371"/>
            <a:ext cx="608838" cy="942162"/>
            <a:chOff x="7706772" y="521151"/>
            <a:chExt cx="268136" cy="414933"/>
          </a:xfrm>
        </p:grpSpPr>
        <p:sp>
          <p:nvSpPr>
            <p:cNvPr id="2835" name="Google Shape;2797;p43">
              <a:extLst>
                <a:ext uri="{FF2B5EF4-FFF2-40B4-BE49-F238E27FC236}">
                  <a16:creationId xmlns:a16="http://schemas.microsoft.com/office/drawing/2014/main" id="{FED5FC35-1E09-437E-FE40-F67A48352EA9}"/>
                </a:ext>
              </a:extLst>
            </p:cNvPr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6" name="Google Shape;2798;p43">
              <a:extLst>
                <a:ext uri="{FF2B5EF4-FFF2-40B4-BE49-F238E27FC236}">
                  <a16:creationId xmlns:a16="http://schemas.microsoft.com/office/drawing/2014/main" id="{F874EF62-8C17-D953-B1B8-8A7D55F24890}"/>
                </a:ext>
              </a:extLst>
            </p:cNvPr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7" name="Google Shape;2799;p43">
              <a:extLst>
                <a:ext uri="{FF2B5EF4-FFF2-40B4-BE49-F238E27FC236}">
                  <a16:creationId xmlns:a16="http://schemas.microsoft.com/office/drawing/2014/main" id="{91439B08-559A-F4DD-0B2A-A62A748EFC58}"/>
                </a:ext>
              </a:extLst>
            </p:cNvPr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8" name="Google Shape;2800;p43">
              <a:extLst>
                <a:ext uri="{FF2B5EF4-FFF2-40B4-BE49-F238E27FC236}">
                  <a16:creationId xmlns:a16="http://schemas.microsoft.com/office/drawing/2014/main" id="{D092CF7D-77BF-CE92-46FC-FDC365F38199}"/>
                </a:ext>
              </a:extLst>
            </p:cNvPr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9" name="Google Shape;2801;p43">
              <a:extLst>
                <a:ext uri="{FF2B5EF4-FFF2-40B4-BE49-F238E27FC236}">
                  <a16:creationId xmlns:a16="http://schemas.microsoft.com/office/drawing/2014/main" id="{59233B93-6F59-69AE-2450-32D161C340E4}"/>
                </a:ext>
              </a:extLst>
            </p:cNvPr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0" name="Google Shape;2802;p43">
              <a:extLst>
                <a:ext uri="{FF2B5EF4-FFF2-40B4-BE49-F238E27FC236}">
                  <a16:creationId xmlns:a16="http://schemas.microsoft.com/office/drawing/2014/main" id="{EDB2D286-DEA0-7EA7-6718-E66AC3B5F11F}"/>
                </a:ext>
              </a:extLst>
            </p:cNvPr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841" name="Google Shape;2803;p43">
            <a:extLst>
              <a:ext uri="{FF2B5EF4-FFF2-40B4-BE49-F238E27FC236}">
                <a16:creationId xmlns:a16="http://schemas.microsoft.com/office/drawing/2014/main" id="{5EFAE107-55A0-B1BB-0E00-0052050D1163}"/>
              </a:ext>
            </a:extLst>
          </p:cNvPr>
          <p:cNvGrpSpPr/>
          <p:nvPr/>
        </p:nvGrpSpPr>
        <p:grpSpPr>
          <a:xfrm>
            <a:off x="5916328" y="563124"/>
            <a:ext cx="327806" cy="307662"/>
            <a:chOff x="5946283" y="1650903"/>
            <a:chExt cx="246464" cy="231319"/>
          </a:xfrm>
        </p:grpSpPr>
        <p:sp>
          <p:nvSpPr>
            <p:cNvPr id="2842" name="Google Shape;2804;p43">
              <a:extLst>
                <a:ext uri="{FF2B5EF4-FFF2-40B4-BE49-F238E27FC236}">
                  <a16:creationId xmlns:a16="http://schemas.microsoft.com/office/drawing/2014/main" id="{D8048AD0-C527-E67D-BF5E-5415EA845174}"/>
                </a:ext>
              </a:extLst>
            </p:cNvPr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3" name="Google Shape;2805;p43">
              <a:extLst>
                <a:ext uri="{FF2B5EF4-FFF2-40B4-BE49-F238E27FC236}">
                  <a16:creationId xmlns:a16="http://schemas.microsoft.com/office/drawing/2014/main" id="{0CA108D0-3F14-FB6C-02C6-AA6E3AC84510}"/>
                </a:ext>
              </a:extLst>
            </p:cNvPr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46"/>
          <p:cNvSpPr txBox="1">
            <a:spLocks noGrp="1"/>
          </p:cNvSpPr>
          <p:nvPr>
            <p:ph type="title"/>
          </p:nvPr>
        </p:nvSpPr>
        <p:spPr>
          <a:xfrm>
            <a:off x="2161680" y="2523859"/>
            <a:ext cx="7836968" cy="177793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r>
              <a:rPr lang="vi-VN" sz="9576" dirty="0">
                <a:solidFill>
                  <a:srgbClr val="0070C0"/>
                </a:solidFill>
                <a:latin typeface="+mn-lt"/>
              </a:rPr>
              <a:t>THỰC HÀNH</a:t>
            </a:r>
            <a:endParaRPr sz="9576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830" name="Google Shape;2830;p46"/>
          <p:cNvGrpSpPr/>
          <p:nvPr/>
        </p:nvGrpSpPr>
        <p:grpSpPr>
          <a:xfrm>
            <a:off x="421916" y="1827124"/>
            <a:ext cx="1926336" cy="965621"/>
            <a:chOff x="6554834" y="4413128"/>
            <a:chExt cx="1033713" cy="518173"/>
          </a:xfrm>
        </p:grpSpPr>
        <p:sp>
          <p:nvSpPr>
            <p:cNvPr id="2831" name="Google Shape;2831;p46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837" name="Google Shape;2837;p46"/>
          <p:cNvGrpSpPr/>
          <p:nvPr/>
        </p:nvGrpSpPr>
        <p:grpSpPr>
          <a:xfrm>
            <a:off x="9591892" y="3428996"/>
            <a:ext cx="2281677" cy="2939403"/>
            <a:chOff x="5794997" y="120146"/>
            <a:chExt cx="901946" cy="1161884"/>
          </a:xfrm>
        </p:grpSpPr>
        <p:sp>
          <p:nvSpPr>
            <p:cNvPr id="2838" name="Google Shape;2838;p46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5" name="Google Shape;2875;p46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2" name="Google Shape;2882;p46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3" name="Google Shape;2883;p46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8" name="Google Shape;2888;p46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89" name="Google Shape;2889;p46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90" name="Google Shape;2890;p46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891" name="Google Shape;2891;p46"/>
          <p:cNvGrpSpPr/>
          <p:nvPr/>
        </p:nvGrpSpPr>
        <p:grpSpPr>
          <a:xfrm>
            <a:off x="8791241" y="5677395"/>
            <a:ext cx="327806" cy="307662"/>
            <a:chOff x="5946283" y="1650903"/>
            <a:chExt cx="246464" cy="231319"/>
          </a:xfrm>
        </p:grpSpPr>
        <p:sp>
          <p:nvSpPr>
            <p:cNvPr id="2892" name="Google Shape;2892;p46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93" name="Google Shape;2893;p46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894" name="Google Shape;2894;p46"/>
          <p:cNvGrpSpPr/>
          <p:nvPr/>
        </p:nvGrpSpPr>
        <p:grpSpPr>
          <a:xfrm>
            <a:off x="848010" y="3128738"/>
            <a:ext cx="1721939" cy="2929346"/>
            <a:chOff x="4977317" y="160408"/>
            <a:chExt cx="680682" cy="1157909"/>
          </a:xfrm>
        </p:grpSpPr>
        <p:sp>
          <p:nvSpPr>
            <p:cNvPr id="2895" name="Google Shape;2895;p46"/>
            <p:cNvSpPr/>
            <p:nvPr/>
          </p:nvSpPr>
          <p:spPr>
            <a:xfrm>
              <a:off x="4977317" y="160408"/>
              <a:ext cx="680682" cy="1157909"/>
            </a:xfrm>
            <a:custGeom>
              <a:avLst/>
              <a:gdLst/>
              <a:ahLst/>
              <a:cxnLst/>
              <a:rect l="l" t="t" r="r" b="b"/>
              <a:pathLst>
                <a:path w="22771" h="38739" extrusionOk="0">
                  <a:moveTo>
                    <a:pt x="9012" y="0"/>
                  </a:moveTo>
                  <a:cubicBezTo>
                    <a:pt x="8363" y="0"/>
                    <a:pt x="7772" y="168"/>
                    <a:pt x="7286" y="473"/>
                  </a:cubicBezTo>
                  <a:cubicBezTo>
                    <a:pt x="7168" y="459"/>
                    <a:pt x="7048" y="450"/>
                    <a:pt x="6926" y="450"/>
                  </a:cubicBezTo>
                  <a:cubicBezTo>
                    <a:pt x="5409" y="450"/>
                    <a:pt x="3906" y="1567"/>
                    <a:pt x="2332" y="3865"/>
                  </a:cubicBezTo>
                  <a:cubicBezTo>
                    <a:pt x="1646" y="4863"/>
                    <a:pt x="1214" y="5931"/>
                    <a:pt x="1047" y="7035"/>
                  </a:cubicBezTo>
                  <a:cubicBezTo>
                    <a:pt x="809" y="8631"/>
                    <a:pt x="1173" y="10050"/>
                    <a:pt x="1646" y="11128"/>
                  </a:cubicBezTo>
                  <a:cubicBezTo>
                    <a:pt x="1348" y="11521"/>
                    <a:pt x="1159" y="12002"/>
                    <a:pt x="1122" y="12534"/>
                  </a:cubicBezTo>
                  <a:cubicBezTo>
                    <a:pt x="1067" y="13317"/>
                    <a:pt x="1357" y="14073"/>
                    <a:pt x="1870" y="14650"/>
                  </a:cubicBezTo>
                  <a:cubicBezTo>
                    <a:pt x="1762" y="14781"/>
                    <a:pt x="1677" y="14908"/>
                    <a:pt x="1611" y="15028"/>
                  </a:cubicBezTo>
                  <a:cubicBezTo>
                    <a:pt x="1419" y="15374"/>
                    <a:pt x="1242" y="15892"/>
                    <a:pt x="1303" y="16584"/>
                  </a:cubicBezTo>
                  <a:cubicBezTo>
                    <a:pt x="1300" y="16591"/>
                    <a:pt x="1299" y="16599"/>
                    <a:pt x="1294" y="16606"/>
                  </a:cubicBezTo>
                  <a:cubicBezTo>
                    <a:pt x="793" y="17034"/>
                    <a:pt x="463" y="17446"/>
                    <a:pt x="277" y="17875"/>
                  </a:cubicBezTo>
                  <a:cubicBezTo>
                    <a:pt x="0" y="18509"/>
                    <a:pt x="68" y="19218"/>
                    <a:pt x="463" y="19823"/>
                  </a:cubicBezTo>
                  <a:cubicBezTo>
                    <a:pt x="800" y="20337"/>
                    <a:pt x="1386" y="20759"/>
                    <a:pt x="2030" y="20989"/>
                  </a:cubicBezTo>
                  <a:cubicBezTo>
                    <a:pt x="2301" y="22475"/>
                    <a:pt x="3601" y="23808"/>
                    <a:pt x="4034" y="24217"/>
                  </a:cubicBezTo>
                  <a:lnTo>
                    <a:pt x="5293" y="25403"/>
                  </a:lnTo>
                  <a:lnTo>
                    <a:pt x="5317" y="25372"/>
                  </a:lnTo>
                  <a:cubicBezTo>
                    <a:pt x="5571" y="25593"/>
                    <a:pt x="5928" y="25836"/>
                    <a:pt x="6345" y="25997"/>
                  </a:cubicBezTo>
                  <a:lnTo>
                    <a:pt x="5508" y="31410"/>
                  </a:lnTo>
                  <a:lnTo>
                    <a:pt x="4796" y="34169"/>
                  </a:lnTo>
                  <a:cubicBezTo>
                    <a:pt x="4676" y="34239"/>
                    <a:pt x="4563" y="34319"/>
                    <a:pt x="4463" y="34415"/>
                  </a:cubicBezTo>
                  <a:cubicBezTo>
                    <a:pt x="3851" y="34843"/>
                    <a:pt x="3134" y="35491"/>
                    <a:pt x="3053" y="36417"/>
                  </a:cubicBezTo>
                  <a:cubicBezTo>
                    <a:pt x="3014" y="36874"/>
                    <a:pt x="3127" y="37319"/>
                    <a:pt x="3385" y="37705"/>
                  </a:cubicBezTo>
                  <a:cubicBezTo>
                    <a:pt x="4009" y="38631"/>
                    <a:pt x="5163" y="38738"/>
                    <a:pt x="5981" y="38738"/>
                  </a:cubicBezTo>
                  <a:cubicBezTo>
                    <a:pt x="7585" y="38738"/>
                    <a:pt x="10317" y="38198"/>
                    <a:pt x="11207" y="37704"/>
                  </a:cubicBezTo>
                  <a:cubicBezTo>
                    <a:pt x="11955" y="37282"/>
                    <a:pt x="12344" y="36487"/>
                    <a:pt x="12219" y="35650"/>
                  </a:cubicBezTo>
                  <a:cubicBezTo>
                    <a:pt x="12215" y="35609"/>
                    <a:pt x="12207" y="35568"/>
                    <a:pt x="12200" y="35527"/>
                  </a:cubicBezTo>
                  <a:lnTo>
                    <a:pt x="12499" y="34140"/>
                  </a:lnTo>
                  <a:lnTo>
                    <a:pt x="12720" y="33116"/>
                  </a:lnTo>
                  <a:lnTo>
                    <a:pt x="13541" y="35657"/>
                  </a:lnTo>
                  <a:cubicBezTo>
                    <a:pt x="13531" y="36401"/>
                    <a:pt x="13910" y="37070"/>
                    <a:pt x="14581" y="37447"/>
                  </a:cubicBezTo>
                  <a:cubicBezTo>
                    <a:pt x="15464" y="37940"/>
                    <a:pt x="18197" y="38480"/>
                    <a:pt x="19803" y="38480"/>
                  </a:cubicBezTo>
                  <a:cubicBezTo>
                    <a:pt x="20618" y="38480"/>
                    <a:pt x="21775" y="38371"/>
                    <a:pt x="22402" y="37438"/>
                  </a:cubicBezTo>
                  <a:cubicBezTo>
                    <a:pt x="22656" y="37055"/>
                    <a:pt x="22770" y="36611"/>
                    <a:pt x="22729" y="36167"/>
                  </a:cubicBezTo>
                  <a:cubicBezTo>
                    <a:pt x="22642" y="35115"/>
                    <a:pt x="21765" y="34394"/>
                    <a:pt x="20824" y="33831"/>
                  </a:cubicBezTo>
                  <a:cubicBezTo>
                    <a:pt x="20814" y="33818"/>
                    <a:pt x="20801" y="33805"/>
                    <a:pt x="20789" y="33794"/>
                  </a:cubicBezTo>
                  <a:cubicBezTo>
                    <a:pt x="20673" y="33674"/>
                    <a:pt x="20542" y="33572"/>
                    <a:pt x="20399" y="33493"/>
                  </a:cubicBezTo>
                  <a:lnTo>
                    <a:pt x="19507" y="30806"/>
                  </a:lnTo>
                  <a:lnTo>
                    <a:pt x="19486" y="30813"/>
                  </a:lnTo>
                  <a:cubicBezTo>
                    <a:pt x="19014" y="29087"/>
                    <a:pt x="18406" y="26831"/>
                    <a:pt x="17930" y="25064"/>
                  </a:cubicBezTo>
                  <a:cubicBezTo>
                    <a:pt x="18580" y="24656"/>
                    <a:pt x="19003" y="24002"/>
                    <a:pt x="19150" y="23688"/>
                  </a:cubicBezTo>
                  <a:cubicBezTo>
                    <a:pt x="19242" y="23487"/>
                    <a:pt x="19328" y="23233"/>
                    <a:pt x="19369" y="22933"/>
                  </a:cubicBezTo>
                  <a:lnTo>
                    <a:pt x="19674" y="22407"/>
                  </a:lnTo>
                  <a:cubicBezTo>
                    <a:pt x="20271" y="21384"/>
                    <a:pt x="21537" y="18825"/>
                    <a:pt x="20436" y="17145"/>
                  </a:cubicBezTo>
                  <a:cubicBezTo>
                    <a:pt x="20398" y="17086"/>
                    <a:pt x="20358" y="17028"/>
                    <a:pt x="20319" y="16972"/>
                  </a:cubicBezTo>
                  <a:cubicBezTo>
                    <a:pt x="20800" y="16575"/>
                    <a:pt x="21163" y="16020"/>
                    <a:pt x="21346" y="15470"/>
                  </a:cubicBezTo>
                  <a:cubicBezTo>
                    <a:pt x="21669" y="14499"/>
                    <a:pt x="21412" y="13549"/>
                    <a:pt x="20673" y="12997"/>
                  </a:cubicBezTo>
                  <a:cubicBezTo>
                    <a:pt x="20300" y="12718"/>
                    <a:pt x="19819" y="12524"/>
                    <a:pt x="19185" y="12399"/>
                  </a:cubicBezTo>
                  <a:cubicBezTo>
                    <a:pt x="19175" y="12390"/>
                    <a:pt x="19164" y="12382"/>
                    <a:pt x="19155" y="12375"/>
                  </a:cubicBezTo>
                  <a:cubicBezTo>
                    <a:pt x="18860" y="11751"/>
                    <a:pt x="18457" y="11394"/>
                    <a:pt x="18127" y="11192"/>
                  </a:cubicBezTo>
                  <a:cubicBezTo>
                    <a:pt x="18057" y="11149"/>
                    <a:pt x="17990" y="11113"/>
                    <a:pt x="17916" y="11077"/>
                  </a:cubicBezTo>
                  <a:cubicBezTo>
                    <a:pt x="17977" y="10706"/>
                    <a:pt x="17966" y="10325"/>
                    <a:pt x="17872" y="9955"/>
                  </a:cubicBezTo>
                  <a:cubicBezTo>
                    <a:pt x="17693" y="9231"/>
                    <a:pt x="17237" y="8652"/>
                    <a:pt x="16630" y="8309"/>
                  </a:cubicBezTo>
                  <a:cubicBezTo>
                    <a:pt x="16637" y="8187"/>
                    <a:pt x="16642" y="8065"/>
                    <a:pt x="16642" y="7945"/>
                  </a:cubicBezTo>
                  <a:cubicBezTo>
                    <a:pt x="16659" y="6110"/>
                    <a:pt x="16091" y="3529"/>
                    <a:pt x="13284" y="1664"/>
                  </a:cubicBezTo>
                  <a:cubicBezTo>
                    <a:pt x="11600" y="546"/>
                    <a:pt x="10202" y="0"/>
                    <a:pt x="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5083884" y="618532"/>
              <a:ext cx="484229" cy="260491"/>
            </a:xfrm>
            <a:custGeom>
              <a:avLst/>
              <a:gdLst/>
              <a:ahLst/>
              <a:cxnLst/>
              <a:rect l="l" t="t" r="r" b="b"/>
              <a:pathLst>
                <a:path w="16199" h="8715" extrusionOk="0">
                  <a:moveTo>
                    <a:pt x="9970" y="0"/>
                  </a:moveTo>
                  <a:cubicBezTo>
                    <a:pt x="9965" y="0"/>
                    <a:pt x="9961" y="0"/>
                    <a:pt x="9957" y="0"/>
                  </a:cubicBezTo>
                  <a:cubicBezTo>
                    <a:pt x="9233" y="2"/>
                    <a:pt x="8509" y="85"/>
                    <a:pt x="7796" y="256"/>
                  </a:cubicBezTo>
                  <a:lnTo>
                    <a:pt x="5848" y="722"/>
                  </a:lnTo>
                  <a:cubicBezTo>
                    <a:pt x="4800" y="973"/>
                    <a:pt x="3783" y="1384"/>
                    <a:pt x="2914" y="2020"/>
                  </a:cubicBezTo>
                  <a:cubicBezTo>
                    <a:pt x="1631" y="2959"/>
                    <a:pt x="51" y="4078"/>
                    <a:pt x="27" y="5099"/>
                  </a:cubicBezTo>
                  <a:cubicBezTo>
                    <a:pt x="1" y="6227"/>
                    <a:pt x="1576" y="7714"/>
                    <a:pt x="1576" y="7714"/>
                  </a:cubicBezTo>
                  <a:lnTo>
                    <a:pt x="2969" y="6012"/>
                  </a:lnTo>
                  <a:cubicBezTo>
                    <a:pt x="2969" y="6012"/>
                    <a:pt x="2640" y="5718"/>
                    <a:pt x="2723" y="5392"/>
                  </a:cubicBezTo>
                  <a:cubicBezTo>
                    <a:pt x="2802" y="5073"/>
                    <a:pt x="4602" y="4087"/>
                    <a:pt x="4634" y="4073"/>
                  </a:cubicBezTo>
                  <a:lnTo>
                    <a:pt x="4709" y="8715"/>
                  </a:lnTo>
                  <a:lnTo>
                    <a:pt x="12169" y="7758"/>
                  </a:lnTo>
                  <a:lnTo>
                    <a:pt x="10742" y="2853"/>
                  </a:lnTo>
                  <a:cubicBezTo>
                    <a:pt x="10742" y="2853"/>
                    <a:pt x="10742" y="2853"/>
                    <a:pt x="10743" y="2853"/>
                  </a:cubicBezTo>
                  <a:cubicBezTo>
                    <a:pt x="10815" y="2853"/>
                    <a:pt x="13245" y="3269"/>
                    <a:pt x="13408" y="3947"/>
                  </a:cubicBezTo>
                  <a:cubicBezTo>
                    <a:pt x="13456" y="4145"/>
                    <a:pt x="13047" y="5109"/>
                    <a:pt x="13047" y="5109"/>
                  </a:cubicBezTo>
                  <a:lnTo>
                    <a:pt x="14720" y="6269"/>
                  </a:lnTo>
                  <a:cubicBezTo>
                    <a:pt x="14720" y="6269"/>
                    <a:pt x="16199" y="3728"/>
                    <a:pt x="15526" y="2698"/>
                  </a:cubicBezTo>
                  <a:cubicBezTo>
                    <a:pt x="14270" y="782"/>
                    <a:pt x="11125" y="0"/>
                    <a:pt x="9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5377757" y="629771"/>
              <a:ext cx="22688" cy="69076"/>
            </a:xfrm>
            <a:custGeom>
              <a:avLst/>
              <a:gdLst/>
              <a:ahLst/>
              <a:cxnLst/>
              <a:rect l="l" t="t" r="r" b="b"/>
              <a:pathLst>
                <a:path w="759" h="2311" extrusionOk="0">
                  <a:moveTo>
                    <a:pt x="45" y="1"/>
                  </a:moveTo>
                  <a:cubicBezTo>
                    <a:pt x="23" y="1"/>
                    <a:pt x="1" y="19"/>
                    <a:pt x="9" y="46"/>
                  </a:cubicBezTo>
                  <a:cubicBezTo>
                    <a:pt x="226" y="779"/>
                    <a:pt x="379" y="1605"/>
                    <a:pt x="706" y="2296"/>
                  </a:cubicBezTo>
                  <a:cubicBezTo>
                    <a:pt x="711" y="2306"/>
                    <a:pt x="719" y="2310"/>
                    <a:pt x="726" y="2310"/>
                  </a:cubicBezTo>
                  <a:cubicBezTo>
                    <a:pt x="742" y="2310"/>
                    <a:pt x="759" y="2294"/>
                    <a:pt x="756" y="2275"/>
                  </a:cubicBezTo>
                  <a:cubicBezTo>
                    <a:pt x="641" y="1521"/>
                    <a:pt x="308" y="754"/>
                    <a:pt x="80" y="27"/>
                  </a:cubicBezTo>
                  <a:cubicBezTo>
                    <a:pt x="74" y="9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5402269" y="649678"/>
              <a:ext cx="18115" cy="49916"/>
            </a:xfrm>
            <a:custGeom>
              <a:avLst/>
              <a:gdLst/>
              <a:ahLst/>
              <a:cxnLst/>
              <a:rect l="l" t="t" r="r" b="b"/>
              <a:pathLst>
                <a:path w="606" h="1670" extrusionOk="0">
                  <a:moveTo>
                    <a:pt x="538" y="1"/>
                  </a:moveTo>
                  <a:cubicBezTo>
                    <a:pt x="523" y="1"/>
                    <a:pt x="509" y="8"/>
                    <a:pt x="500" y="26"/>
                  </a:cubicBezTo>
                  <a:cubicBezTo>
                    <a:pt x="266" y="544"/>
                    <a:pt x="84" y="1077"/>
                    <a:pt x="2" y="1640"/>
                  </a:cubicBezTo>
                  <a:cubicBezTo>
                    <a:pt x="0" y="1657"/>
                    <a:pt x="15" y="1669"/>
                    <a:pt x="29" y="1669"/>
                  </a:cubicBezTo>
                  <a:cubicBezTo>
                    <a:pt x="37" y="1669"/>
                    <a:pt x="45" y="1665"/>
                    <a:pt x="47" y="1653"/>
                  </a:cubicBezTo>
                  <a:cubicBezTo>
                    <a:pt x="162" y="1102"/>
                    <a:pt x="325" y="576"/>
                    <a:pt x="585" y="75"/>
                  </a:cubicBezTo>
                  <a:cubicBezTo>
                    <a:pt x="605" y="36"/>
                    <a:pt x="57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5192484" y="662829"/>
              <a:ext cx="35692" cy="73529"/>
            </a:xfrm>
            <a:custGeom>
              <a:avLst/>
              <a:gdLst/>
              <a:ahLst/>
              <a:cxnLst/>
              <a:rect l="l" t="t" r="r" b="b"/>
              <a:pathLst>
                <a:path w="1194" h="2460" extrusionOk="0">
                  <a:moveTo>
                    <a:pt x="916" y="1"/>
                  </a:moveTo>
                  <a:cubicBezTo>
                    <a:pt x="886" y="1"/>
                    <a:pt x="855" y="25"/>
                    <a:pt x="863" y="63"/>
                  </a:cubicBezTo>
                  <a:cubicBezTo>
                    <a:pt x="1025" y="782"/>
                    <a:pt x="1081" y="1502"/>
                    <a:pt x="1034" y="2236"/>
                  </a:cubicBezTo>
                  <a:cubicBezTo>
                    <a:pt x="804" y="1713"/>
                    <a:pt x="462" y="1236"/>
                    <a:pt x="70" y="821"/>
                  </a:cubicBezTo>
                  <a:cubicBezTo>
                    <a:pt x="63" y="814"/>
                    <a:pt x="55" y="811"/>
                    <a:pt x="47" y="811"/>
                  </a:cubicBezTo>
                  <a:cubicBezTo>
                    <a:pt x="22" y="811"/>
                    <a:pt x="0" y="845"/>
                    <a:pt x="22" y="869"/>
                  </a:cubicBezTo>
                  <a:cubicBezTo>
                    <a:pt x="431" y="1332"/>
                    <a:pt x="723" y="1840"/>
                    <a:pt x="975" y="2399"/>
                  </a:cubicBezTo>
                  <a:cubicBezTo>
                    <a:pt x="984" y="2418"/>
                    <a:pt x="1002" y="2427"/>
                    <a:pt x="1020" y="2427"/>
                  </a:cubicBezTo>
                  <a:cubicBezTo>
                    <a:pt x="1021" y="2427"/>
                    <a:pt x="1023" y="2427"/>
                    <a:pt x="1024" y="2427"/>
                  </a:cubicBezTo>
                  <a:cubicBezTo>
                    <a:pt x="1030" y="2449"/>
                    <a:pt x="1051" y="2460"/>
                    <a:pt x="1072" y="2460"/>
                  </a:cubicBezTo>
                  <a:cubicBezTo>
                    <a:pt x="1099" y="2460"/>
                    <a:pt x="1127" y="2442"/>
                    <a:pt x="1130" y="2407"/>
                  </a:cubicBezTo>
                  <a:cubicBezTo>
                    <a:pt x="1193" y="1607"/>
                    <a:pt x="1137" y="819"/>
                    <a:pt x="959" y="36"/>
                  </a:cubicBezTo>
                  <a:cubicBezTo>
                    <a:pt x="954" y="11"/>
                    <a:pt x="93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5116288" y="1192988"/>
              <a:ext cx="179385" cy="77236"/>
            </a:xfrm>
            <a:custGeom>
              <a:avLst/>
              <a:gdLst/>
              <a:ahLst/>
              <a:cxnLst/>
              <a:rect l="l" t="t" r="r" b="b"/>
              <a:pathLst>
                <a:path w="6001" h="2584" extrusionOk="0">
                  <a:moveTo>
                    <a:pt x="2983" y="0"/>
                  </a:moveTo>
                  <a:cubicBezTo>
                    <a:pt x="2983" y="0"/>
                    <a:pt x="2256" y="302"/>
                    <a:pt x="1521" y="706"/>
                  </a:cubicBezTo>
                  <a:cubicBezTo>
                    <a:pt x="785" y="1108"/>
                    <a:pt x="43" y="1615"/>
                    <a:pt x="9" y="2016"/>
                  </a:cubicBezTo>
                  <a:cubicBezTo>
                    <a:pt x="1" y="2102"/>
                    <a:pt x="22" y="2184"/>
                    <a:pt x="73" y="2262"/>
                  </a:cubicBezTo>
                  <a:cubicBezTo>
                    <a:pt x="228" y="2494"/>
                    <a:pt x="708" y="2583"/>
                    <a:pt x="1329" y="2583"/>
                  </a:cubicBezTo>
                  <a:cubicBezTo>
                    <a:pt x="2862" y="2583"/>
                    <a:pt x="5255" y="2040"/>
                    <a:pt x="5768" y="1753"/>
                  </a:cubicBezTo>
                  <a:cubicBezTo>
                    <a:pt x="5947" y="1652"/>
                    <a:pt x="6001" y="1495"/>
                    <a:pt x="5975" y="1319"/>
                  </a:cubicBezTo>
                  <a:cubicBezTo>
                    <a:pt x="5903" y="784"/>
                    <a:pt x="5150" y="48"/>
                    <a:pt x="5150" y="48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5160289" y="1208083"/>
              <a:ext cx="49173" cy="15094"/>
            </a:xfrm>
            <a:custGeom>
              <a:avLst/>
              <a:gdLst/>
              <a:ahLst/>
              <a:cxnLst/>
              <a:rect l="l" t="t" r="r" b="b"/>
              <a:pathLst>
                <a:path w="1645" h="505" extrusionOk="0">
                  <a:moveTo>
                    <a:pt x="760" y="1"/>
                  </a:moveTo>
                  <a:cubicBezTo>
                    <a:pt x="559" y="1"/>
                    <a:pt x="357" y="29"/>
                    <a:pt x="177" y="60"/>
                  </a:cubicBezTo>
                  <a:cubicBezTo>
                    <a:pt x="1" y="91"/>
                    <a:pt x="62" y="348"/>
                    <a:pt x="227" y="348"/>
                  </a:cubicBezTo>
                  <a:cubicBezTo>
                    <a:pt x="237" y="348"/>
                    <a:pt x="246" y="347"/>
                    <a:pt x="256" y="345"/>
                  </a:cubicBezTo>
                  <a:cubicBezTo>
                    <a:pt x="402" y="320"/>
                    <a:pt x="587" y="291"/>
                    <a:pt x="769" y="291"/>
                  </a:cubicBezTo>
                  <a:cubicBezTo>
                    <a:pt x="982" y="291"/>
                    <a:pt x="1190" y="330"/>
                    <a:pt x="1329" y="462"/>
                  </a:cubicBezTo>
                  <a:cubicBezTo>
                    <a:pt x="1360" y="492"/>
                    <a:pt x="1395" y="505"/>
                    <a:pt x="1428" y="505"/>
                  </a:cubicBezTo>
                  <a:cubicBezTo>
                    <a:pt x="1543" y="505"/>
                    <a:pt x="1645" y="357"/>
                    <a:pt x="1536" y="255"/>
                  </a:cubicBezTo>
                  <a:cubicBezTo>
                    <a:pt x="1330" y="59"/>
                    <a:pt x="1047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5140381" y="1221384"/>
              <a:ext cx="53179" cy="14616"/>
            </a:xfrm>
            <a:custGeom>
              <a:avLst/>
              <a:gdLst/>
              <a:ahLst/>
              <a:cxnLst/>
              <a:rect l="l" t="t" r="r" b="b"/>
              <a:pathLst>
                <a:path w="1779" h="489" extrusionOk="0">
                  <a:moveTo>
                    <a:pt x="673" y="0"/>
                  </a:moveTo>
                  <a:cubicBezTo>
                    <a:pt x="508" y="0"/>
                    <a:pt x="341" y="19"/>
                    <a:pt x="173" y="57"/>
                  </a:cubicBezTo>
                  <a:cubicBezTo>
                    <a:pt x="1" y="96"/>
                    <a:pt x="56" y="345"/>
                    <a:pt x="215" y="345"/>
                  </a:cubicBezTo>
                  <a:cubicBezTo>
                    <a:pt x="227" y="345"/>
                    <a:pt x="239" y="343"/>
                    <a:pt x="252" y="340"/>
                  </a:cubicBezTo>
                  <a:cubicBezTo>
                    <a:pt x="396" y="308"/>
                    <a:pt x="540" y="292"/>
                    <a:pt x="683" y="292"/>
                  </a:cubicBezTo>
                  <a:cubicBezTo>
                    <a:pt x="957" y="292"/>
                    <a:pt x="1227" y="352"/>
                    <a:pt x="1483" y="473"/>
                  </a:cubicBezTo>
                  <a:cubicBezTo>
                    <a:pt x="1505" y="484"/>
                    <a:pt x="1528" y="489"/>
                    <a:pt x="1549" y="489"/>
                  </a:cubicBezTo>
                  <a:cubicBezTo>
                    <a:pt x="1686" y="489"/>
                    <a:pt x="1779" y="289"/>
                    <a:pt x="1631" y="219"/>
                  </a:cubicBezTo>
                  <a:cubicBezTo>
                    <a:pt x="1321" y="74"/>
                    <a:pt x="1001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5116288" y="1232383"/>
              <a:ext cx="179385" cy="37841"/>
            </a:xfrm>
            <a:custGeom>
              <a:avLst/>
              <a:gdLst/>
              <a:ahLst/>
              <a:cxnLst/>
              <a:rect l="l" t="t" r="r" b="b"/>
              <a:pathLst>
                <a:path w="6001" h="1266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4219" y="644"/>
                    <a:pt x="2674" y="813"/>
                    <a:pt x="1543" y="813"/>
                  </a:cubicBezTo>
                  <a:cubicBezTo>
                    <a:pt x="871" y="813"/>
                    <a:pt x="346" y="753"/>
                    <a:pt x="9" y="698"/>
                  </a:cubicBezTo>
                  <a:lnTo>
                    <a:pt x="9" y="698"/>
                  </a:lnTo>
                  <a:cubicBezTo>
                    <a:pt x="1" y="784"/>
                    <a:pt x="22" y="866"/>
                    <a:pt x="73" y="944"/>
                  </a:cubicBezTo>
                  <a:cubicBezTo>
                    <a:pt x="228" y="1176"/>
                    <a:pt x="708" y="1265"/>
                    <a:pt x="1329" y="1265"/>
                  </a:cubicBezTo>
                  <a:cubicBezTo>
                    <a:pt x="2862" y="1265"/>
                    <a:pt x="5255" y="722"/>
                    <a:pt x="5768" y="435"/>
                  </a:cubicBezTo>
                  <a:cubicBezTo>
                    <a:pt x="5947" y="334"/>
                    <a:pt x="6001" y="177"/>
                    <a:pt x="5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5429621" y="1185277"/>
              <a:ext cx="179415" cy="77176"/>
            </a:xfrm>
            <a:custGeom>
              <a:avLst/>
              <a:gdLst/>
              <a:ahLst/>
              <a:cxnLst/>
              <a:rect l="l" t="t" r="r" b="b"/>
              <a:pathLst>
                <a:path w="6002" h="2582" extrusionOk="0">
                  <a:moveTo>
                    <a:pt x="3020" y="0"/>
                  </a:moveTo>
                  <a:lnTo>
                    <a:pt x="853" y="47"/>
                  </a:lnTo>
                  <a:cubicBezTo>
                    <a:pt x="853" y="47"/>
                    <a:pt x="99" y="783"/>
                    <a:pt x="27" y="1317"/>
                  </a:cubicBezTo>
                  <a:cubicBezTo>
                    <a:pt x="0" y="1492"/>
                    <a:pt x="53" y="1649"/>
                    <a:pt x="233" y="1752"/>
                  </a:cubicBezTo>
                  <a:cubicBezTo>
                    <a:pt x="746" y="2038"/>
                    <a:pt x="3139" y="2581"/>
                    <a:pt x="4672" y="2581"/>
                  </a:cubicBezTo>
                  <a:cubicBezTo>
                    <a:pt x="5293" y="2581"/>
                    <a:pt x="5774" y="2492"/>
                    <a:pt x="5930" y="2260"/>
                  </a:cubicBezTo>
                  <a:cubicBezTo>
                    <a:pt x="5981" y="2182"/>
                    <a:pt x="6002" y="2100"/>
                    <a:pt x="5994" y="2014"/>
                  </a:cubicBezTo>
                  <a:cubicBezTo>
                    <a:pt x="5960" y="1613"/>
                    <a:pt x="5217" y="1108"/>
                    <a:pt x="4482" y="706"/>
                  </a:cubicBezTo>
                  <a:cubicBezTo>
                    <a:pt x="3745" y="301"/>
                    <a:pt x="3020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5520703" y="1202972"/>
              <a:ext cx="46244" cy="20833"/>
            </a:xfrm>
            <a:custGeom>
              <a:avLst/>
              <a:gdLst/>
              <a:ahLst/>
              <a:cxnLst/>
              <a:rect l="l" t="t" r="r" b="b"/>
              <a:pathLst>
                <a:path w="1547" h="697" extrusionOk="0">
                  <a:moveTo>
                    <a:pt x="1364" y="1"/>
                  </a:moveTo>
                  <a:cubicBezTo>
                    <a:pt x="1362" y="1"/>
                    <a:pt x="1359" y="1"/>
                    <a:pt x="1357" y="1"/>
                  </a:cubicBezTo>
                  <a:cubicBezTo>
                    <a:pt x="897" y="16"/>
                    <a:pt x="438" y="102"/>
                    <a:pt x="104" y="443"/>
                  </a:cubicBezTo>
                  <a:cubicBezTo>
                    <a:pt x="1" y="548"/>
                    <a:pt x="101" y="696"/>
                    <a:pt x="214" y="696"/>
                  </a:cubicBezTo>
                  <a:cubicBezTo>
                    <a:pt x="248" y="696"/>
                    <a:pt x="282" y="683"/>
                    <a:pt x="313" y="652"/>
                  </a:cubicBezTo>
                  <a:cubicBezTo>
                    <a:pt x="591" y="368"/>
                    <a:pt x="973" y="309"/>
                    <a:pt x="1357" y="294"/>
                  </a:cubicBezTo>
                  <a:cubicBezTo>
                    <a:pt x="1544" y="287"/>
                    <a:pt x="154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5501213" y="1193197"/>
              <a:ext cx="50608" cy="22358"/>
            </a:xfrm>
            <a:custGeom>
              <a:avLst/>
              <a:gdLst/>
              <a:ahLst/>
              <a:cxnLst/>
              <a:rect l="l" t="t" r="r" b="b"/>
              <a:pathLst>
                <a:path w="1693" h="748" extrusionOk="0">
                  <a:moveTo>
                    <a:pt x="1484" y="0"/>
                  </a:moveTo>
                  <a:cubicBezTo>
                    <a:pt x="975" y="0"/>
                    <a:pt x="508" y="176"/>
                    <a:pt x="115" y="501"/>
                  </a:cubicBezTo>
                  <a:cubicBezTo>
                    <a:pt x="1" y="598"/>
                    <a:pt x="106" y="747"/>
                    <a:pt x="226" y="747"/>
                  </a:cubicBezTo>
                  <a:cubicBezTo>
                    <a:pt x="259" y="747"/>
                    <a:pt x="293" y="736"/>
                    <a:pt x="324" y="710"/>
                  </a:cubicBezTo>
                  <a:cubicBezTo>
                    <a:pt x="655" y="432"/>
                    <a:pt x="1057" y="295"/>
                    <a:pt x="1488" y="295"/>
                  </a:cubicBezTo>
                  <a:cubicBezTo>
                    <a:pt x="1492" y="295"/>
                    <a:pt x="1497" y="295"/>
                    <a:pt x="1501" y="295"/>
                  </a:cubicBezTo>
                  <a:cubicBezTo>
                    <a:pt x="1501" y="295"/>
                    <a:pt x="1502" y="295"/>
                    <a:pt x="1502" y="295"/>
                  </a:cubicBezTo>
                  <a:cubicBezTo>
                    <a:pt x="1693" y="295"/>
                    <a:pt x="1693" y="3"/>
                    <a:pt x="1502" y="0"/>
                  </a:cubicBezTo>
                  <a:cubicBezTo>
                    <a:pt x="1496" y="0"/>
                    <a:pt x="149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5429621" y="1224612"/>
              <a:ext cx="179415" cy="37841"/>
            </a:xfrm>
            <a:custGeom>
              <a:avLst/>
              <a:gdLst/>
              <a:ahLst/>
              <a:cxnLst/>
              <a:rect l="l" t="t" r="r" b="b"/>
              <a:pathLst>
                <a:path w="6002" h="126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76"/>
                    <a:pt x="53" y="333"/>
                    <a:pt x="233" y="436"/>
                  </a:cubicBezTo>
                  <a:cubicBezTo>
                    <a:pt x="746" y="722"/>
                    <a:pt x="3139" y="1265"/>
                    <a:pt x="4672" y="1265"/>
                  </a:cubicBezTo>
                  <a:cubicBezTo>
                    <a:pt x="5293" y="1265"/>
                    <a:pt x="5774" y="1176"/>
                    <a:pt x="5930" y="944"/>
                  </a:cubicBezTo>
                  <a:cubicBezTo>
                    <a:pt x="5981" y="866"/>
                    <a:pt x="6002" y="784"/>
                    <a:pt x="5994" y="698"/>
                  </a:cubicBezTo>
                  <a:lnTo>
                    <a:pt x="5994" y="698"/>
                  </a:lnTo>
                  <a:cubicBezTo>
                    <a:pt x="5656" y="754"/>
                    <a:pt x="5130" y="813"/>
                    <a:pt x="4457" y="813"/>
                  </a:cubicBezTo>
                  <a:cubicBezTo>
                    <a:pt x="3326" y="813"/>
                    <a:pt x="1782" y="64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5251850" y="580781"/>
              <a:ext cx="82444" cy="83602"/>
            </a:xfrm>
            <a:custGeom>
              <a:avLst/>
              <a:gdLst/>
              <a:ahLst/>
              <a:cxnLst/>
              <a:rect l="l" t="t" r="r" b="b"/>
              <a:pathLst>
                <a:path w="2758" h="2797" extrusionOk="0">
                  <a:moveTo>
                    <a:pt x="2292" y="0"/>
                  </a:moveTo>
                  <a:lnTo>
                    <a:pt x="1" y="662"/>
                  </a:lnTo>
                  <a:cubicBezTo>
                    <a:pt x="70" y="812"/>
                    <a:pt x="262" y="2222"/>
                    <a:pt x="262" y="2222"/>
                  </a:cubicBezTo>
                  <a:lnTo>
                    <a:pt x="1181" y="2740"/>
                  </a:lnTo>
                  <a:cubicBezTo>
                    <a:pt x="1272" y="2778"/>
                    <a:pt x="1368" y="2797"/>
                    <a:pt x="1462" y="2797"/>
                  </a:cubicBezTo>
                  <a:cubicBezTo>
                    <a:pt x="1675" y="2797"/>
                    <a:pt x="1883" y="2703"/>
                    <a:pt x="2023" y="2532"/>
                  </a:cubicBezTo>
                  <a:lnTo>
                    <a:pt x="2757" y="1642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09" name="Google Shape;2909;p46"/>
            <p:cNvSpPr/>
            <p:nvPr/>
          </p:nvSpPr>
          <p:spPr>
            <a:xfrm>
              <a:off x="5087591" y="568915"/>
              <a:ext cx="73924" cy="64503"/>
            </a:xfrm>
            <a:custGeom>
              <a:avLst/>
              <a:gdLst/>
              <a:ahLst/>
              <a:cxnLst/>
              <a:rect l="l" t="t" r="r" b="b"/>
              <a:pathLst>
                <a:path w="2473" h="2158" extrusionOk="0">
                  <a:moveTo>
                    <a:pt x="1804" y="1"/>
                  </a:moveTo>
                  <a:cubicBezTo>
                    <a:pt x="1447" y="1"/>
                    <a:pt x="752" y="59"/>
                    <a:pt x="435" y="489"/>
                  </a:cubicBezTo>
                  <a:cubicBezTo>
                    <a:pt x="1" y="1080"/>
                    <a:pt x="447" y="2149"/>
                    <a:pt x="447" y="2149"/>
                  </a:cubicBezTo>
                  <a:cubicBezTo>
                    <a:pt x="447" y="2149"/>
                    <a:pt x="533" y="2157"/>
                    <a:pt x="668" y="2157"/>
                  </a:cubicBezTo>
                  <a:cubicBezTo>
                    <a:pt x="1025" y="2157"/>
                    <a:pt x="1719" y="2098"/>
                    <a:pt x="2036" y="1669"/>
                  </a:cubicBezTo>
                  <a:cubicBezTo>
                    <a:pt x="2472" y="1079"/>
                    <a:pt x="2025" y="9"/>
                    <a:pt x="2025" y="9"/>
                  </a:cubicBezTo>
                  <a:cubicBezTo>
                    <a:pt x="2025" y="9"/>
                    <a:pt x="1938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5056712" y="612584"/>
              <a:ext cx="73416" cy="69464"/>
            </a:xfrm>
            <a:custGeom>
              <a:avLst/>
              <a:gdLst/>
              <a:ahLst/>
              <a:cxnLst/>
              <a:rect l="l" t="t" r="r" b="b"/>
              <a:pathLst>
                <a:path w="2456" h="2324" extrusionOk="0">
                  <a:moveTo>
                    <a:pt x="1875" y="0"/>
                  </a:moveTo>
                  <a:cubicBezTo>
                    <a:pt x="1875" y="0"/>
                    <a:pt x="716" y="37"/>
                    <a:pt x="359" y="679"/>
                  </a:cubicBezTo>
                  <a:cubicBezTo>
                    <a:pt x="1" y="1320"/>
                    <a:pt x="582" y="2324"/>
                    <a:pt x="582" y="2324"/>
                  </a:cubicBezTo>
                  <a:cubicBezTo>
                    <a:pt x="582" y="2324"/>
                    <a:pt x="1741" y="2287"/>
                    <a:pt x="2097" y="1645"/>
                  </a:cubicBezTo>
                  <a:cubicBezTo>
                    <a:pt x="2455" y="1003"/>
                    <a:pt x="1875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5023202" y="668748"/>
              <a:ext cx="69739" cy="76518"/>
            </a:xfrm>
            <a:custGeom>
              <a:avLst/>
              <a:gdLst/>
              <a:ahLst/>
              <a:cxnLst/>
              <a:rect l="l" t="t" r="r" b="b"/>
              <a:pathLst>
                <a:path w="2333" h="2560" extrusionOk="0">
                  <a:moveTo>
                    <a:pt x="1984" y="0"/>
                  </a:moveTo>
                  <a:cubicBezTo>
                    <a:pt x="1984" y="0"/>
                    <a:pt x="510" y="837"/>
                    <a:pt x="215" y="1509"/>
                  </a:cubicBezTo>
                  <a:cubicBezTo>
                    <a:pt x="0" y="2001"/>
                    <a:pt x="919" y="2560"/>
                    <a:pt x="1542" y="2560"/>
                  </a:cubicBezTo>
                  <a:cubicBezTo>
                    <a:pt x="1770" y="2560"/>
                    <a:pt x="1959" y="2485"/>
                    <a:pt x="2038" y="2305"/>
                  </a:cubicBezTo>
                  <a:cubicBezTo>
                    <a:pt x="2333" y="1632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5057907" y="667821"/>
              <a:ext cx="39518" cy="25436"/>
            </a:xfrm>
            <a:custGeom>
              <a:avLst/>
              <a:gdLst/>
              <a:ahLst/>
              <a:cxnLst/>
              <a:rect l="l" t="t" r="r" b="b"/>
              <a:pathLst>
                <a:path w="1322" h="851" extrusionOk="0">
                  <a:moveTo>
                    <a:pt x="330" y="0"/>
                  </a:moveTo>
                  <a:cubicBezTo>
                    <a:pt x="236" y="0"/>
                    <a:pt x="167" y="47"/>
                    <a:pt x="114" y="169"/>
                  </a:cubicBezTo>
                  <a:cubicBezTo>
                    <a:pt x="0" y="433"/>
                    <a:pt x="150" y="597"/>
                    <a:pt x="508" y="752"/>
                  </a:cubicBezTo>
                  <a:cubicBezTo>
                    <a:pt x="656" y="816"/>
                    <a:pt x="781" y="850"/>
                    <a:pt x="885" y="850"/>
                  </a:cubicBezTo>
                  <a:cubicBezTo>
                    <a:pt x="1034" y="850"/>
                    <a:pt x="1140" y="780"/>
                    <a:pt x="1207" y="624"/>
                  </a:cubicBezTo>
                  <a:cubicBezTo>
                    <a:pt x="1321" y="360"/>
                    <a:pt x="1136" y="304"/>
                    <a:pt x="778" y="148"/>
                  </a:cubicBezTo>
                  <a:cubicBezTo>
                    <a:pt x="584" y="65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3" name="Google Shape;2913;p46"/>
            <p:cNvSpPr/>
            <p:nvPr/>
          </p:nvSpPr>
          <p:spPr>
            <a:xfrm>
              <a:off x="5394796" y="507192"/>
              <a:ext cx="71593" cy="58405"/>
            </a:xfrm>
            <a:custGeom>
              <a:avLst/>
              <a:gdLst/>
              <a:ahLst/>
              <a:cxnLst/>
              <a:rect l="l" t="t" r="r" b="b"/>
              <a:pathLst>
                <a:path w="2395" h="1954" extrusionOk="0">
                  <a:moveTo>
                    <a:pt x="1180" y="1"/>
                  </a:moveTo>
                  <a:cubicBezTo>
                    <a:pt x="601" y="1"/>
                    <a:pt x="1" y="438"/>
                    <a:pt x="1" y="438"/>
                  </a:cubicBezTo>
                  <a:cubicBezTo>
                    <a:pt x="1" y="438"/>
                    <a:pt x="172" y="1579"/>
                    <a:pt x="832" y="1876"/>
                  </a:cubicBezTo>
                  <a:cubicBezTo>
                    <a:pt x="954" y="1931"/>
                    <a:pt x="1084" y="1954"/>
                    <a:pt x="1216" y="1954"/>
                  </a:cubicBezTo>
                  <a:cubicBezTo>
                    <a:pt x="1795" y="1954"/>
                    <a:pt x="2395" y="1516"/>
                    <a:pt x="2395" y="1516"/>
                  </a:cubicBezTo>
                  <a:cubicBezTo>
                    <a:pt x="2395" y="1516"/>
                    <a:pt x="2225" y="377"/>
                    <a:pt x="1563" y="78"/>
                  </a:cubicBezTo>
                  <a:cubicBezTo>
                    <a:pt x="1441" y="23"/>
                    <a:pt x="1311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4" name="Google Shape;2914;p46"/>
            <p:cNvSpPr/>
            <p:nvPr/>
          </p:nvSpPr>
          <p:spPr>
            <a:xfrm>
              <a:off x="5446121" y="531762"/>
              <a:ext cx="67288" cy="58435"/>
            </a:xfrm>
            <a:custGeom>
              <a:avLst/>
              <a:gdLst/>
              <a:ahLst/>
              <a:cxnLst/>
              <a:rect l="l" t="t" r="r" b="b"/>
              <a:pathLst>
                <a:path w="2251" h="1955" extrusionOk="0">
                  <a:moveTo>
                    <a:pt x="1063" y="1"/>
                  </a:moveTo>
                  <a:cubicBezTo>
                    <a:pt x="534" y="1"/>
                    <a:pt x="0" y="291"/>
                    <a:pt x="0" y="291"/>
                  </a:cubicBezTo>
                  <a:cubicBezTo>
                    <a:pt x="0" y="291"/>
                    <a:pt x="27" y="1440"/>
                    <a:pt x="648" y="1818"/>
                  </a:cubicBezTo>
                  <a:cubicBezTo>
                    <a:pt x="811" y="1918"/>
                    <a:pt x="1000" y="1955"/>
                    <a:pt x="1188" y="1955"/>
                  </a:cubicBezTo>
                  <a:cubicBezTo>
                    <a:pt x="1717" y="1955"/>
                    <a:pt x="2250" y="1666"/>
                    <a:pt x="2250" y="1666"/>
                  </a:cubicBezTo>
                  <a:cubicBezTo>
                    <a:pt x="2250" y="1666"/>
                    <a:pt x="2223" y="517"/>
                    <a:pt x="1602" y="137"/>
                  </a:cubicBezTo>
                  <a:cubicBezTo>
                    <a:pt x="1439" y="37"/>
                    <a:pt x="1251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5499689" y="574235"/>
              <a:ext cx="82115" cy="62470"/>
            </a:xfrm>
            <a:custGeom>
              <a:avLst/>
              <a:gdLst/>
              <a:ahLst/>
              <a:cxnLst/>
              <a:rect l="l" t="t" r="r" b="b"/>
              <a:pathLst>
                <a:path w="2747" h="2090" extrusionOk="0">
                  <a:moveTo>
                    <a:pt x="1" y="0"/>
                  </a:moveTo>
                  <a:cubicBezTo>
                    <a:pt x="1" y="0"/>
                    <a:pt x="537" y="1576"/>
                    <a:pt x="1123" y="2013"/>
                  </a:cubicBezTo>
                  <a:cubicBezTo>
                    <a:pt x="1193" y="2066"/>
                    <a:pt x="1271" y="2089"/>
                    <a:pt x="1352" y="2089"/>
                  </a:cubicBezTo>
                  <a:cubicBezTo>
                    <a:pt x="1949" y="2089"/>
                    <a:pt x="2747" y="823"/>
                    <a:pt x="2232" y="439"/>
                  </a:cubicBezTo>
                  <a:cubicBezTo>
                    <a:pt x="1648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5492275" y="565328"/>
              <a:ext cx="33958" cy="32311"/>
            </a:xfrm>
            <a:custGeom>
              <a:avLst/>
              <a:gdLst/>
              <a:ahLst/>
              <a:cxnLst/>
              <a:rect l="l" t="t" r="r" b="b"/>
              <a:pathLst>
                <a:path w="1136" h="1081" extrusionOk="0">
                  <a:moveTo>
                    <a:pt x="738" y="0"/>
                  </a:moveTo>
                  <a:cubicBezTo>
                    <a:pt x="606" y="0"/>
                    <a:pt x="503" y="151"/>
                    <a:pt x="345" y="375"/>
                  </a:cubicBezTo>
                  <a:cubicBezTo>
                    <a:pt x="125" y="684"/>
                    <a:pt x="0" y="822"/>
                    <a:pt x="229" y="996"/>
                  </a:cubicBezTo>
                  <a:cubicBezTo>
                    <a:pt x="306" y="1053"/>
                    <a:pt x="379" y="1081"/>
                    <a:pt x="450" y="1081"/>
                  </a:cubicBezTo>
                  <a:cubicBezTo>
                    <a:pt x="593" y="1081"/>
                    <a:pt x="730" y="970"/>
                    <a:pt x="876" y="764"/>
                  </a:cubicBezTo>
                  <a:cubicBezTo>
                    <a:pt x="1094" y="455"/>
                    <a:pt x="1135" y="242"/>
                    <a:pt x="905" y="70"/>
                  </a:cubicBezTo>
                  <a:cubicBezTo>
                    <a:pt x="842" y="22"/>
                    <a:pt x="788" y="0"/>
                    <a:pt x="738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7" name="Google Shape;2917;p46"/>
            <p:cNvSpPr/>
            <p:nvPr/>
          </p:nvSpPr>
          <p:spPr>
            <a:xfrm>
              <a:off x="5057399" y="509583"/>
              <a:ext cx="79424" cy="71915"/>
            </a:xfrm>
            <a:custGeom>
              <a:avLst/>
              <a:gdLst/>
              <a:ahLst/>
              <a:cxnLst/>
              <a:rect l="l" t="t" r="r" b="b"/>
              <a:pathLst>
                <a:path w="2657" h="2406" extrusionOk="0">
                  <a:moveTo>
                    <a:pt x="1153" y="1"/>
                  </a:moveTo>
                  <a:cubicBezTo>
                    <a:pt x="561" y="1"/>
                    <a:pt x="87" y="394"/>
                    <a:pt x="47" y="964"/>
                  </a:cubicBezTo>
                  <a:cubicBezTo>
                    <a:pt x="0" y="1614"/>
                    <a:pt x="536" y="2248"/>
                    <a:pt x="1245" y="2381"/>
                  </a:cubicBezTo>
                  <a:cubicBezTo>
                    <a:pt x="1333" y="2397"/>
                    <a:pt x="1420" y="2405"/>
                    <a:pt x="1504" y="2405"/>
                  </a:cubicBezTo>
                  <a:cubicBezTo>
                    <a:pt x="2096" y="2405"/>
                    <a:pt x="2570" y="2012"/>
                    <a:pt x="2610" y="1442"/>
                  </a:cubicBezTo>
                  <a:cubicBezTo>
                    <a:pt x="2657" y="791"/>
                    <a:pt x="2120" y="158"/>
                    <a:pt x="1412" y="25"/>
                  </a:cubicBezTo>
                  <a:cubicBezTo>
                    <a:pt x="1324" y="8"/>
                    <a:pt x="1237" y="1"/>
                    <a:pt x="1153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8" name="Google Shape;2918;p46"/>
            <p:cNvSpPr/>
            <p:nvPr/>
          </p:nvSpPr>
          <p:spPr>
            <a:xfrm>
              <a:off x="5072286" y="532658"/>
              <a:ext cx="45765" cy="24002"/>
            </a:xfrm>
            <a:custGeom>
              <a:avLst/>
              <a:gdLst/>
              <a:ahLst/>
              <a:cxnLst/>
              <a:rect l="l" t="t" r="r" b="b"/>
              <a:pathLst>
                <a:path w="1531" h="803" extrusionOk="0">
                  <a:moveTo>
                    <a:pt x="574" y="1"/>
                  </a:moveTo>
                  <a:cubicBezTo>
                    <a:pt x="374" y="1"/>
                    <a:pt x="189" y="61"/>
                    <a:pt x="50" y="125"/>
                  </a:cubicBezTo>
                  <a:cubicBezTo>
                    <a:pt x="16" y="141"/>
                    <a:pt x="0" y="180"/>
                    <a:pt x="16" y="214"/>
                  </a:cubicBezTo>
                  <a:cubicBezTo>
                    <a:pt x="28" y="239"/>
                    <a:pt x="52" y="254"/>
                    <a:pt x="78" y="254"/>
                  </a:cubicBezTo>
                  <a:cubicBezTo>
                    <a:pt x="87" y="254"/>
                    <a:pt x="97" y="252"/>
                    <a:pt x="106" y="248"/>
                  </a:cubicBezTo>
                  <a:cubicBezTo>
                    <a:pt x="274" y="172"/>
                    <a:pt x="431" y="134"/>
                    <a:pt x="575" y="134"/>
                  </a:cubicBezTo>
                  <a:cubicBezTo>
                    <a:pt x="906" y="134"/>
                    <a:pt x="1174" y="333"/>
                    <a:pt x="1375" y="732"/>
                  </a:cubicBezTo>
                  <a:cubicBezTo>
                    <a:pt x="1384" y="749"/>
                    <a:pt x="1391" y="762"/>
                    <a:pt x="1395" y="769"/>
                  </a:cubicBezTo>
                  <a:cubicBezTo>
                    <a:pt x="1406" y="790"/>
                    <a:pt x="1430" y="803"/>
                    <a:pt x="1453" y="803"/>
                  </a:cubicBezTo>
                  <a:cubicBezTo>
                    <a:pt x="1465" y="803"/>
                    <a:pt x="1477" y="800"/>
                    <a:pt x="1487" y="791"/>
                  </a:cubicBezTo>
                  <a:cubicBezTo>
                    <a:pt x="1519" y="772"/>
                    <a:pt x="1530" y="729"/>
                    <a:pt x="1511" y="698"/>
                  </a:cubicBezTo>
                  <a:cubicBezTo>
                    <a:pt x="1508" y="693"/>
                    <a:pt x="1504" y="683"/>
                    <a:pt x="1497" y="670"/>
                  </a:cubicBezTo>
                  <a:cubicBezTo>
                    <a:pt x="1235" y="150"/>
                    <a:pt x="8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19" name="Google Shape;2919;p46"/>
            <p:cNvSpPr/>
            <p:nvPr/>
          </p:nvSpPr>
          <p:spPr>
            <a:xfrm>
              <a:off x="5084362" y="539623"/>
              <a:ext cx="24990" cy="21252"/>
            </a:xfrm>
            <a:custGeom>
              <a:avLst/>
              <a:gdLst/>
              <a:ahLst/>
              <a:cxnLst/>
              <a:rect l="l" t="t" r="r" b="b"/>
              <a:pathLst>
                <a:path w="836" h="711" extrusionOk="0">
                  <a:moveTo>
                    <a:pt x="665" y="1"/>
                  </a:moveTo>
                  <a:cubicBezTo>
                    <a:pt x="260" y="1"/>
                    <a:pt x="62" y="400"/>
                    <a:pt x="10" y="628"/>
                  </a:cubicBezTo>
                  <a:cubicBezTo>
                    <a:pt x="0" y="664"/>
                    <a:pt x="24" y="700"/>
                    <a:pt x="61" y="708"/>
                  </a:cubicBezTo>
                  <a:cubicBezTo>
                    <a:pt x="66" y="711"/>
                    <a:pt x="71" y="711"/>
                    <a:pt x="76" y="711"/>
                  </a:cubicBezTo>
                  <a:cubicBezTo>
                    <a:pt x="109" y="711"/>
                    <a:pt x="137" y="690"/>
                    <a:pt x="141" y="657"/>
                  </a:cubicBezTo>
                  <a:cubicBezTo>
                    <a:pt x="148" y="635"/>
                    <a:pt x="266" y="137"/>
                    <a:pt x="668" y="137"/>
                  </a:cubicBezTo>
                  <a:cubicBezTo>
                    <a:pt x="694" y="137"/>
                    <a:pt x="722" y="139"/>
                    <a:pt x="751" y="144"/>
                  </a:cubicBezTo>
                  <a:cubicBezTo>
                    <a:pt x="754" y="144"/>
                    <a:pt x="758" y="144"/>
                    <a:pt x="761" y="144"/>
                  </a:cubicBezTo>
                  <a:cubicBezTo>
                    <a:pt x="793" y="144"/>
                    <a:pt x="824" y="121"/>
                    <a:pt x="829" y="87"/>
                  </a:cubicBezTo>
                  <a:cubicBezTo>
                    <a:pt x="836" y="50"/>
                    <a:pt x="809" y="15"/>
                    <a:pt x="772" y="9"/>
                  </a:cubicBezTo>
                  <a:cubicBezTo>
                    <a:pt x="735" y="3"/>
                    <a:pt x="699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5387084" y="446336"/>
              <a:ext cx="82503" cy="73769"/>
            </a:xfrm>
            <a:custGeom>
              <a:avLst/>
              <a:gdLst/>
              <a:ahLst/>
              <a:cxnLst/>
              <a:rect l="l" t="t" r="r" b="b"/>
              <a:pathLst>
                <a:path w="2760" h="2468" extrusionOk="0">
                  <a:moveTo>
                    <a:pt x="1567" y="1"/>
                  </a:moveTo>
                  <a:cubicBezTo>
                    <a:pt x="1414" y="1"/>
                    <a:pt x="1254" y="29"/>
                    <a:pt x="1094" y="89"/>
                  </a:cubicBezTo>
                  <a:cubicBezTo>
                    <a:pt x="421" y="341"/>
                    <a:pt x="1" y="1060"/>
                    <a:pt x="160" y="1691"/>
                  </a:cubicBezTo>
                  <a:cubicBezTo>
                    <a:pt x="280" y="2174"/>
                    <a:pt x="701" y="2468"/>
                    <a:pt x="1193" y="2468"/>
                  </a:cubicBezTo>
                  <a:cubicBezTo>
                    <a:pt x="1347" y="2468"/>
                    <a:pt x="1506" y="2439"/>
                    <a:pt x="1666" y="2379"/>
                  </a:cubicBezTo>
                  <a:cubicBezTo>
                    <a:pt x="2341" y="2127"/>
                    <a:pt x="2760" y="1408"/>
                    <a:pt x="2602" y="777"/>
                  </a:cubicBezTo>
                  <a:cubicBezTo>
                    <a:pt x="2480" y="294"/>
                    <a:pt x="2059" y="1"/>
                    <a:pt x="1567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5409324" y="468813"/>
              <a:ext cx="42268" cy="28665"/>
            </a:xfrm>
            <a:custGeom>
              <a:avLst/>
              <a:gdLst/>
              <a:ahLst/>
              <a:cxnLst/>
              <a:rect l="l" t="t" r="r" b="b"/>
              <a:pathLst>
                <a:path w="1414" h="959" extrusionOk="0">
                  <a:moveTo>
                    <a:pt x="1003" y="1"/>
                  </a:moveTo>
                  <a:cubicBezTo>
                    <a:pt x="644" y="1"/>
                    <a:pt x="225" y="163"/>
                    <a:pt x="23" y="834"/>
                  </a:cubicBezTo>
                  <a:cubicBezTo>
                    <a:pt x="19" y="848"/>
                    <a:pt x="16" y="860"/>
                    <a:pt x="13" y="865"/>
                  </a:cubicBezTo>
                  <a:cubicBezTo>
                    <a:pt x="0" y="901"/>
                    <a:pt x="17" y="939"/>
                    <a:pt x="53" y="953"/>
                  </a:cubicBezTo>
                  <a:cubicBezTo>
                    <a:pt x="61" y="957"/>
                    <a:pt x="68" y="958"/>
                    <a:pt x="77" y="958"/>
                  </a:cubicBezTo>
                  <a:cubicBezTo>
                    <a:pt x="103" y="958"/>
                    <a:pt x="130" y="940"/>
                    <a:pt x="143" y="915"/>
                  </a:cubicBezTo>
                  <a:cubicBezTo>
                    <a:pt x="146" y="908"/>
                    <a:pt x="150" y="894"/>
                    <a:pt x="154" y="875"/>
                  </a:cubicBezTo>
                  <a:cubicBezTo>
                    <a:pt x="304" y="383"/>
                    <a:pt x="585" y="135"/>
                    <a:pt x="994" y="135"/>
                  </a:cubicBezTo>
                  <a:cubicBezTo>
                    <a:pt x="1095" y="135"/>
                    <a:pt x="1205" y="150"/>
                    <a:pt x="1322" y="181"/>
                  </a:cubicBezTo>
                  <a:cubicBezTo>
                    <a:pt x="1327" y="182"/>
                    <a:pt x="1332" y="183"/>
                    <a:pt x="1337" y="183"/>
                  </a:cubicBezTo>
                  <a:cubicBezTo>
                    <a:pt x="1367" y="183"/>
                    <a:pt x="1396" y="163"/>
                    <a:pt x="1403" y="131"/>
                  </a:cubicBezTo>
                  <a:cubicBezTo>
                    <a:pt x="1413" y="96"/>
                    <a:pt x="1392" y="57"/>
                    <a:pt x="1354" y="48"/>
                  </a:cubicBezTo>
                  <a:cubicBezTo>
                    <a:pt x="1254" y="22"/>
                    <a:pt x="1132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5417843" y="480441"/>
              <a:ext cx="23137" cy="14078"/>
            </a:xfrm>
            <a:custGeom>
              <a:avLst/>
              <a:gdLst/>
              <a:ahLst/>
              <a:cxnLst/>
              <a:rect l="l" t="t" r="r" b="b"/>
              <a:pathLst>
                <a:path w="774" h="471" extrusionOk="0">
                  <a:moveTo>
                    <a:pt x="184" y="0"/>
                  </a:moveTo>
                  <a:cubicBezTo>
                    <a:pt x="127" y="0"/>
                    <a:pt x="66" y="10"/>
                    <a:pt x="1" y="33"/>
                  </a:cubicBezTo>
                  <a:lnTo>
                    <a:pt x="774" y="471"/>
                  </a:lnTo>
                  <a:cubicBezTo>
                    <a:pt x="774" y="471"/>
                    <a:pt x="57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3" name="Google Shape;2923;p46"/>
            <p:cNvSpPr/>
            <p:nvPr/>
          </p:nvSpPr>
          <p:spPr>
            <a:xfrm>
              <a:off x="5059253" y="233878"/>
              <a:ext cx="368664" cy="380828"/>
            </a:xfrm>
            <a:custGeom>
              <a:avLst/>
              <a:gdLst/>
              <a:ahLst/>
              <a:cxnLst/>
              <a:rect l="l" t="t" r="r" b="b"/>
              <a:pathLst>
                <a:path w="12333" h="12741" extrusionOk="0">
                  <a:moveTo>
                    <a:pt x="6130" y="1"/>
                  </a:moveTo>
                  <a:cubicBezTo>
                    <a:pt x="5634" y="1"/>
                    <a:pt x="5129" y="65"/>
                    <a:pt x="4623" y="198"/>
                  </a:cubicBezTo>
                  <a:cubicBezTo>
                    <a:pt x="1841" y="934"/>
                    <a:pt x="0" y="3651"/>
                    <a:pt x="349" y="6506"/>
                  </a:cubicBezTo>
                  <a:cubicBezTo>
                    <a:pt x="452" y="7365"/>
                    <a:pt x="734" y="8149"/>
                    <a:pt x="1149" y="8834"/>
                  </a:cubicBezTo>
                  <a:cubicBezTo>
                    <a:pt x="1465" y="9355"/>
                    <a:pt x="1652" y="9942"/>
                    <a:pt x="1746" y="10546"/>
                  </a:cubicBezTo>
                  <a:cubicBezTo>
                    <a:pt x="1887" y="11454"/>
                    <a:pt x="2625" y="12741"/>
                    <a:pt x="5270" y="12741"/>
                  </a:cubicBezTo>
                  <a:cubicBezTo>
                    <a:pt x="5868" y="12741"/>
                    <a:pt x="6565" y="12675"/>
                    <a:pt x="7374" y="12524"/>
                  </a:cubicBezTo>
                  <a:cubicBezTo>
                    <a:pt x="12073" y="11647"/>
                    <a:pt x="12332" y="9743"/>
                    <a:pt x="11991" y="8658"/>
                  </a:cubicBezTo>
                  <a:cubicBezTo>
                    <a:pt x="11797" y="8039"/>
                    <a:pt x="11764" y="7380"/>
                    <a:pt x="11867" y="6741"/>
                  </a:cubicBezTo>
                  <a:cubicBezTo>
                    <a:pt x="11968" y="6096"/>
                    <a:pt x="11964" y="5425"/>
                    <a:pt x="11840" y="4751"/>
                  </a:cubicBezTo>
                  <a:cubicBezTo>
                    <a:pt x="11319" y="1954"/>
                    <a:pt x="8876" y="1"/>
                    <a:pt x="6130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4" name="Google Shape;2924;p46"/>
            <p:cNvSpPr/>
            <p:nvPr/>
          </p:nvSpPr>
          <p:spPr>
            <a:xfrm>
              <a:off x="5235648" y="534541"/>
              <a:ext cx="73655" cy="42444"/>
            </a:xfrm>
            <a:custGeom>
              <a:avLst/>
              <a:gdLst/>
              <a:ahLst/>
              <a:cxnLst/>
              <a:rect l="l" t="t" r="r" b="b"/>
              <a:pathLst>
                <a:path w="2464" h="1420" extrusionOk="0">
                  <a:moveTo>
                    <a:pt x="2109" y="1"/>
                  </a:moveTo>
                  <a:cubicBezTo>
                    <a:pt x="2078" y="1"/>
                    <a:pt x="2046" y="5"/>
                    <a:pt x="2011" y="20"/>
                  </a:cubicBezTo>
                  <a:cubicBezTo>
                    <a:pt x="2011" y="20"/>
                    <a:pt x="1158" y="329"/>
                    <a:pt x="488" y="329"/>
                  </a:cubicBezTo>
                  <a:cubicBezTo>
                    <a:pt x="460" y="329"/>
                    <a:pt x="432" y="329"/>
                    <a:pt x="404" y="328"/>
                  </a:cubicBezTo>
                  <a:cubicBezTo>
                    <a:pt x="400" y="328"/>
                    <a:pt x="396" y="327"/>
                    <a:pt x="391" y="327"/>
                  </a:cubicBezTo>
                  <a:cubicBezTo>
                    <a:pt x="275" y="327"/>
                    <a:pt x="188" y="364"/>
                    <a:pt x="132" y="425"/>
                  </a:cubicBezTo>
                  <a:cubicBezTo>
                    <a:pt x="1" y="565"/>
                    <a:pt x="18" y="832"/>
                    <a:pt x="190" y="1053"/>
                  </a:cubicBezTo>
                  <a:cubicBezTo>
                    <a:pt x="344" y="1255"/>
                    <a:pt x="628" y="1419"/>
                    <a:pt x="1042" y="1419"/>
                  </a:cubicBezTo>
                  <a:cubicBezTo>
                    <a:pt x="1137" y="1419"/>
                    <a:pt x="1239" y="1411"/>
                    <a:pt x="1347" y="1392"/>
                  </a:cubicBezTo>
                  <a:cubicBezTo>
                    <a:pt x="1655" y="1337"/>
                    <a:pt x="1882" y="1213"/>
                    <a:pt x="2043" y="1057"/>
                  </a:cubicBezTo>
                  <a:cubicBezTo>
                    <a:pt x="2464" y="648"/>
                    <a:pt x="2419" y="34"/>
                    <a:pt x="2133" y="2"/>
                  </a:cubicBezTo>
                  <a:cubicBezTo>
                    <a:pt x="2125" y="1"/>
                    <a:pt x="2117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5" name="Google Shape;2925;p46"/>
            <p:cNvSpPr/>
            <p:nvPr/>
          </p:nvSpPr>
          <p:spPr>
            <a:xfrm>
              <a:off x="5239624" y="534541"/>
              <a:ext cx="59815" cy="16230"/>
            </a:xfrm>
            <a:custGeom>
              <a:avLst/>
              <a:gdLst/>
              <a:ahLst/>
              <a:cxnLst/>
              <a:rect l="l" t="t" r="r" b="b"/>
              <a:pathLst>
                <a:path w="2001" h="543" extrusionOk="0">
                  <a:moveTo>
                    <a:pt x="1975" y="1"/>
                  </a:moveTo>
                  <a:cubicBezTo>
                    <a:pt x="1945" y="1"/>
                    <a:pt x="1914" y="5"/>
                    <a:pt x="1880" y="17"/>
                  </a:cubicBezTo>
                  <a:cubicBezTo>
                    <a:pt x="1880" y="17"/>
                    <a:pt x="1026" y="328"/>
                    <a:pt x="356" y="328"/>
                  </a:cubicBezTo>
                  <a:cubicBezTo>
                    <a:pt x="328" y="328"/>
                    <a:pt x="300" y="327"/>
                    <a:pt x="273" y="326"/>
                  </a:cubicBezTo>
                  <a:cubicBezTo>
                    <a:pt x="268" y="326"/>
                    <a:pt x="264" y="326"/>
                    <a:pt x="260" y="326"/>
                  </a:cubicBezTo>
                  <a:cubicBezTo>
                    <a:pt x="145" y="326"/>
                    <a:pt x="58" y="362"/>
                    <a:pt x="0" y="424"/>
                  </a:cubicBezTo>
                  <a:cubicBezTo>
                    <a:pt x="222" y="503"/>
                    <a:pt x="457" y="543"/>
                    <a:pt x="692" y="543"/>
                  </a:cubicBezTo>
                  <a:cubicBezTo>
                    <a:pt x="1039" y="543"/>
                    <a:pt x="1385" y="456"/>
                    <a:pt x="1686" y="284"/>
                  </a:cubicBezTo>
                  <a:cubicBezTo>
                    <a:pt x="1807" y="215"/>
                    <a:pt x="1930" y="120"/>
                    <a:pt x="2000" y="2"/>
                  </a:cubicBezTo>
                  <a:cubicBezTo>
                    <a:pt x="1992" y="1"/>
                    <a:pt x="1984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5241298" y="557019"/>
              <a:ext cx="55451" cy="19967"/>
            </a:xfrm>
            <a:custGeom>
              <a:avLst/>
              <a:gdLst/>
              <a:ahLst/>
              <a:cxnLst/>
              <a:rect l="l" t="t" r="r" b="b"/>
              <a:pathLst>
                <a:path w="1855" h="668" extrusionOk="0">
                  <a:moveTo>
                    <a:pt x="921" y="0"/>
                  </a:moveTo>
                  <a:cubicBezTo>
                    <a:pt x="749" y="0"/>
                    <a:pt x="579" y="24"/>
                    <a:pt x="416" y="77"/>
                  </a:cubicBezTo>
                  <a:cubicBezTo>
                    <a:pt x="268" y="126"/>
                    <a:pt x="125" y="202"/>
                    <a:pt x="1" y="301"/>
                  </a:cubicBezTo>
                  <a:cubicBezTo>
                    <a:pt x="155" y="503"/>
                    <a:pt x="439" y="667"/>
                    <a:pt x="853" y="667"/>
                  </a:cubicBezTo>
                  <a:cubicBezTo>
                    <a:pt x="948" y="667"/>
                    <a:pt x="1050" y="659"/>
                    <a:pt x="1158" y="640"/>
                  </a:cubicBezTo>
                  <a:cubicBezTo>
                    <a:pt x="1466" y="585"/>
                    <a:pt x="1693" y="461"/>
                    <a:pt x="1854" y="305"/>
                  </a:cubicBezTo>
                  <a:cubicBezTo>
                    <a:pt x="1800" y="253"/>
                    <a:pt x="1741" y="209"/>
                    <a:pt x="1673" y="170"/>
                  </a:cubicBezTo>
                  <a:cubicBezTo>
                    <a:pt x="1551" y="99"/>
                    <a:pt x="1412" y="58"/>
                    <a:pt x="1275" y="33"/>
                  </a:cubicBezTo>
                  <a:cubicBezTo>
                    <a:pt x="1158" y="12"/>
                    <a:pt x="1039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5033097" y="307945"/>
              <a:ext cx="379246" cy="212847"/>
            </a:xfrm>
            <a:custGeom>
              <a:avLst/>
              <a:gdLst/>
              <a:ahLst/>
              <a:cxnLst/>
              <a:rect l="l" t="t" r="r" b="b"/>
              <a:pathLst>
                <a:path w="12687" h="7121" extrusionOk="0">
                  <a:moveTo>
                    <a:pt x="7250" y="0"/>
                  </a:moveTo>
                  <a:cubicBezTo>
                    <a:pt x="6802" y="0"/>
                    <a:pt x="6317" y="28"/>
                    <a:pt x="5793" y="88"/>
                  </a:cubicBezTo>
                  <a:cubicBezTo>
                    <a:pt x="0" y="744"/>
                    <a:pt x="2477" y="7121"/>
                    <a:pt x="2477" y="7121"/>
                  </a:cubicBezTo>
                  <a:lnTo>
                    <a:pt x="3028" y="5269"/>
                  </a:lnTo>
                  <a:cubicBezTo>
                    <a:pt x="5705" y="4672"/>
                    <a:pt x="6789" y="2086"/>
                    <a:pt x="6789" y="2086"/>
                  </a:cubicBezTo>
                  <a:cubicBezTo>
                    <a:pt x="7924" y="3305"/>
                    <a:pt x="10659" y="3363"/>
                    <a:pt x="11168" y="3363"/>
                  </a:cubicBezTo>
                  <a:cubicBezTo>
                    <a:pt x="11221" y="3363"/>
                    <a:pt x="11250" y="3362"/>
                    <a:pt x="11250" y="3362"/>
                  </a:cubicBezTo>
                  <a:cubicBezTo>
                    <a:pt x="11669" y="3530"/>
                    <a:pt x="12687" y="5076"/>
                    <a:pt x="12687" y="5076"/>
                  </a:cubicBezTo>
                  <a:cubicBezTo>
                    <a:pt x="12552" y="2828"/>
                    <a:pt x="11752" y="0"/>
                    <a:pt x="7250" y="0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5143759" y="440956"/>
              <a:ext cx="51116" cy="28635"/>
            </a:xfrm>
            <a:custGeom>
              <a:avLst/>
              <a:gdLst/>
              <a:ahLst/>
              <a:cxnLst/>
              <a:rect l="l" t="t" r="r" b="b"/>
              <a:pathLst>
                <a:path w="1710" h="958" extrusionOk="0">
                  <a:moveTo>
                    <a:pt x="1131" y="1"/>
                  </a:moveTo>
                  <a:cubicBezTo>
                    <a:pt x="778" y="1"/>
                    <a:pt x="312" y="138"/>
                    <a:pt x="30" y="765"/>
                  </a:cubicBezTo>
                  <a:cubicBezTo>
                    <a:pt x="0" y="833"/>
                    <a:pt x="30" y="914"/>
                    <a:pt x="99" y="945"/>
                  </a:cubicBezTo>
                  <a:cubicBezTo>
                    <a:pt x="119" y="953"/>
                    <a:pt x="136" y="957"/>
                    <a:pt x="156" y="957"/>
                  </a:cubicBezTo>
                  <a:cubicBezTo>
                    <a:pt x="207" y="957"/>
                    <a:pt x="256" y="928"/>
                    <a:pt x="279" y="877"/>
                  </a:cubicBezTo>
                  <a:cubicBezTo>
                    <a:pt x="502" y="380"/>
                    <a:pt x="863" y="272"/>
                    <a:pt x="1136" y="272"/>
                  </a:cubicBezTo>
                  <a:cubicBezTo>
                    <a:pt x="1337" y="272"/>
                    <a:pt x="1489" y="330"/>
                    <a:pt x="1504" y="336"/>
                  </a:cubicBezTo>
                  <a:cubicBezTo>
                    <a:pt x="1520" y="343"/>
                    <a:pt x="1537" y="346"/>
                    <a:pt x="1554" y="346"/>
                  </a:cubicBezTo>
                  <a:cubicBezTo>
                    <a:pt x="1609" y="346"/>
                    <a:pt x="1660" y="313"/>
                    <a:pt x="1682" y="260"/>
                  </a:cubicBezTo>
                  <a:cubicBezTo>
                    <a:pt x="1710" y="190"/>
                    <a:pt x="1676" y="111"/>
                    <a:pt x="1605" y="82"/>
                  </a:cubicBezTo>
                  <a:cubicBezTo>
                    <a:pt x="1601" y="80"/>
                    <a:pt x="1399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5298094" y="408914"/>
              <a:ext cx="54793" cy="19429"/>
            </a:xfrm>
            <a:custGeom>
              <a:avLst/>
              <a:gdLst/>
              <a:ahLst/>
              <a:cxnLst/>
              <a:rect l="l" t="t" r="r" b="b"/>
              <a:pathLst>
                <a:path w="1833" h="650" extrusionOk="0">
                  <a:moveTo>
                    <a:pt x="965" y="0"/>
                  </a:moveTo>
                  <a:cubicBezTo>
                    <a:pt x="423" y="0"/>
                    <a:pt x="55" y="417"/>
                    <a:pt x="51" y="423"/>
                  </a:cubicBezTo>
                  <a:cubicBezTo>
                    <a:pt x="1" y="480"/>
                    <a:pt x="8" y="567"/>
                    <a:pt x="64" y="615"/>
                  </a:cubicBezTo>
                  <a:cubicBezTo>
                    <a:pt x="91" y="639"/>
                    <a:pt x="123" y="649"/>
                    <a:pt x="155" y="649"/>
                  </a:cubicBezTo>
                  <a:cubicBezTo>
                    <a:pt x="194" y="649"/>
                    <a:pt x="231" y="633"/>
                    <a:pt x="258" y="604"/>
                  </a:cubicBezTo>
                  <a:cubicBezTo>
                    <a:pt x="273" y="584"/>
                    <a:pt x="548" y="276"/>
                    <a:pt x="958" y="276"/>
                  </a:cubicBezTo>
                  <a:cubicBezTo>
                    <a:pt x="1145" y="276"/>
                    <a:pt x="1361" y="341"/>
                    <a:pt x="1593" y="526"/>
                  </a:cubicBezTo>
                  <a:cubicBezTo>
                    <a:pt x="1618" y="547"/>
                    <a:pt x="1648" y="557"/>
                    <a:pt x="1678" y="557"/>
                  </a:cubicBezTo>
                  <a:cubicBezTo>
                    <a:pt x="1718" y="557"/>
                    <a:pt x="1758" y="539"/>
                    <a:pt x="1785" y="505"/>
                  </a:cubicBezTo>
                  <a:cubicBezTo>
                    <a:pt x="1833" y="444"/>
                    <a:pt x="1822" y="360"/>
                    <a:pt x="1764" y="312"/>
                  </a:cubicBezTo>
                  <a:cubicBezTo>
                    <a:pt x="1475" y="81"/>
                    <a:pt x="120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5260997" y="492277"/>
              <a:ext cx="24930" cy="36406"/>
            </a:xfrm>
            <a:custGeom>
              <a:avLst/>
              <a:gdLst/>
              <a:ahLst/>
              <a:cxnLst/>
              <a:rect l="l" t="t" r="r" b="b"/>
              <a:pathLst>
                <a:path w="834" h="1218" extrusionOk="0">
                  <a:moveTo>
                    <a:pt x="76" y="1"/>
                  </a:moveTo>
                  <a:cubicBezTo>
                    <a:pt x="71" y="1"/>
                    <a:pt x="65" y="1"/>
                    <a:pt x="60" y="3"/>
                  </a:cubicBezTo>
                  <a:cubicBezTo>
                    <a:pt x="24" y="10"/>
                    <a:pt x="1" y="46"/>
                    <a:pt x="9" y="83"/>
                  </a:cubicBezTo>
                  <a:lnTo>
                    <a:pt x="156" y="728"/>
                  </a:lnTo>
                  <a:cubicBezTo>
                    <a:pt x="159" y="747"/>
                    <a:pt x="172" y="763"/>
                    <a:pt x="187" y="772"/>
                  </a:cubicBezTo>
                  <a:cubicBezTo>
                    <a:pt x="198" y="777"/>
                    <a:pt x="210" y="780"/>
                    <a:pt x="222" y="780"/>
                  </a:cubicBezTo>
                  <a:cubicBezTo>
                    <a:pt x="229" y="780"/>
                    <a:pt x="236" y="779"/>
                    <a:pt x="242" y="778"/>
                  </a:cubicBezTo>
                  <a:cubicBezTo>
                    <a:pt x="307" y="757"/>
                    <a:pt x="412" y="735"/>
                    <a:pt x="505" y="735"/>
                  </a:cubicBezTo>
                  <a:cubicBezTo>
                    <a:pt x="585" y="735"/>
                    <a:pt x="656" y="752"/>
                    <a:pt x="681" y="800"/>
                  </a:cubicBezTo>
                  <a:cubicBezTo>
                    <a:pt x="690" y="817"/>
                    <a:pt x="693" y="833"/>
                    <a:pt x="686" y="854"/>
                  </a:cubicBezTo>
                  <a:cubicBezTo>
                    <a:pt x="655" y="943"/>
                    <a:pt x="499" y="1043"/>
                    <a:pt x="407" y="1088"/>
                  </a:cubicBezTo>
                  <a:cubicBezTo>
                    <a:pt x="375" y="1105"/>
                    <a:pt x="361" y="1146"/>
                    <a:pt x="376" y="1180"/>
                  </a:cubicBezTo>
                  <a:cubicBezTo>
                    <a:pt x="389" y="1204"/>
                    <a:pt x="413" y="1218"/>
                    <a:pt x="439" y="1218"/>
                  </a:cubicBezTo>
                  <a:cubicBezTo>
                    <a:pt x="448" y="1218"/>
                    <a:pt x="457" y="1217"/>
                    <a:pt x="468" y="1211"/>
                  </a:cubicBezTo>
                  <a:cubicBezTo>
                    <a:pt x="498" y="1197"/>
                    <a:pt x="759" y="1070"/>
                    <a:pt x="815" y="899"/>
                  </a:cubicBezTo>
                  <a:cubicBezTo>
                    <a:pt x="834" y="842"/>
                    <a:pt x="830" y="787"/>
                    <a:pt x="803" y="737"/>
                  </a:cubicBezTo>
                  <a:cubicBezTo>
                    <a:pt x="745" y="629"/>
                    <a:pt x="624" y="599"/>
                    <a:pt x="504" y="599"/>
                  </a:cubicBezTo>
                  <a:cubicBezTo>
                    <a:pt x="417" y="599"/>
                    <a:pt x="331" y="615"/>
                    <a:pt x="272" y="629"/>
                  </a:cubicBezTo>
                  <a:lnTo>
                    <a:pt x="142" y="53"/>
                  </a:lnTo>
                  <a:cubicBezTo>
                    <a:pt x="136" y="22"/>
                    <a:pt x="10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5313668" y="475270"/>
              <a:ext cx="47230" cy="21581"/>
            </a:xfrm>
            <a:custGeom>
              <a:avLst/>
              <a:gdLst/>
              <a:ahLst/>
              <a:cxnLst/>
              <a:rect l="l" t="t" r="r" b="b"/>
              <a:pathLst>
                <a:path w="1580" h="722" extrusionOk="0">
                  <a:moveTo>
                    <a:pt x="1293" y="1"/>
                  </a:moveTo>
                  <a:cubicBezTo>
                    <a:pt x="404" y="1"/>
                    <a:pt x="37" y="589"/>
                    <a:pt x="20" y="617"/>
                  </a:cubicBezTo>
                  <a:cubicBezTo>
                    <a:pt x="1" y="649"/>
                    <a:pt x="12" y="692"/>
                    <a:pt x="43" y="711"/>
                  </a:cubicBezTo>
                  <a:cubicBezTo>
                    <a:pt x="54" y="718"/>
                    <a:pt x="65" y="721"/>
                    <a:pt x="78" y="721"/>
                  </a:cubicBezTo>
                  <a:cubicBezTo>
                    <a:pt x="101" y="721"/>
                    <a:pt x="125" y="709"/>
                    <a:pt x="137" y="686"/>
                  </a:cubicBezTo>
                  <a:cubicBezTo>
                    <a:pt x="152" y="661"/>
                    <a:pt x="485" y="136"/>
                    <a:pt x="1295" y="136"/>
                  </a:cubicBezTo>
                  <a:cubicBezTo>
                    <a:pt x="1361" y="136"/>
                    <a:pt x="1429" y="139"/>
                    <a:pt x="1501" y="147"/>
                  </a:cubicBezTo>
                  <a:cubicBezTo>
                    <a:pt x="1503" y="147"/>
                    <a:pt x="1506" y="147"/>
                    <a:pt x="1508" y="147"/>
                  </a:cubicBezTo>
                  <a:cubicBezTo>
                    <a:pt x="1542" y="147"/>
                    <a:pt x="1573" y="120"/>
                    <a:pt x="1577" y="86"/>
                  </a:cubicBezTo>
                  <a:cubicBezTo>
                    <a:pt x="1580" y="49"/>
                    <a:pt x="1552" y="16"/>
                    <a:pt x="1515" y="13"/>
                  </a:cubicBezTo>
                  <a:cubicBezTo>
                    <a:pt x="1438" y="5"/>
                    <a:pt x="1364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5164893" y="508776"/>
              <a:ext cx="50668" cy="11478"/>
            </a:xfrm>
            <a:custGeom>
              <a:avLst/>
              <a:gdLst/>
              <a:ahLst/>
              <a:cxnLst/>
              <a:rect l="l" t="t" r="r" b="b"/>
              <a:pathLst>
                <a:path w="1695" h="384" extrusionOk="0">
                  <a:moveTo>
                    <a:pt x="869" y="0"/>
                  </a:moveTo>
                  <a:cubicBezTo>
                    <a:pt x="362" y="0"/>
                    <a:pt x="53" y="249"/>
                    <a:pt x="34" y="264"/>
                  </a:cubicBezTo>
                  <a:cubicBezTo>
                    <a:pt x="6" y="286"/>
                    <a:pt x="1" y="331"/>
                    <a:pt x="26" y="360"/>
                  </a:cubicBezTo>
                  <a:cubicBezTo>
                    <a:pt x="39" y="375"/>
                    <a:pt x="58" y="384"/>
                    <a:pt x="78" y="384"/>
                  </a:cubicBezTo>
                  <a:cubicBezTo>
                    <a:pt x="94" y="384"/>
                    <a:pt x="108" y="381"/>
                    <a:pt x="121" y="371"/>
                  </a:cubicBezTo>
                  <a:cubicBezTo>
                    <a:pt x="125" y="367"/>
                    <a:pt x="407" y="141"/>
                    <a:pt x="872" y="141"/>
                  </a:cubicBezTo>
                  <a:cubicBezTo>
                    <a:pt x="1077" y="141"/>
                    <a:pt x="1318" y="185"/>
                    <a:pt x="1587" y="312"/>
                  </a:cubicBezTo>
                  <a:cubicBezTo>
                    <a:pt x="1596" y="316"/>
                    <a:pt x="1605" y="318"/>
                    <a:pt x="1614" y="318"/>
                  </a:cubicBezTo>
                  <a:cubicBezTo>
                    <a:pt x="1639" y="318"/>
                    <a:pt x="1665" y="303"/>
                    <a:pt x="1676" y="278"/>
                  </a:cubicBezTo>
                  <a:cubicBezTo>
                    <a:pt x="1694" y="243"/>
                    <a:pt x="1679" y="202"/>
                    <a:pt x="1645" y="186"/>
                  </a:cubicBezTo>
                  <a:cubicBezTo>
                    <a:pt x="1353" y="48"/>
                    <a:pt x="1092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5334294" y="495176"/>
              <a:ext cx="75389" cy="61663"/>
            </a:xfrm>
            <a:custGeom>
              <a:avLst/>
              <a:gdLst/>
              <a:ahLst/>
              <a:cxnLst/>
              <a:rect l="l" t="t" r="r" b="b"/>
              <a:pathLst>
                <a:path w="2522" h="2063" extrusionOk="0">
                  <a:moveTo>
                    <a:pt x="1327" y="0"/>
                  </a:moveTo>
                  <a:cubicBezTo>
                    <a:pt x="1230" y="0"/>
                    <a:pt x="1131" y="11"/>
                    <a:pt x="1031" y="34"/>
                  </a:cubicBezTo>
                  <a:cubicBezTo>
                    <a:pt x="406" y="177"/>
                    <a:pt x="1" y="741"/>
                    <a:pt x="128" y="1292"/>
                  </a:cubicBezTo>
                  <a:cubicBezTo>
                    <a:pt x="235" y="1755"/>
                    <a:pt x="683" y="2062"/>
                    <a:pt x="1196" y="2062"/>
                  </a:cubicBezTo>
                  <a:cubicBezTo>
                    <a:pt x="1293" y="2062"/>
                    <a:pt x="1392" y="2051"/>
                    <a:pt x="1491" y="2029"/>
                  </a:cubicBezTo>
                  <a:cubicBezTo>
                    <a:pt x="2117" y="1885"/>
                    <a:pt x="2522" y="1320"/>
                    <a:pt x="2395" y="769"/>
                  </a:cubicBezTo>
                  <a:cubicBezTo>
                    <a:pt x="2288" y="307"/>
                    <a:pt x="1839" y="0"/>
                    <a:pt x="1327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5134014" y="536036"/>
              <a:ext cx="70576" cy="61245"/>
            </a:xfrm>
            <a:custGeom>
              <a:avLst/>
              <a:gdLst/>
              <a:ahLst/>
              <a:cxnLst/>
              <a:rect l="l" t="t" r="r" b="b"/>
              <a:pathLst>
                <a:path w="2361" h="2049" extrusionOk="0">
                  <a:moveTo>
                    <a:pt x="1189" y="0"/>
                  </a:moveTo>
                  <a:cubicBezTo>
                    <a:pt x="1176" y="0"/>
                    <a:pt x="1162" y="1"/>
                    <a:pt x="1148" y="1"/>
                  </a:cubicBezTo>
                  <a:cubicBezTo>
                    <a:pt x="506" y="21"/>
                    <a:pt x="0" y="495"/>
                    <a:pt x="17" y="1060"/>
                  </a:cubicBezTo>
                  <a:cubicBezTo>
                    <a:pt x="35" y="1612"/>
                    <a:pt x="546" y="2048"/>
                    <a:pt x="1170" y="2048"/>
                  </a:cubicBezTo>
                  <a:cubicBezTo>
                    <a:pt x="1184" y="2048"/>
                    <a:pt x="1198" y="2048"/>
                    <a:pt x="1211" y="2048"/>
                  </a:cubicBezTo>
                  <a:cubicBezTo>
                    <a:pt x="1854" y="2028"/>
                    <a:pt x="2360" y="1554"/>
                    <a:pt x="2343" y="989"/>
                  </a:cubicBezTo>
                  <a:cubicBezTo>
                    <a:pt x="2327" y="437"/>
                    <a:pt x="1816" y="0"/>
                    <a:pt x="1189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5042901" y="208412"/>
              <a:ext cx="384178" cy="323798"/>
            </a:xfrm>
            <a:custGeom>
              <a:avLst/>
              <a:gdLst/>
              <a:ahLst/>
              <a:cxnLst/>
              <a:rect l="l" t="t" r="r" b="b"/>
              <a:pathLst>
                <a:path w="12852" h="10833" extrusionOk="0">
                  <a:moveTo>
                    <a:pt x="6812" y="1"/>
                  </a:moveTo>
                  <a:cubicBezTo>
                    <a:pt x="5938" y="1"/>
                    <a:pt x="5610" y="500"/>
                    <a:pt x="5504" y="734"/>
                  </a:cubicBezTo>
                  <a:cubicBezTo>
                    <a:pt x="5370" y="615"/>
                    <a:pt x="5112" y="450"/>
                    <a:pt x="4727" y="450"/>
                  </a:cubicBezTo>
                  <a:cubicBezTo>
                    <a:pt x="4047" y="450"/>
                    <a:pt x="2967" y="966"/>
                    <a:pt x="1460" y="3165"/>
                  </a:cubicBezTo>
                  <a:cubicBezTo>
                    <a:pt x="868" y="4029"/>
                    <a:pt x="560" y="4871"/>
                    <a:pt x="440" y="5662"/>
                  </a:cubicBezTo>
                  <a:cubicBezTo>
                    <a:pt x="1" y="8605"/>
                    <a:pt x="2192" y="10832"/>
                    <a:pt x="2192" y="10832"/>
                  </a:cubicBezTo>
                  <a:cubicBezTo>
                    <a:pt x="2180" y="10057"/>
                    <a:pt x="2240" y="9148"/>
                    <a:pt x="2432" y="8517"/>
                  </a:cubicBezTo>
                  <a:cubicBezTo>
                    <a:pt x="4299" y="7490"/>
                    <a:pt x="5852" y="6229"/>
                    <a:pt x="6137" y="4390"/>
                  </a:cubicBezTo>
                  <a:cubicBezTo>
                    <a:pt x="6785" y="5642"/>
                    <a:pt x="9452" y="6170"/>
                    <a:pt x="11268" y="6375"/>
                  </a:cubicBezTo>
                  <a:cubicBezTo>
                    <a:pt x="11682" y="6888"/>
                    <a:pt x="12105" y="8057"/>
                    <a:pt x="12381" y="8780"/>
                  </a:cubicBezTo>
                  <a:cubicBezTo>
                    <a:pt x="12381" y="8780"/>
                    <a:pt x="12820" y="7723"/>
                    <a:pt x="12834" y="6322"/>
                  </a:cubicBezTo>
                  <a:cubicBezTo>
                    <a:pt x="12851" y="4782"/>
                    <a:pt x="12352" y="2829"/>
                    <a:pt x="10192" y="1396"/>
                  </a:cubicBezTo>
                  <a:cubicBezTo>
                    <a:pt x="8590" y="330"/>
                    <a:pt x="7521" y="1"/>
                    <a:pt x="6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5056174" y="208471"/>
              <a:ext cx="370906" cy="188935"/>
            </a:xfrm>
            <a:custGeom>
              <a:avLst/>
              <a:gdLst/>
              <a:ahLst/>
              <a:cxnLst/>
              <a:rect l="l" t="t" r="r" b="b"/>
              <a:pathLst>
                <a:path w="12408" h="6321" extrusionOk="0">
                  <a:moveTo>
                    <a:pt x="6371" y="1"/>
                  </a:moveTo>
                  <a:cubicBezTo>
                    <a:pt x="5497" y="1"/>
                    <a:pt x="5169" y="500"/>
                    <a:pt x="5063" y="734"/>
                  </a:cubicBezTo>
                  <a:cubicBezTo>
                    <a:pt x="4929" y="615"/>
                    <a:pt x="4672" y="450"/>
                    <a:pt x="4287" y="450"/>
                  </a:cubicBezTo>
                  <a:cubicBezTo>
                    <a:pt x="3607" y="450"/>
                    <a:pt x="2528" y="966"/>
                    <a:pt x="1019" y="3166"/>
                  </a:cubicBezTo>
                  <a:cubicBezTo>
                    <a:pt x="426" y="4028"/>
                    <a:pt x="120" y="4871"/>
                    <a:pt x="0" y="5661"/>
                  </a:cubicBezTo>
                  <a:cubicBezTo>
                    <a:pt x="946" y="4061"/>
                    <a:pt x="2777" y="1400"/>
                    <a:pt x="4507" y="1400"/>
                  </a:cubicBezTo>
                  <a:cubicBezTo>
                    <a:pt x="4739" y="1400"/>
                    <a:pt x="4970" y="1447"/>
                    <a:pt x="5196" y="1552"/>
                  </a:cubicBezTo>
                  <a:cubicBezTo>
                    <a:pt x="5196" y="1552"/>
                    <a:pt x="5628" y="788"/>
                    <a:pt x="6529" y="788"/>
                  </a:cubicBezTo>
                  <a:cubicBezTo>
                    <a:pt x="6747" y="788"/>
                    <a:pt x="6993" y="833"/>
                    <a:pt x="7267" y="944"/>
                  </a:cubicBezTo>
                  <a:cubicBezTo>
                    <a:pt x="8603" y="1487"/>
                    <a:pt x="11450" y="2734"/>
                    <a:pt x="12390" y="6320"/>
                  </a:cubicBezTo>
                  <a:cubicBezTo>
                    <a:pt x="12407" y="4780"/>
                    <a:pt x="11908" y="2827"/>
                    <a:pt x="9751" y="1396"/>
                  </a:cubicBezTo>
                  <a:cubicBezTo>
                    <a:pt x="8149" y="330"/>
                    <a:pt x="7080" y="1"/>
                    <a:pt x="6371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5176252" y="719052"/>
              <a:ext cx="363403" cy="480840"/>
            </a:xfrm>
            <a:custGeom>
              <a:avLst/>
              <a:gdLst/>
              <a:ahLst/>
              <a:cxnLst/>
              <a:rect l="l" t="t" r="r" b="b"/>
              <a:pathLst>
                <a:path w="12157" h="16087" extrusionOk="0">
                  <a:moveTo>
                    <a:pt x="6710" y="0"/>
                  </a:moveTo>
                  <a:cubicBezTo>
                    <a:pt x="6662" y="0"/>
                    <a:pt x="6613" y="5"/>
                    <a:pt x="6564" y="15"/>
                  </a:cubicBezTo>
                  <a:lnTo>
                    <a:pt x="2861" y="746"/>
                  </a:lnTo>
                  <a:cubicBezTo>
                    <a:pt x="2516" y="814"/>
                    <a:pt x="2247" y="1119"/>
                    <a:pt x="2190" y="1506"/>
                  </a:cubicBezTo>
                  <a:lnTo>
                    <a:pt x="1618" y="5351"/>
                  </a:lnTo>
                  <a:lnTo>
                    <a:pt x="0" y="15820"/>
                  </a:lnTo>
                  <a:lnTo>
                    <a:pt x="3909" y="16086"/>
                  </a:lnTo>
                  <a:lnTo>
                    <a:pt x="5725" y="8845"/>
                  </a:lnTo>
                  <a:lnTo>
                    <a:pt x="8376" y="15892"/>
                  </a:lnTo>
                  <a:cubicBezTo>
                    <a:pt x="8376" y="15892"/>
                    <a:pt x="12156" y="15522"/>
                    <a:pt x="12019" y="15193"/>
                  </a:cubicBezTo>
                  <a:cubicBezTo>
                    <a:pt x="11879" y="14865"/>
                    <a:pt x="9078" y="4395"/>
                    <a:pt x="9078" y="4395"/>
                  </a:cubicBezTo>
                  <a:lnTo>
                    <a:pt x="7450" y="523"/>
                  </a:lnTo>
                  <a:cubicBezTo>
                    <a:pt x="7312" y="198"/>
                    <a:pt x="7021" y="0"/>
                    <a:pt x="6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5337372" y="612465"/>
              <a:ext cx="47798" cy="127810"/>
            </a:xfrm>
            <a:custGeom>
              <a:avLst/>
              <a:gdLst/>
              <a:ahLst/>
              <a:cxnLst/>
              <a:rect l="l" t="t" r="r" b="b"/>
              <a:pathLst>
                <a:path w="1599" h="4276" extrusionOk="0">
                  <a:moveTo>
                    <a:pt x="610" y="0"/>
                  </a:moveTo>
                  <a:cubicBezTo>
                    <a:pt x="420" y="0"/>
                    <a:pt x="216" y="54"/>
                    <a:pt x="1" y="144"/>
                  </a:cubicBezTo>
                  <a:lnTo>
                    <a:pt x="873" y="4276"/>
                  </a:lnTo>
                  <a:lnTo>
                    <a:pt x="1599" y="4150"/>
                  </a:lnTo>
                  <a:lnTo>
                    <a:pt x="773" y="14"/>
                  </a:lnTo>
                  <a:cubicBezTo>
                    <a:pt x="720" y="5"/>
                    <a:pt x="665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5366906" y="723416"/>
              <a:ext cx="13063" cy="13092"/>
            </a:xfrm>
            <a:custGeom>
              <a:avLst/>
              <a:gdLst/>
              <a:ahLst/>
              <a:cxnLst/>
              <a:rect l="l" t="t" r="r" b="b"/>
              <a:pathLst>
                <a:path w="437" h="438" extrusionOk="0">
                  <a:moveTo>
                    <a:pt x="222" y="0"/>
                  </a:moveTo>
                  <a:cubicBezTo>
                    <a:pt x="221" y="0"/>
                    <a:pt x="220" y="0"/>
                    <a:pt x="220" y="0"/>
                  </a:cubicBezTo>
                  <a:cubicBezTo>
                    <a:pt x="100" y="0"/>
                    <a:pt x="1" y="98"/>
                    <a:pt x="1" y="219"/>
                  </a:cubicBezTo>
                  <a:cubicBezTo>
                    <a:pt x="1" y="339"/>
                    <a:pt x="97" y="438"/>
                    <a:pt x="220" y="438"/>
                  </a:cubicBezTo>
                  <a:cubicBezTo>
                    <a:pt x="338" y="438"/>
                    <a:pt x="437" y="342"/>
                    <a:pt x="437" y="219"/>
                  </a:cubicBezTo>
                  <a:cubicBezTo>
                    <a:pt x="437" y="99"/>
                    <a:pt x="341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0" name="Google Shape;2940;p46"/>
            <p:cNvSpPr/>
            <p:nvPr/>
          </p:nvSpPr>
          <p:spPr>
            <a:xfrm>
              <a:off x="5233257" y="636676"/>
              <a:ext cx="44749" cy="125090"/>
            </a:xfrm>
            <a:custGeom>
              <a:avLst/>
              <a:gdLst/>
              <a:ahLst/>
              <a:cxnLst/>
              <a:rect l="l" t="t" r="r" b="b"/>
              <a:pathLst>
                <a:path w="1497" h="4185" extrusionOk="0">
                  <a:moveTo>
                    <a:pt x="707" y="0"/>
                  </a:moveTo>
                  <a:cubicBezTo>
                    <a:pt x="421" y="20"/>
                    <a:pt x="189" y="112"/>
                    <a:pt x="0" y="260"/>
                  </a:cubicBezTo>
                  <a:lnTo>
                    <a:pt x="748" y="4184"/>
                  </a:lnTo>
                  <a:lnTo>
                    <a:pt x="1496" y="4017"/>
                  </a:lnTo>
                  <a:cubicBezTo>
                    <a:pt x="1496" y="3957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5259144" y="745266"/>
              <a:ext cx="13422" cy="13421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8" y="448"/>
                    <a:pt x="448" y="348"/>
                    <a:pt x="448" y="224"/>
                  </a:cubicBezTo>
                  <a:cubicBezTo>
                    <a:pt x="448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5226621" y="849044"/>
              <a:ext cx="218514" cy="31504"/>
            </a:xfrm>
            <a:custGeom>
              <a:avLst/>
              <a:gdLst/>
              <a:ahLst/>
              <a:cxnLst/>
              <a:rect l="l" t="t" r="r" b="b"/>
              <a:pathLst>
                <a:path w="7310" h="1054" extrusionOk="0">
                  <a:moveTo>
                    <a:pt x="7233" y="0"/>
                  </a:moveTo>
                  <a:cubicBezTo>
                    <a:pt x="7228" y="0"/>
                    <a:pt x="7223" y="1"/>
                    <a:pt x="7218" y="2"/>
                  </a:cubicBezTo>
                  <a:cubicBezTo>
                    <a:pt x="4944" y="567"/>
                    <a:pt x="2537" y="875"/>
                    <a:pt x="67" y="918"/>
                  </a:cubicBezTo>
                  <a:cubicBezTo>
                    <a:pt x="30" y="918"/>
                    <a:pt x="1" y="949"/>
                    <a:pt x="1" y="987"/>
                  </a:cubicBezTo>
                  <a:cubicBezTo>
                    <a:pt x="2" y="1024"/>
                    <a:pt x="32" y="1054"/>
                    <a:pt x="68" y="1054"/>
                  </a:cubicBezTo>
                  <a:cubicBezTo>
                    <a:pt x="2551" y="1010"/>
                    <a:pt x="4966" y="700"/>
                    <a:pt x="7251" y="135"/>
                  </a:cubicBezTo>
                  <a:cubicBezTo>
                    <a:pt x="7288" y="126"/>
                    <a:pt x="7309" y="87"/>
                    <a:pt x="7301" y="52"/>
                  </a:cubicBezTo>
                  <a:cubicBezTo>
                    <a:pt x="7294" y="21"/>
                    <a:pt x="7265" y="0"/>
                    <a:pt x="7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5223871" y="862674"/>
              <a:ext cx="226077" cy="31923"/>
            </a:xfrm>
            <a:custGeom>
              <a:avLst/>
              <a:gdLst/>
              <a:ahLst/>
              <a:cxnLst/>
              <a:rect l="l" t="t" r="r" b="b"/>
              <a:pathLst>
                <a:path w="7563" h="1068" extrusionOk="0">
                  <a:moveTo>
                    <a:pt x="7486" y="1"/>
                  </a:moveTo>
                  <a:cubicBezTo>
                    <a:pt x="7480" y="1"/>
                    <a:pt x="7474" y="2"/>
                    <a:pt x="7468" y="4"/>
                  </a:cubicBezTo>
                  <a:cubicBezTo>
                    <a:pt x="5235" y="620"/>
                    <a:pt x="3003" y="932"/>
                    <a:pt x="816" y="932"/>
                  </a:cubicBezTo>
                  <a:cubicBezTo>
                    <a:pt x="568" y="932"/>
                    <a:pt x="320" y="928"/>
                    <a:pt x="73" y="920"/>
                  </a:cubicBezTo>
                  <a:cubicBezTo>
                    <a:pt x="31" y="920"/>
                    <a:pt x="4" y="948"/>
                    <a:pt x="2" y="985"/>
                  </a:cubicBezTo>
                  <a:cubicBezTo>
                    <a:pt x="1" y="1021"/>
                    <a:pt x="31" y="1054"/>
                    <a:pt x="67" y="1055"/>
                  </a:cubicBezTo>
                  <a:cubicBezTo>
                    <a:pt x="318" y="1064"/>
                    <a:pt x="567" y="1068"/>
                    <a:pt x="817" y="1068"/>
                  </a:cubicBezTo>
                  <a:cubicBezTo>
                    <a:pt x="3016" y="1068"/>
                    <a:pt x="5262" y="754"/>
                    <a:pt x="7504" y="136"/>
                  </a:cubicBezTo>
                  <a:cubicBezTo>
                    <a:pt x="7541" y="125"/>
                    <a:pt x="7562" y="88"/>
                    <a:pt x="7551" y="52"/>
                  </a:cubicBezTo>
                  <a:cubicBezTo>
                    <a:pt x="7543" y="22"/>
                    <a:pt x="7516" y="1"/>
                    <a:pt x="7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5270413" y="759673"/>
              <a:ext cx="117029" cy="88833"/>
            </a:xfrm>
            <a:custGeom>
              <a:avLst/>
              <a:gdLst/>
              <a:ahLst/>
              <a:cxnLst/>
              <a:rect l="l" t="t" r="r" b="b"/>
              <a:pathLst>
                <a:path w="3915" h="2972" extrusionOk="0">
                  <a:moveTo>
                    <a:pt x="3491" y="148"/>
                  </a:moveTo>
                  <a:lnTo>
                    <a:pt x="3491" y="148"/>
                  </a:lnTo>
                  <a:cubicBezTo>
                    <a:pt x="3657" y="972"/>
                    <a:pt x="3760" y="1694"/>
                    <a:pt x="3431" y="2179"/>
                  </a:cubicBezTo>
                  <a:cubicBezTo>
                    <a:pt x="3225" y="2484"/>
                    <a:pt x="2859" y="2680"/>
                    <a:pt x="2313" y="2781"/>
                  </a:cubicBezTo>
                  <a:cubicBezTo>
                    <a:pt x="2114" y="2817"/>
                    <a:pt x="1930" y="2836"/>
                    <a:pt x="1761" y="2836"/>
                  </a:cubicBezTo>
                  <a:cubicBezTo>
                    <a:pt x="1392" y="2836"/>
                    <a:pt x="1095" y="2748"/>
                    <a:pt x="860" y="2570"/>
                  </a:cubicBezTo>
                  <a:cubicBezTo>
                    <a:pt x="368" y="2200"/>
                    <a:pt x="221" y="1490"/>
                    <a:pt x="146" y="769"/>
                  </a:cubicBezTo>
                  <a:lnTo>
                    <a:pt x="3491" y="148"/>
                  </a:lnTo>
                  <a:close/>
                  <a:moveTo>
                    <a:pt x="3547" y="0"/>
                  </a:moveTo>
                  <a:cubicBezTo>
                    <a:pt x="3543" y="0"/>
                    <a:pt x="3539" y="0"/>
                    <a:pt x="3535" y="1"/>
                  </a:cubicBezTo>
                  <a:lnTo>
                    <a:pt x="61" y="648"/>
                  </a:lnTo>
                  <a:cubicBezTo>
                    <a:pt x="26" y="655"/>
                    <a:pt x="1" y="686"/>
                    <a:pt x="5" y="721"/>
                  </a:cubicBezTo>
                  <a:cubicBezTo>
                    <a:pt x="83" y="1495"/>
                    <a:pt x="231" y="2267"/>
                    <a:pt x="778" y="2680"/>
                  </a:cubicBezTo>
                  <a:cubicBezTo>
                    <a:pt x="1038" y="2874"/>
                    <a:pt x="1363" y="2971"/>
                    <a:pt x="1762" y="2971"/>
                  </a:cubicBezTo>
                  <a:cubicBezTo>
                    <a:pt x="1939" y="2971"/>
                    <a:pt x="2131" y="2954"/>
                    <a:pt x="2341" y="2915"/>
                  </a:cubicBezTo>
                  <a:cubicBezTo>
                    <a:pt x="2925" y="2807"/>
                    <a:pt x="3321" y="2591"/>
                    <a:pt x="3548" y="2255"/>
                  </a:cubicBezTo>
                  <a:cubicBezTo>
                    <a:pt x="3915" y="1713"/>
                    <a:pt x="3795" y="937"/>
                    <a:pt x="3614" y="55"/>
                  </a:cubicBezTo>
                  <a:cubicBezTo>
                    <a:pt x="3608" y="24"/>
                    <a:pt x="357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5415571" y="1143759"/>
              <a:ext cx="130959" cy="66685"/>
            </a:xfrm>
            <a:custGeom>
              <a:avLst/>
              <a:gdLst/>
              <a:ahLst/>
              <a:cxnLst/>
              <a:rect l="l" t="t" r="r" b="b"/>
              <a:pathLst>
                <a:path w="4381" h="2231" extrusionOk="0">
                  <a:moveTo>
                    <a:pt x="3845" y="0"/>
                  </a:moveTo>
                  <a:cubicBezTo>
                    <a:pt x="2448" y="522"/>
                    <a:pt x="1135" y="901"/>
                    <a:pt x="0" y="984"/>
                  </a:cubicBezTo>
                  <a:lnTo>
                    <a:pt x="403" y="2230"/>
                  </a:lnTo>
                  <a:cubicBezTo>
                    <a:pt x="1461" y="2218"/>
                    <a:pt x="2849" y="1968"/>
                    <a:pt x="4380" y="1611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5164683" y="1153414"/>
              <a:ext cx="139239" cy="61932"/>
            </a:xfrm>
            <a:custGeom>
              <a:avLst/>
              <a:gdLst/>
              <a:ahLst/>
              <a:cxnLst/>
              <a:rect l="l" t="t" r="r" b="b"/>
              <a:pathLst>
                <a:path w="4658" h="2072" extrusionOk="0">
                  <a:moveTo>
                    <a:pt x="432" y="0"/>
                  </a:moveTo>
                  <a:lnTo>
                    <a:pt x="1" y="1677"/>
                  </a:lnTo>
                  <a:cubicBezTo>
                    <a:pt x="1556" y="1891"/>
                    <a:pt x="3043" y="2071"/>
                    <a:pt x="4044" y="2071"/>
                  </a:cubicBezTo>
                  <a:cubicBezTo>
                    <a:pt x="4146" y="2071"/>
                    <a:pt x="4243" y="2069"/>
                    <a:pt x="4335" y="2065"/>
                  </a:cubicBezTo>
                  <a:lnTo>
                    <a:pt x="4657" y="576"/>
                  </a:lnTo>
                  <a:cubicBezTo>
                    <a:pt x="3442" y="552"/>
                    <a:pt x="1991" y="321"/>
                    <a:pt x="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5419816" y="779729"/>
              <a:ext cx="93952" cy="92390"/>
            </a:xfrm>
            <a:custGeom>
              <a:avLst/>
              <a:gdLst/>
              <a:ahLst/>
              <a:cxnLst/>
              <a:rect l="l" t="t" r="r" b="b"/>
              <a:pathLst>
                <a:path w="3143" h="3091" extrusionOk="0">
                  <a:moveTo>
                    <a:pt x="1247" y="0"/>
                  </a:moveTo>
                  <a:cubicBezTo>
                    <a:pt x="1019" y="0"/>
                    <a:pt x="783" y="67"/>
                    <a:pt x="560" y="241"/>
                  </a:cubicBezTo>
                  <a:cubicBezTo>
                    <a:pt x="231" y="495"/>
                    <a:pt x="224" y="738"/>
                    <a:pt x="409" y="928"/>
                  </a:cubicBezTo>
                  <a:cubicBezTo>
                    <a:pt x="235" y="1093"/>
                    <a:pt x="91" y="1288"/>
                    <a:pt x="43" y="1518"/>
                  </a:cubicBezTo>
                  <a:cubicBezTo>
                    <a:pt x="1" y="1729"/>
                    <a:pt x="101" y="2052"/>
                    <a:pt x="332" y="2052"/>
                  </a:cubicBezTo>
                  <a:cubicBezTo>
                    <a:pt x="340" y="2052"/>
                    <a:pt x="349" y="2051"/>
                    <a:pt x="358" y="2050"/>
                  </a:cubicBezTo>
                  <a:lnTo>
                    <a:pt x="358" y="2050"/>
                  </a:lnTo>
                  <a:cubicBezTo>
                    <a:pt x="335" y="2136"/>
                    <a:pt x="337" y="2230"/>
                    <a:pt x="373" y="2320"/>
                  </a:cubicBezTo>
                  <a:cubicBezTo>
                    <a:pt x="436" y="2470"/>
                    <a:pt x="613" y="2598"/>
                    <a:pt x="783" y="2598"/>
                  </a:cubicBezTo>
                  <a:cubicBezTo>
                    <a:pt x="830" y="2598"/>
                    <a:pt x="875" y="2588"/>
                    <a:pt x="918" y="2567"/>
                  </a:cubicBezTo>
                  <a:cubicBezTo>
                    <a:pt x="921" y="2565"/>
                    <a:pt x="921" y="2563"/>
                    <a:pt x="923" y="2563"/>
                  </a:cubicBezTo>
                  <a:lnTo>
                    <a:pt x="923" y="2563"/>
                  </a:lnTo>
                  <a:cubicBezTo>
                    <a:pt x="921" y="2709"/>
                    <a:pt x="1010" y="2846"/>
                    <a:pt x="1155" y="2900"/>
                  </a:cubicBezTo>
                  <a:cubicBezTo>
                    <a:pt x="1219" y="2923"/>
                    <a:pt x="1298" y="2946"/>
                    <a:pt x="1382" y="2946"/>
                  </a:cubicBezTo>
                  <a:cubicBezTo>
                    <a:pt x="1470" y="2946"/>
                    <a:pt x="1561" y="2921"/>
                    <a:pt x="1642" y="2845"/>
                  </a:cubicBezTo>
                  <a:cubicBezTo>
                    <a:pt x="1655" y="2963"/>
                    <a:pt x="1693" y="3021"/>
                    <a:pt x="1823" y="3069"/>
                  </a:cubicBezTo>
                  <a:cubicBezTo>
                    <a:pt x="1862" y="3084"/>
                    <a:pt x="1903" y="3091"/>
                    <a:pt x="1944" y="3091"/>
                  </a:cubicBezTo>
                  <a:cubicBezTo>
                    <a:pt x="2321" y="3091"/>
                    <a:pt x="2771" y="2536"/>
                    <a:pt x="2883" y="2292"/>
                  </a:cubicBezTo>
                  <a:cubicBezTo>
                    <a:pt x="3143" y="1734"/>
                    <a:pt x="2834" y="1161"/>
                    <a:pt x="2530" y="683"/>
                  </a:cubicBezTo>
                  <a:cubicBezTo>
                    <a:pt x="2384" y="452"/>
                    <a:pt x="1840" y="0"/>
                    <a:pt x="1247" y="0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5432520" y="789115"/>
              <a:ext cx="26156" cy="17366"/>
            </a:xfrm>
            <a:custGeom>
              <a:avLst/>
              <a:gdLst/>
              <a:ahLst/>
              <a:cxnLst/>
              <a:rect l="l" t="t" r="r" b="b"/>
              <a:pathLst>
                <a:path w="875" h="581" extrusionOk="0">
                  <a:moveTo>
                    <a:pt x="362" y="1"/>
                  </a:moveTo>
                  <a:cubicBezTo>
                    <a:pt x="353" y="1"/>
                    <a:pt x="344" y="5"/>
                    <a:pt x="337" y="16"/>
                  </a:cubicBezTo>
                  <a:cubicBezTo>
                    <a:pt x="275" y="103"/>
                    <a:pt x="260" y="216"/>
                    <a:pt x="273" y="322"/>
                  </a:cubicBezTo>
                  <a:cubicBezTo>
                    <a:pt x="179" y="393"/>
                    <a:pt x="88" y="470"/>
                    <a:pt x="6" y="565"/>
                  </a:cubicBezTo>
                  <a:cubicBezTo>
                    <a:pt x="1" y="571"/>
                    <a:pt x="7" y="581"/>
                    <a:pt x="14" y="581"/>
                  </a:cubicBezTo>
                  <a:cubicBezTo>
                    <a:pt x="15" y="581"/>
                    <a:pt x="17" y="580"/>
                    <a:pt x="19" y="579"/>
                  </a:cubicBezTo>
                  <a:cubicBezTo>
                    <a:pt x="252" y="350"/>
                    <a:pt x="543" y="226"/>
                    <a:pt x="836" y="95"/>
                  </a:cubicBezTo>
                  <a:cubicBezTo>
                    <a:pt x="875" y="75"/>
                    <a:pt x="852" y="22"/>
                    <a:pt x="817" y="22"/>
                  </a:cubicBezTo>
                  <a:cubicBezTo>
                    <a:pt x="813" y="22"/>
                    <a:pt x="808" y="23"/>
                    <a:pt x="802" y="26"/>
                  </a:cubicBezTo>
                  <a:cubicBezTo>
                    <a:pt x="639" y="102"/>
                    <a:pt x="478" y="181"/>
                    <a:pt x="331" y="282"/>
                  </a:cubicBezTo>
                  <a:cubicBezTo>
                    <a:pt x="330" y="199"/>
                    <a:pt x="354" y="123"/>
                    <a:pt x="390" y="47"/>
                  </a:cubicBezTo>
                  <a:cubicBezTo>
                    <a:pt x="402" y="22"/>
                    <a:pt x="38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5475356" y="775604"/>
              <a:ext cx="42089" cy="53174"/>
            </a:xfrm>
            <a:custGeom>
              <a:avLst/>
              <a:gdLst/>
              <a:ahLst/>
              <a:cxnLst/>
              <a:rect l="l" t="t" r="r" b="b"/>
              <a:pathLst>
                <a:path w="1408" h="1779" extrusionOk="0">
                  <a:moveTo>
                    <a:pt x="158" y="0"/>
                  </a:moveTo>
                  <a:lnTo>
                    <a:pt x="0" y="397"/>
                  </a:lnTo>
                  <a:lnTo>
                    <a:pt x="929" y="1779"/>
                  </a:lnTo>
                  <a:lnTo>
                    <a:pt x="1408" y="8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5152248" y="798231"/>
              <a:ext cx="90365" cy="96425"/>
            </a:xfrm>
            <a:custGeom>
              <a:avLst/>
              <a:gdLst/>
              <a:ahLst/>
              <a:cxnLst/>
              <a:rect l="l" t="t" r="r" b="b"/>
              <a:pathLst>
                <a:path w="3023" h="3226" extrusionOk="0">
                  <a:moveTo>
                    <a:pt x="1644" y="1"/>
                  </a:moveTo>
                  <a:cubicBezTo>
                    <a:pt x="914" y="1"/>
                    <a:pt x="387" y="750"/>
                    <a:pt x="298" y="1056"/>
                  </a:cubicBezTo>
                  <a:cubicBezTo>
                    <a:pt x="137" y="1601"/>
                    <a:pt x="0" y="2237"/>
                    <a:pt x="404" y="2703"/>
                  </a:cubicBezTo>
                  <a:cubicBezTo>
                    <a:pt x="561" y="2884"/>
                    <a:pt x="1042" y="3225"/>
                    <a:pt x="1401" y="3225"/>
                  </a:cubicBezTo>
                  <a:cubicBezTo>
                    <a:pt x="1490" y="3225"/>
                    <a:pt x="1572" y="3204"/>
                    <a:pt x="1639" y="3155"/>
                  </a:cubicBezTo>
                  <a:cubicBezTo>
                    <a:pt x="1750" y="3071"/>
                    <a:pt x="1772" y="3006"/>
                    <a:pt x="1750" y="2888"/>
                  </a:cubicBezTo>
                  <a:lnTo>
                    <a:pt x="1750" y="2888"/>
                  </a:lnTo>
                  <a:cubicBezTo>
                    <a:pt x="1807" y="2917"/>
                    <a:pt x="1863" y="2929"/>
                    <a:pt x="1916" y="2929"/>
                  </a:cubicBezTo>
                  <a:cubicBezTo>
                    <a:pt x="2042" y="2929"/>
                    <a:pt x="2154" y="2862"/>
                    <a:pt x="2233" y="2805"/>
                  </a:cubicBezTo>
                  <a:cubicBezTo>
                    <a:pt x="2357" y="2716"/>
                    <a:pt x="2405" y="2556"/>
                    <a:pt x="2364" y="2416"/>
                  </a:cubicBezTo>
                  <a:lnTo>
                    <a:pt x="2364" y="2416"/>
                  </a:lnTo>
                  <a:cubicBezTo>
                    <a:pt x="2366" y="2416"/>
                    <a:pt x="2366" y="2418"/>
                    <a:pt x="2370" y="2421"/>
                  </a:cubicBezTo>
                  <a:cubicBezTo>
                    <a:pt x="2387" y="2424"/>
                    <a:pt x="2404" y="2425"/>
                    <a:pt x="2421" y="2425"/>
                  </a:cubicBezTo>
                  <a:cubicBezTo>
                    <a:pt x="2622" y="2425"/>
                    <a:pt x="2804" y="2223"/>
                    <a:pt x="2825" y="2031"/>
                  </a:cubicBezTo>
                  <a:cubicBezTo>
                    <a:pt x="2836" y="1934"/>
                    <a:pt x="2812" y="1843"/>
                    <a:pt x="2765" y="1766"/>
                  </a:cubicBezTo>
                  <a:cubicBezTo>
                    <a:pt x="3014" y="1722"/>
                    <a:pt x="3022" y="1365"/>
                    <a:pt x="2918" y="1167"/>
                  </a:cubicBezTo>
                  <a:cubicBezTo>
                    <a:pt x="2809" y="957"/>
                    <a:pt x="2617" y="813"/>
                    <a:pt x="2403" y="702"/>
                  </a:cubicBezTo>
                  <a:cubicBezTo>
                    <a:pt x="2527" y="467"/>
                    <a:pt x="2452" y="239"/>
                    <a:pt x="2068" y="85"/>
                  </a:cubicBezTo>
                  <a:cubicBezTo>
                    <a:pt x="1921" y="26"/>
                    <a:pt x="1779" y="1"/>
                    <a:pt x="1644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5193829" y="804717"/>
              <a:ext cx="29474" cy="13779"/>
            </a:xfrm>
            <a:custGeom>
              <a:avLst/>
              <a:gdLst/>
              <a:ahLst/>
              <a:cxnLst/>
              <a:rect l="l" t="t" r="r" b="b"/>
              <a:pathLst>
                <a:path w="986" h="461" extrusionOk="0">
                  <a:moveTo>
                    <a:pt x="487" y="1"/>
                  </a:moveTo>
                  <a:cubicBezTo>
                    <a:pt x="463" y="1"/>
                    <a:pt x="444" y="31"/>
                    <a:pt x="465" y="54"/>
                  </a:cubicBezTo>
                  <a:cubicBezTo>
                    <a:pt x="522" y="118"/>
                    <a:pt x="564" y="184"/>
                    <a:pt x="585" y="264"/>
                  </a:cubicBezTo>
                  <a:cubicBezTo>
                    <a:pt x="416" y="209"/>
                    <a:pt x="239" y="177"/>
                    <a:pt x="62" y="150"/>
                  </a:cubicBezTo>
                  <a:cubicBezTo>
                    <a:pt x="59" y="150"/>
                    <a:pt x="57" y="149"/>
                    <a:pt x="55" y="149"/>
                  </a:cubicBezTo>
                  <a:cubicBezTo>
                    <a:pt x="12" y="149"/>
                    <a:pt x="0" y="215"/>
                    <a:pt x="49" y="222"/>
                  </a:cubicBezTo>
                  <a:cubicBezTo>
                    <a:pt x="366" y="264"/>
                    <a:pt x="683" y="304"/>
                    <a:pt x="968" y="459"/>
                  </a:cubicBezTo>
                  <a:cubicBezTo>
                    <a:pt x="970" y="460"/>
                    <a:pt x="971" y="461"/>
                    <a:pt x="973" y="461"/>
                  </a:cubicBezTo>
                  <a:cubicBezTo>
                    <a:pt x="981" y="461"/>
                    <a:pt x="986" y="448"/>
                    <a:pt x="976" y="442"/>
                  </a:cubicBezTo>
                  <a:cubicBezTo>
                    <a:pt x="875" y="377"/>
                    <a:pt x="765" y="326"/>
                    <a:pt x="654" y="285"/>
                  </a:cubicBezTo>
                  <a:cubicBezTo>
                    <a:pt x="636" y="181"/>
                    <a:pt x="592" y="78"/>
                    <a:pt x="508" y="9"/>
                  </a:cubicBezTo>
                  <a:cubicBezTo>
                    <a:pt x="501" y="3"/>
                    <a:pt x="494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5140471" y="802266"/>
              <a:ext cx="36439" cy="57209"/>
            </a:xfrm>
            <a:custGeom>
              <a:avLst/>
              <a:gdLst/>
              <a:ahLst/>
              <a:cxnLst/>
              <a:rect l="l" t="t" r="r" b="b"/>
              <a:pathLst>
                <a:path w="1219" h="1914" extrusionOk="0">
                  <a:moveTo>
                    <a:pt x="963" y="0"/>
                  </a:moveTo>
                  <a:lnTo>
                    <a:pt x="0" y="1176"/>
                  </a:lnTo>
                  <a:lnTo>
                    <a:pt x="710" y="1913"/>
                  </a:lnTo>
                  <a:lnTo>
                    <a:pt x="1218" y="32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52"/>
          <p:cNvSpPr txBox="1">
            <a:spLocks noGrp="1"/>
          </p:cNvSpPr>
          <p:nvPr>
            <p:ph type="title"/>
          </p:nvPr>
        </p:nvSpPr>
        <p:spPr>
          <a:xfrm>
            <a:off x="3720829" y="397990"/>
            <a:ext cx="4720183" cy="826695"/>
          </a:xfrm>
          <a:prstGeom prst="rect">
            <a:avLst/>
          </a:prstGeom>
        </p:spPr>
        <p:txBody>
          <a:bodyPr spcFirstLastPara="1" wrap="square" lIns="121298" tIns="121298" rIns="121298" bIns="121298" anchor="t" anchorCtr="0">
            <a:noAutofit/>
          </a:bodyPr>
          <a:lstStyle/>
          <a:p>
            <a:r>
              <a:rPr lang="vi-VN" sz="2793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nhắc nhở</a:t>
            </a:r>
            <a:endParaRPr sz="2793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A744A4-1709-6DF7-074E-D0714C9F0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98" y="1620418"/>
            <a:ext cx="4913808" cy="20980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092B23-F33B-0276-5743-7AF3F2C39D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257"/>
          <a:stretch/>
        </p:blipFill>
        <p:spPr>
          <a:xfrm>
            <a:off x="777898" y="3697232"/>
            <a:ext cx="5593901" cy="2578533"/>
          </a:xfrm>
          <a:prstGeom prst="rect">
            <a:avLst/>
          </a:prstGeom>
        </p:spPr>
      </p:pic>
      <p:pic>
        <p:nvPicPr>
          <p:cNvPr id="3681" name="Picture 3680">
            <a:extLst>
              <a:ext uri="{FF2B5EF4-FFF2-40B4-BE49-F238E27FC236}">
                <a16:creationId xmlns:a16="http://schemas.microsoft.com/office/drawing/2014/main" id="{5080610D-2212-3D6B-3159-EB479228E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643" y="1641703"/>
            <a:ext cx="5686152" cy="2055529"/>
          </a:xfrm>
          <a:prstGeom prst="rect">
            <a:avLst/>
          </a:prstGeom>
        </p:spPr>
      </p:pic>
      <p:pic>
        <p:nvPicPr>
          <p:cNvPr id="3682" name="Picture 3681">
            <a:extLst>
              <a:ext uri="{FF2B5EF4-FFF2-40B4-BE49-F238E27FC236}">
                <a16:creationId xmlns:a16="http://schemas.microsoft.com/office/drawing/2014/main" id="{3C9975EC-6A57-51D0-5F60-D43EF8169F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71" t="-10277" r="-5014" b="10277"/>
          <a:stretch/>
        </p:blipFill>
        <p:spPr>
          <a:xfrm>
            <a:off x="6371800" y="3697232"/>
            <a:ext cx="5593901" cy="2578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2F5572-ACB6-D3CF-3E3A-3C17F7C5B836}"/>
              </a:ext>
            </a:extLst>
          </p:cNvPr>
          <p:cNvGrpSpPr/>
          <p:nvPr/>
        </p:nvGrpSpPr>
        <p:grpSpPr>
          <a:xfrm>
            <a:off x="940271" y="233145"/>
            <a:ext cx="10281296" cy="6013543"/>
            <a:chOff x="1020277" y="222870"/>
            <a:chExt cx="10118715" cy="57053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7CA439-317A-AB7D-C7A1-4124B6BF5995}"/>
                </a:ext>
              </a:extLst>
            </p:cNvPr>
            <p:cNvSpPr txBox="1"/>
            <p:nvPr/>
          </p:nvSpPr>
          <p:spPr>
            <a:xfrm>
              <a:off x="1020277" y="222870"/>
              <a:ext cx="10118715" cy="5705375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97E05B-3F0F-5928-F240-80A55FCE55B9}"/>
                </a:ext>
              </a:extLst>
            </p:cNvPr>
            <p:cNvGrpSpPr/>
            <p:nvPr/>
          </p:nvGrpSpPr>
          <p:grpSpPr>
            <a:xfrm>
              <a:off x="2758475" y="310787"/>
              <a:ext cx="6857598" cy="5587194"/>
              <a:chOff x="2758475" y="310787"/>
              <a:chExt cx="6857598" cy="558719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4647524-77E1-2B73-FA2A-E6348496E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58475" y="310787"/>
                <a:ext cx="6857598" cy="5471792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A145B45-1823-C402-A192-218AE8A8FBB6}"/>
                  </a:ext>
                </a:extLst>
              </p:cNvPr>
              <p:cNvSpPr/>
              <p:nvPr/>
            </p:nvSpPr>
            <p:spPr>
              <a:xfrm>
                <a:off x="6079635" y="5443091"/>
                <a:ext cx="435790" cy="454890"/>
              </a:xfrm>
              <a:prstGeom prst="ellipse">
                <a:avLst/>
              </a:prstGeom>
              <a:solidFill>
                <a:srgbClr val="FFECB9"/>
              </a:solidFill>
              <a:ln>
                <a:solidFill>
                  <a:srgbClr val="0BA9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dirty="0">
                    <a:solidFill>
                      <a:schemeClr val="tx1">
                        <a:lumMod val="5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4CE2BC-A9AC-ED6B-B3FE-DEB40EC6BDD3}"/>
              </a:ext>
            </a:extLst>
          </p:cNvPr>
          <p:cNvSpPr txBox="1"/>
          <p:nvPr/>
        </p:nvSpPr>
        <p:spPr>
          <a:xfrm>
            <a:off x="2381379" y="524542"/>
            <a:ext cx="3310505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vi-VN" sz="2400" b="1" dirty="0"/>
              <a:t>2. </a:t>
            </a:r>
            <a:r>
              <a:rPr lang="vi-VN" sz="2400" dirty="0"/>
              <a:t>Thực hành khảo sát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91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C2937-A743-208A-C171-2A3360353015}"/>
              </a:ext>
            </a:extLst>
          </p:cNvPr>
          <p:cNvSpPr txBox="1"/>
          <p:nvPr/>
        </p:nvSpPr>
        <p:spPr>
          <a:xfrm>
            <a:off x="979528" y="111434"/>
            <a:ext cx="10385157" cy="6115195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198CB612-56A9-2402-0318-EA9DB9EB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27727"/>
              </p:ext>
            </p:extLst>
          </p:nvPr>
        </p:nvGraphicFramePr>
        <p:xfrm>
          <a:off x="2117179" y="244461"/>
          <a:ext cx="8109854" cy="5849140"/>
        </p:xfrm>
        <a:graphic>
          <a:graphicData uri="http://schemas.openxmlformats.org/drawingml/2006/table">
            <a:tbl>
              <a:tblPr firstRow="1" bandRow="1">
                <a:tableStyleId>{C9AF1485-C980-4103-8CEA-6BB455F8E327}</a:tableStyleId>
              </a:tblPr>
              <a:tblGrid>
                <a:gridCol w="1616514">
                  <a:extLst>
                    <a:ext uri="{9D8B030D-6E8A-4147-A177-3AD203B41FA5}">
                      <a16:colId xmlns:a16="http://schemas.microsoft.com/office/drawing/2014/main" val="836575255"/>
                    </a:ext>
                  </a:extLst>
                </a:gridCol>
                <a:gridCol w="1623335">
                  <a:extLst>
                    <a:ext uri="{9D8B030D-6E8A-4147-A177-3AD203B41FA5}">
                      <a16:colId xmlns:a16="http://schemas.microsoft.com/office/drawing/2014/main" val="4053466829"/>
                    </a:ext>
                  </a:extLst>
                </a:gridCol>
                <a:gridCol w="1623335">
                  <a:extLst>
                    <a:ext uri="{9D8B030D-6E8A-4147-A177-3AD203B41FA5}">
                      <a16:colId xmlns:a16="http://schemas.microsoft.com/office/drawing/2014/main" val="1649512354"/>
                    </a:ext>
                  </a:extLst>
                </a:gridCol>
                <a:gridCol w="1623335">
                  <a:extLst>
                    <a:ext uri="{9D8B030D-6E8A-4147-A177-3AD203B41FA5}">
                      <a16:colId xmlns:a16="http://schemas.microsoft.com/office/drawing/2014/main" val="4282264892"/>
                    </a:ext>
                  </a:extLst>
                </a:gridCol>
                <a:gridCol w="1623335">
                  <a:extLst>
                    <a:ext uri="{9D8B030D-6E8A-4147-A177-3AD203B41FA5}">
                      <a16:colId xmlns:a16="http://schemas.microsoft.com/office/drawing/2014/main" val="3817244906"/>
                    </a:ext>
                  </a:extLst>
                </a:gridCol>
              </a:tblGrid>
              <a:tr h="384732">
                <a:tc gridSpan="5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Phiếu khảo sát (nhóm 1)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79742"/>
                  </a:ext>
                </a:extLst>
              </a:tr>
              <a:tr h="384732"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Địa điểm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Đồ vật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Hiện trạng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Đề xuất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17014"/>
                  </a:ext>
                </a:extLst>
              </a:tr>
              <a:tr h="3847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An toàn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Vệ sinh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77350"/>
                  </a:ext>
                </a:extLst>
              </a:tr>
              <a:tr h="384732">
                <a:tc rowSpan="4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Trần nhà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Quạt trần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Chạy êm 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Sạch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Giữ nguyên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92778"/>
                  </a:ext>
                </a:extLst>
              </a:tr>
              <a:tr h="655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Tường trần nhà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Không có vết nứt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Không có vết bẩn 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Giữ nguyên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25253"/>
                  </a:ext>
                </a:extLst>
              </a:tr>
              <a:tr h="655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Cửa sổ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Có 1 ô kính vỡ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Sạch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Thay kính và vệ sinh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95087"/>
                  </a:ext>
                </a:extLst>
              </a:tr>
              <a:tr h="655668">
                <a:tc vMerge="1"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Bàn ghế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Bàn 2 lung lay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Bàn nhiều chữ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Sửa chân bàn 2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47312"/>
                  </a:ext>
                </a:extLst>
              </a:tr>
              <a:tr h="655668"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Cầu thang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Bậc cầu thang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Không bị nứt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Có bụi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Vệ sinh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07287"/>
                  </a:ext>
                </a:extLst>
              </a:tr>
              <a:tr h="6556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Lan can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Độ cao an toàn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Có bụi nhiều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Giữ nguyên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32199"/>
                  </a:ext>
                </a:extLst>
              </a:tr>
              <a:tr h="655668"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Hành lang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Chậu cây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To, vướng lối đi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Sạch sẽ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Di chuyển nơi khác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346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67CA439-317A-AB7D-C7A1-4124B6BF5995}"/>
              </a:ext>
            </a:extLst>
          </p:cNvPr>
          <p:cNvSpPr txBox="1"/>
          <p:nvPr/>
        </p:nvSpPr>
        <p:spPr>
          <a:xfrm>
            <a:off x="1021561" y="280620"/>
            <a:ext cx="10118715" cy="5705375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DB0DB-65FA-3179-4D97-92E0B0226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0175" y="331688"/>
            <a:ext cx="7981488" cy="519941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145B45-1823-C402-A192-218AE8A8FBB6}"/>
              </a:ext>
            </a:extLst>
          </p:cNvPr>
          <p:cNvSpPr/>
          <p:nvPr/>
        </p:nvSpPr>
        <p:spPr>
          <a:xfrm>
            <a:off x="3740695" y="5303660"/>
            <a:ext cx="435790" cy="454890"/>
          </a:xfrm>
          <a:prstGeom prst="ellipse">
            <a:avLst/>
          </a:prstGeom>
          <a:solidFill>
            <a:srgbClr val="FFECB9"/>
          </a:solidFill>
          <a:ln>
            <a:solidFill>
              <a:srgbClr val="0BA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A8E6F0-71A9-CE29-7F70-A274B1F78462}"/>
              </a:ext>
            </a:extLst>
          </p:cNvPr>
          <p:cNvSpPr/>
          <p:nvPr/>
        </p:nvSpPr>
        <p:spPr>
          <a:xfrm>
            <a:off x="7985354" y="5303660"/>
            <a:ext cx="435790" cy="454890"/>
          </a:xfrm>
          <a:prstGeom prst="ellipse">
            <a:avLst/>
          </a:prstGeom>
          <a:solidFill>
            <a:srgbClr val="FFECB9"/>
          </a:solidFill>
          <a:ln>
            <a:solidFill>
              <a:srgbClr val="0BA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>
                    <a:lumMod val="50000"/>
                  </a:schemeClr>
                </a:solidFill>
              </a:rPr>
              <a:t>5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C2937-A743-208A-C171-2A3360353015}"/>
              </a:ext>
            </a:extLst>
          </p:cNvPr>
          <p:cNvSpPr txBox="1"/>
          <p:nvPr/>
        </p:nvSpPr>
        <p:spPr>
          <a:xfrm>
            <a:off x="970715" y="641267"/>
            <a:ext cx="10220408" cy="5244032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198CB612-56A9-2402-0318-EA9DB9EB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06717"/>
              </p:ext>
            </p:extLst>
          </p:nvPr>
        </p:nvGraphicFramePr>
        <p:xfrm>
          <a:off x="1893930" y="1273210"/>
          <a:ext cx="8373977" cy="4080669"/>
        </p:xfrm>
        <a:graphic>
          <a:graphicData uri="http://schemas.openxmlformats.org/drawingml/2006/table">
            <a:tbl>
              <a:tblPr firstRow="1" bandRow="1">
                <a:tableStyleId>{C9AF1485-C980-4103-8CEA-6BB455F8E327}</a:tableStyleId>
              </a:tblPr>
              <a:tblGrid>
                <a:gridCol w="1669161">
                  <a:extLst>
                    <a:ext uri="{9D8B030D-6E8A-4147-A177-3AD203B41FA5}">
                      <a16:colId xmlns:a16="http://schemas.microsoft.com/office/drawing/2014/main" val="836575255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4053466829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1649512354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4282264892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3817244906"/>
                    </a:ext>
                  </a:extLst>
                </a:gridCol>
              </a:tblGrid>
              <a:tr h="382000">
                <a:tc gridSpan="5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Phiếu khảo sát (nhóm 2)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79742"/>
                  </a:ext>
                </a:extLst>
              </a:tr>
              <a:tr h="382000"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Địa điểm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Đồ vật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Hiện trạng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Đề xuất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17014"/>
                  </a:ext>
                </a:extLst>
              </a:tr>
              <a:tr h="7938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An toàn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Vệ sinh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77350"/>
                  </a:ext>
                </a:extLst>
              </a:tr>
              <a:tr h="600214"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Sân chơi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Cây cối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Cành cây khô dễ gãy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Nhiều lá rụng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Chặt cành cây khô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92778"/>
                  </a:ext>
                </a:extLst>
              </a:tr>
              <a:tr h="4748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Cổng trường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Chắc chắn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Sạch sẽ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Giữ nguyên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36840"/>
                  </a:ext>
                </a:extLst>
              </a:tr>
              <a:tr h="588226">
                <a:tc>
                  <a:txBody>
                    <a:bodyPr/>
                    <a:lstStyle/>
                    <a:p>
                      <a:pPr algn="ctr"/>
                      <a:r>
                        <a:rPr lang="vi-VN" b="1" dirty="0"/>
                        <a:t>Bãi tập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Sân bóng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An toàn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Sạch sẽ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Giữ nguyên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32199"/>
                  </a:ext>
                </a:extLst>
              </a:tr>
              <a:tr h="382000"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Dụng cụ</a:t>
                      </a:r>
                    </a:p>
                    <a:p>
                      <a:pPr algn="ctr"/>
                      <a:r>
                        <a:rPr lang="vi-VN" sz="1900" b="1" dirty="0"/>
                        <a:t>thể thao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Cầu môn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Chắc chắn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Sạch sẽ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Giữ nguyên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3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93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9" name="Google Shape;4029;p57"/>
          <p:cNvGrpSpPr/>
          <p:nvPr/>
        </p:nvGrpSpPr>
        <p:grpSpPr>
          <a:xfrm>
            <a:off x="344546" y="521283"/>
            <a:ext cx="485407" cy="393334"/>
            <a:chOff x="7109370" y="3456528"/>
            <a:chExt cx="364958" cy="295732"/>
          </a:xfrm>
        </p:grpSpPr>
        <p:sp>
          <p:nvSpPr>
            <p:cNvPr id="4030" name="Google Shape;4030;p57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1" name="Google Shape;4031;p57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2" name="Google Shape;4032;p57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3" name="Google Shape;4033;p57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4" name="Google Shape;4034;p57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35" name="Google Shape;4035;p57"/>
          <p:cNvGrpSpPr/>
          <p:nvPr/>
        </p:nvGrpSpPr>
        <p:grpSpPr>
          <a:xfrm>
            <a:off x="152820" y="5419460"/>
            <a:ext cx="677133" cy="1047845"/>
            <a:chOff x="7706772" y="521151"/>
            <a:chExt cx="268136" cy="414933"/>
          </a:xfrm>
        </p:grpSpPr>
        <p:sp>
          <p:nvSpPr>
            <p:cNvPr id="4036" name="Google Shape;4036;p57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7" name="Google Shape;4037;p57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8" name="Google Shape;4038;p57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9" name="Google Shape;4039;p57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0" name="Google Shape;4040;p57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1" name="Google Shape;4041;p57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42" name="Google Shape;4042;p57"/>
          <p:cNvGrpSpPr/>
          <p:nvPr/>
        </p:nvGrpSpPr>
        <p:grpSpPr>
          <a:xfrm>
            <a:off x="16740" y="0"/>
            <a:ext cx="327806" cy="307662"/>
            <a:chOff x="5946283" y="1650903"/>
            <a:chExt cx="246464" cy="231319"/>
          </a:xfrm>
        </p:grpSpPr>
        <p:sp>
          <p:nvSpPr>
            <p:cNvPr id="4043" name="Google Shape;4043;p57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4" name="Google Shape;4044;p57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4045" name="Google Shape;4045;p57"/>
          <p:cNvSpPr/>
          <p:nvPr/>
        </p:nvSpPr>
        <p:spPr>
          <a:xfrm>
            <a:off x="8950983" y="5547328"/>
            <a:ext cx="1353900" cy="691855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046" name="Google Shape;4046;p57"/>
          <p:cNvSpPr/>
          <p:nvPr/>
        </p:nvSpPr>
        <p:spPr>
          <a:xfrm>
            <a:off x="817987" y="914617"/>
            <a:ext cx="1353900" cy="691855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15B28F-6426-E179-0EC5-04FA60BF7D9F}"/>
              </a:ext>
            </a:extLst>
          </p:cNvPr>
          <p:cNvGrpSpPr/>
          <p:nvPr/>
        </p:nvGrpSpPr>
        <p:grpSpPr>
          <a:xfrm>
            <a:off x="1152414" y="277980"/>
            <a:ext cx="9935889" cy="5882188"/>
            <a:chOff x="1152414" y="277980"/>
            <a:chExt cx="9935889" cy="58821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49185A-8A33-F399-2C4B-4EBB3DE0C1EF}"/>
                </a:ext>
              </a:extLst>
            </p:cNvPr>
            <p:cNvSpPr txBox="1"/>
            <p:nvPr/>
          </p:nvSpPr>
          <p:spPr>
            <a:xfrm>
              <a:off x="1152414" y="277980"/>
              <a:ext cx="9935889" cy="5882188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66581A-50D5-6132-7400-BA26FF082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4292" y="513481"/>
              <a:ext cx="7733254" cy="5411186"/>
            </a:xfrm>
            <a:prstGeom prst="round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41B74C0-6777-E377-A369-699191657F5F}"/>
              </a:ext>
            </a:extLst>
          </p:cNvPr>
          <p:cNvSpPr/>
          <p:nvPr/>
        </p:nvSpPr>
        <p:spPr>
          <a:xfrm>
            <a:off x="5908283" y="5714403"/>
            <a:ext cx="345271" cy="366929"/>
          </a:xfrm>
          <a:prstGeom prst="ellipse">
            <a:avLst/>
          </a:prstGeom>
          <a:solidFill>
            <a:srgbClr val="FFECB9"/>
          </a:solidFill>
          <a:ln>
            <a:solidFill>
              <a:srgbClr val="0BA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>
                    <a:lumMod val="50000"/>
                  </a:schemeClr>
                </a:solidFill>
              </a:rPr>
              <a:t>6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9C2937-A743-208A-C171-2A3360353015}"/>
              </a:ext>
            </a:extLst>
          </p:cNvPr>
          <p:cNvSpPr txBox="1"/>
          <p:nvPr/>
        </p:nvSpPr>
        <p:spPr>
          <a:xfrm>
            <a:off x="1273629" y="805543"/>
            <a:ext cx="9640547" cy="4502728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198CB612-56A9-2402-0318-EA9DB9EB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67943"/>
              </p:ext>
            </p:extLst>
          </p:nvPr>
        </p:nvGraphicFramePr>
        <p:xfrm>
          <a:off x="1960556" y="1549729"/>
          <a:ext cx="8240726" cy="3094946"/>
        </p:xfrm>
        <a:graphic>
          <a:graphicData uri="http://schemas.openxmlformats.org/drawingml/2006/table">
            <a:tbl>
              <a:tblPr firstRow="1" bandRow="1">
                <a:tableStyleId>{C9AF1485-C980-4103-8CEA-6BB455F8E327}</a:tableStyleId>
              </a:tblPr>
              <a:tblGrid>
                <a:gridCol w="1535910">
                  <a:extLst>
                    <a:ext uri="{9D8B030D-6E8A-4147-A177-3AD203B41FA5}">
                      <a16:colId xmlns:a16="http://schemas.microsoft.com/office/drawing/2014/main" val="836575255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4053466829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1649512354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4282264892"/>
                    </a:ext>
                  </a:extLst>
                </a:gridCol>
                <a:gridCol w="1676204">
                  <a:extLst>
                    <a:ext uri="{9D8B030D-6E8A-4147-A177-3AD203B41FA5}">
                      <a16:colId xmlns:a16="http://schemas.microsoft.com/office/drawing/2014/main" val="3817244906"/>
                    </a:ext>
                  </a:extLst>
                </a:gridCol>
              </a:tblGrid>
              <a:tr h="382000">
                <a:tc gridSpan="5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Phiếu khảo sát (nhóm 3)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79742"/>
                  </a:ext>
                </a:extLst>
              </a:tr>
              <a:tr h="382000"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Địa điểm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Đồ vật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Hiện trạng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Đề xuất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17014"/>
                  </a:ext>
                </a:extLst>
              </a:tr>
              <a:tr h="38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An toàn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Vệ sinh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77350"/>
                  </a:ext>
                </a:extLst>
              </a:tr>
              <a:tr h="382000">
                <a:tc rowSpan="3">
                  <a:txBody>
                    <a:bodyPr/>
                    <a:lstStyle/>
                    <a:p>
                      <a:pPr algn="ctr"/>
                      <a:r>
                        <a:rPr lang="vi-VN" sz="1900" b="1" dirty="0"/>
                        <a:t>Các khu </a:t>
                      </a:r>
                    </a:p>
                    <a:p>
                      <a:pPr algn="ctr"/>
                      <a:r>
                        <a:rPr lang="vi-VN" sz="1900" b="1" dirty="0"/>
                        <a:t>vệ sinh</a:t>
                      </a:r>
                      <a:endParaRPr lang="en-US" sz="1900" b="1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Bồn rửa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Chắc chắn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Sạch 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Giữ nguyên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92778"/>
                  </a:ext>
                </a:extLst>
              </a:tr>
              <a:tr h="588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Sàn nhà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Trơn trượt 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Ướt 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Sửa ống nước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25253"/>
                  </a:ext>
                </a:extLst>
              </a:tr>
              <a:tr h="749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Gương 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0" dirty="0"/>
                        <a:t>Dính chắc vào tường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Bụi mờ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900" b="0" dirty="0"/>
                        <a:t>Lau chùi</a:t>
                      </a:r>
                      <a:endParaRPr lang="en-US" sz="1900" b="0" dirty="0"/>
                    </a:p>
                  </a:txBody>
                  <a:tcPr marL="121618" marR="121618" marT="60809" marB="60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29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72400"/>
      </p:ext>
    </p:extLst>
  </p:cSld>
  <p:clrMapOvr>
    <a:masterClrMapping/>
  </p:clrMapOvr>
</p:sld>
</file>

<file path=ppt/theme/theme1.xml><?xml version="1.0" encoding="utf-8"?>
<a:theme xmlns:a="http://schemas.openxmlformats.org/drawingml/2006/main" name="Cooperative Learning Activities for Pre-K by Slidesgo">
  <a:themeElements>
    <a:clrScheme name="Simple Light">
      <a:dk1>
        <a:srgbClr val="493429"/>
      </a:dk1>
      <a:lt1>
        <a:srgbClr val="75ADCC"/>
      </a:lt1>
      <a:dk2>
        <a:srgbClr val="CEE6F8"/>
      </a:dk2>
      <a:lt2>
        <a:srgbClr val="FFFFFF"/>
      </a:lt2>
      <a:accent1>
        <a:srgbClr val="F1CB3A"/>
      </a:accent1>
      <a:accent2>
        <a:srgbClr val="D7764A"/>
      </a:accent2>
      <a:accent3>
        <a:srgbClr val="ECB6BD"/>
      </a:accent3>
      <a:accent4>
        <a:srgbClr val="CC4E25"/>
      </a:accent4>
      <a:accent5>
        <a:srgbClr val="97E493"/>
      </a:accent5>
      <a:accent6>
        <a:srgbClr val="80C7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310</Words>
  <Application>Microsoft Office PowerPoint</Application>
  <PresentationFormat>Custom</PresentationFormat>
  <Paragraphs>103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Tahoma</vt:lpstr>
      <vt:lpstr>Bellota Text</vt:lpstr>
      <vt:lpstr>Chau Philomene One</vt:lpstr>
      <vt:lpstr>Arial</vt:lpstr>
      <vt:lpstr>Cooperative Learning Activities for Pre-K by Slidesgo</vt:lpstr>
      <vt:lpstr>PowerPoint Presentation</vt:lpstr>
      <vt:lpstr>THỰC HÀNH</vt:lpstr>
      <vt:lpstr>Một số nhắc nhở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Learning Activities for Pre-K</dc:title>
  <dc:creator>Lê Hiền Chi</dc:creator>
  <cp:lastModifiedBy>Asus</cp:lastModifiedBy>
  <cp:revision>19</cp:revision>
  <dcterms:modified xsi:type="dcterms:W3CDTF">2025-01-08T23:11:27Z</dcterms:modified>
  <cp:version>1</cp:version>
</cp:coreProperties>
</file>