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28"/>
  </p:notesMasterIdLst>
  <p:sldIdLst>
    <p:sldId id="274" r:id="rId3"/>
    <p:sldId id="601" r:id="rId4"/>
    <p:sldId id="445" r:id="rId5"/>
    <p:sldId id="558" r:id="rId6"/>
    <p:sldId id="576" r:id="rId7"/>
    <p:sldId id="578" r:id="rId8"/>
    <p:sldId id="579" r:id="rId9"/>
    <p:sldId id="580" r:id="rId10"/>
    <p:sldId id="581" r:id="rId11"/>
    <p:sldId id="505" r:id="rId12"/>
    <p:sldId id="577" r:id="rId13"/>
    <p:sldId id="582" r:id="rId14"/>
    <p:sldId id="572" r:id="rId15"/>
    <p:sldId id="446" r:id="rId16"/>
    <p:sldId id="450" r:id="rId17"/>
    <p:sldId id="602" r:id="rId18"/>
    <p:sldId id="603" r:id="rId19"/>
    <p:sldId id="447" r:id="rId20"/>
    <p:sldId id="606" r:id="rId21"/>
    <p:sldId id="607" r:id="rId22"/>
    <p:sldId id="608" r:id="rId23"/>
    <p:sldId id="542" r:id="rId24"/>
    <p:sldId id="609" r:id="rId25"/>
    <p:sldId id="469" r:id="rId26"/>
    <p:sldId id="311" r:id="rId27"/>
  </p:sldIdLst>
  <p:sldSz cx="9144000" cy="5143500" type="screen16x9"/>
  <p:notesSz cx="6858000" cy="9144000"/>
  <p:embeddedFontLst>
    <p:embeddedFont>
      <p:font typeface="Nirmala UI Semilight" panose="020B0402040204020203" pitchFamily="34" charset="0"/>
      <p:regular r:id="rId29"/>
    </p:embeddedFont>
    <p:embeddedFont>
      <p:font typeface="Nunito" panose="00000500000000000000" pitchFamily="2" charset="0"/>
      <p:regular r:id="rId30"/>
      <p:bold r:id="rId31"/>
      <p:italic r:id="rId32"/>
      <p:boldItalic r:id="rId33"/>
    </p:embeddedFont>
    <p:embeddedFont>
      <p:font typeface="Kirang Haerang" panose="020B0604020202020204" charset="-127"/>
      <p:regular r:id="rId34"/>
    </p:embeddedFont>
    <p:embeddedFont>
      <p:font typeface="VNI-Hobo" panose="020B0604020202020204"/>
      <p:regular r:id="rId35"/>
    </p:embeddedFont>
    <p:embeddedFont>
      <p:font typeface="Calibri" panose="020F0502020204030204" pitchFamily="34" charset="0"/>
      <p:regular r:id="rId36"/>
      <p:bold r:id="rId37"/>
      <p:italic r:id="rId38"/>
      <p:boldItalic r:id="rId39"/>
    </p:embeddedFont>
    <p:embeddedFont>
      <p:font typeface="Comic Sans MS" panose="030F0702030302020204" pitchFamily="66" charset="0"/>
      <p:regular r:id="rId40"/>
      <p:bold r:id="rId41"/>
      <p:italic r:id="rId42"/>
      <p:boldItalic r:id="rId43"/>
    </p:embeddedFont>
    <p:embeddedFont>
      <p:font typeface="Nixie One" panose="020B0604020202020204" charset="0"/>
      <p:regular r:id="rId44"/>
    </p:embeddedFont>
  </p:embeddedFontLst>
  <p:custDataLst>
    <p:tags r:id="rId4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99"/>
    <a:srgbClr val="EC0089"/>
    <a:srgbClr val="FFD774"/>
    <a:srgbClr val="E0B07C"/>
    <a:srgbClr val="008448"/>
    <a:srgbClr val="F9C7CA"/>
    <a:srgbClr val="98C3E8"/>
    <a:srgbClr val="FDD39D"/>
    <a:srgbClr val="783F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95" autoAdjust="0"/>
    <p:restoredTop sz="89239" autoAdjust="0"/>
  </p:normalViewPr>
  <p:slideViewPr>
    <p:cSldViewPr snapToGrid="0">
      <p:cViewPr varScale="1">
        <p:scale>
          <a:sx n="87" d="100"/>
          <a:sy n="87" d="100"/>
        </p:scale>
        <p:origin x="78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9956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7988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4731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9753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6984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2384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1544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5018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9638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9192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8226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4735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8302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46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2109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18679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4040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2401325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8866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369010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3273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739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15505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56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870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5041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415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0664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92629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278895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690764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2.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mp3"/><Relationship Id="rId7" Type="http://schemas.openxmlformats.org/officeDocument/2006/relationships/image" Target="../media/image6.png"/><Relationship Id="rId2" Type="http://schemas.microsoft.com/office/2007/relationships/media" Target="../media/media2.mp3"/><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13.jp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mp3"/><Relationship Id="rId7" Type="http://schemas.openxmlformats.org/officeDocument/2006/relationships/image" Target="../media/image15.gif"/><Relationship Id="rId2" Type="http://schemas.microsoft.com/office/2007/relationships/media" Target="../media/media3.mp3"/><Relationship Id="rId1" Type="http://schemas.openxmlformats.org/officeDocument/2006/relationships/tags" Target="../tags/tag14.xml"/><Relationship Id="rId6" Type="http://schemas.openxmlformats.org/officeDocument/2006/relationships/image" Target="../media/image14.jpe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image" Target="../media/image3.jpg"/><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18.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4.png"/><Relationship Id="rId2" Type="http://schemas.microsoft.com/office/2007/relationships/media" Target="../media/media4.mp3"/><Relationship Id="rId1" Type="http://schemas.openxmlformats.org/officeDocument/2006/relationships/tags" Target="../tags/tag18.xml"/><Relationship Id="rId6" Type="http://schemas.openxmlformats.org/officeDocument/2006/relationships/image" Target="../media/image16.png"/><Relationship Id="rId5" Type="http://schemas.openxmlformats.org/officeDocument/2006/relationships/notesSlide" Target="../notesSlides/notesSlide17.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19.xml"/><Relationship Id="rId6" Type="http://schemas.openxmlformats.org/officeDocument/2006/relationships/image" Target="../media/image3.jp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16.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16.pn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22.xml"/><Relationship Id="rId6" Type="http://schemas.openxmlformats.org/officeDocument/2006/relationships/image" Target="../media/image3.jpg"/><Relationship Id="rId5" Type="http://schemas.openxmlformats.org/officeDocument/2006/relationships/notesSlide" Target="../notesSlides/notesSlide21.xml"/><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25.xml"/><Relationship Id="rId6" Type="http://schemas.openxmlformats.org/officeDocument/2006/relationships/image" Target="../media/image3.jpg"/><Relationship Id="rId5" Type="http://schemas.openxmlformats.org/officeDocument/2006/relationships/notesSlide" Target="../notesSlides/notesSlide24.xml"/><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9.tiff"/></Relationships>
</file>

<file path=ppt/slides/_rels/slide3.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3.jp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p3"/><Relationship Id="rId7" Type="http://schemas.openxmlformats.org/officeDocument/2006/relationships/image" Target="../media/image4.png"/><Relationship Id="rId2" Type="http://schemas.microsoft.com/office/2007/relationships/media" Target="../media/media2.mp3"/><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8.jpe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p3"/><Relationship Id="rId7" Type="http://schemas.openxmlformats.org/officeDocument/2006/relationships/image" Target="../media/image4.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10.jpe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p3"/><Relationship Id="rId7" Type="http://schemas.openxmlformats.org/officeDocument/2006/relationships/image" Target="../media/image4.png"/><Relationship Id="rId2" Type="http://schemas.microsoft.com/office/2007/relationships/media" Target="../media/media2.mp3"/><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custDataLst>
      <p:tags r:id="rId1"/>
    </p:custDataLst>
    <p:extLst>
      <p:ext uri="{BB962C8B-B14F-4D97-AF65-F5344CB8AC3E}">
        <p14:creationId xmlns:p14="http://schemas.microsoft.com/office/powerpoint/2010/main" val="1240570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4006517" y="595895"/>
            <a:ext cx="3537541" cy="1482103"/>
            <a:chOff x="1779004" y="1127577"/>
            <a:chExt cx="2782445" cy="1209030"/>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2782445" cy="1209030"/>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539786 h 1019244"/>
                <a:gd name="connsiteX1" fmla="*/ 95894 w 3124022"/>
                <a:gd name="connsiteY1" fmla="*/ 443892 h 1019244"/>
                <a:gd name="connsiteX2" fmla="*/ 1718624 w 3124022"/>
                <a:gd name="connsiteY2" fmla="*/ 441006 h 1019244"/>
                <a:gd name="connsiteX3" fmla="*/ 2568414 w 3124022"/>
                <a:gd name="connsiteY3" fmla="*/ 0 h 1019244"/>
                <a:gd name="connsiteX4" fmla="*/ 2075536 w 3124022"/>
                <a:gd name="connsiteY4" fmla="*/ 443141 h 1019244"/>
                <a:gd name="connsiteX5" fmla="*/ 3028128 w 3124022"/>
                <a:gd name="connsiteY5" fmla="*/ 443892 h 1019244"/>
                <a:gd name="connsiteX6" fmla="*/ 3124022 w 3124022"/>
                <a:gd name="connsiteY6" fmla="*/ 539786 h 1019244"/>
                <a:gd name="connsiteX7" fmla="*/ 3124022 w 3124022"/>
                <a:gd name="connsiteY7" fmla="*/ 539784 h 1019244"/>
                <a:gd name="connsiteX8" fmla="*/ 3124022 w 3124022"/>
                <a:gd name="connsiteY8" fmla="*/ 539784 h 1019244"/>
                <a:gd name="connsiteX9" fmla="*/ 3124022 w 3124022"/>
                <a:gd name="connsiteY9" fmla="*/ 683622 h 1019244"/>
                <a:gd name="connsiteX10" fmla="*/ 3124022 w 3124022"/>
                <a:gd name="connsiteY10" fmla="*/ 923350 h 1019244"/>
                <a:gd name="connsiteX11" fmla="*/ 3028128 w 3124022"/>
                <a:gd name="connsiteY11" fmla="*/ 1019244 h 1019244"/>
                <a:gd name="connsiteX12" fmla="*/ 2603352 w 3124022"/>
                <a:gd name="connsiteY12" fmla="*/ 1019244 h 1019244"/>
                <a:gd name="connsiteX13" fmla="*/ 1822346 w 3124022"/>
                <a:gd name="connsiteY13" fmla="*/ 1019244 h 1019244"/>
                <a:gd name="connsiteX14" fmla="*/ 1822346 w 3124022"/>
                <a:gd name="connsiteY14" fmla="*/ 1019244 h 1019244"/>
                <a:gd name="connsiteX15" fmla="*/ 95894 w 3124022"/>
                <a:gd name="connsiteY15" fmla="*/ 1019244 h 1019244"/>
                <a:gd name="connsiteX16" fmla="*/ 0 w 3124022"/>
                <a:gd name="connsiteY16" fmla="*/ 923350 h 1019244"/>
                <a:gd name="connsiteX17" fmla="*/ 0 w 3124022"/>
                <a:gd name="connsiteY17" fmla="*/ 683622 h 1019244"/>
                <a:gd name="connsiteX18" fmla="*/ 0 w 3124022"/>
                <a:gd name="connsiteY18" fmla="*/ 539784 h 1019244"/>
                <a:gd name="connsiteX19" fmla="*/ 0 w 3124022"/>
                <a:gd name="connsiteY19" fmla="*/ 539784 h 1019244"/>
                <a:gd name="connsiteX20" fmla="*/ 0 w 3124022"/>
                <a:gd name="connsiteY20" fmla="*/ 539786 h 10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019244">
                  <a:moveTo>
                    <a:pt x="0" y="539786"/>
                  </a:moveTo>
                  <a:cubicBezTo>
                    <a:pt x="0" y="486825"/>
                    <a:pt x="42933" y="443892"/>
                    <a:pt x="95894" y="443892"/>
                  </a:cubicBezTo>
                  <a:lnTo>
                    <a:pt x="1718624" y="441006"/>
                  </a:lnTo>
                  <a:lnTo>
                    <a:pt x="2568414" y="0"/>
                  </a:lnTo>
                  <a:lnTo>
                    <a:pt x="2075536" y="443141"/>
                  </a:lnTo>
                  <a:lnTo>
                    <a:pt x="3028128" y="443892"/>
                  </a:lnTo>
                  <a:cubicBezTo>
                    <a:pt x="3081089" y="443892"/>
                    <a:pt x="3124022" y="486825"/>
                    <a:pt x="3124022" y="539786"/>
                  </a:cubicBezTo>
                  <a:lnTo>
                    <a:pt x="3124022" y="539784"/>
                  </a:lnTo>
                  <a:lnTo>
                    <a:pt x="3124022" y="539784"/>
                  </a:lnTo>
                  <a:lnTo>
                    <a:pt x="3124022" y="683622"/>
                  </a:lnTo>
                  <a:lnTo>
                    <a:pt x="3124022" y="923350"/>
                  </a:lnTo>
                  <a:cubicBezTo>
                    <a:pt x="3124022" y="976311"/>
                    <a:pt x="3081089" y="1019244"/>
                    <a:pt x="3028128" y="1019244"/>
                  </a:cubicBezTo>
                  <a:lnTo>
                    <a:pt x="2603352" y="1019244"/>
                  </a:lnTo>
                  <a:lnTo>
                    <a:pt x="1822346" y="1019244"/>
                  </a:lnTo>
                  <a:lnTo>
                    <a:pt x="1822346" y="1019244"/>
                  </a:lnTo>
                  <a:lnTo>
                    <a:pt x="95894" y="1019244"/>
                  </a:lnTo>
                  <a:cubicBezTo>
                    <a:pt x="42933" y="1019244"/>
                    <a:pt x="0" y="976311"/>
                    <a:pt x="0" y="923350"/>
                  </a:cubicBezTo>
                  <a:lnTo>
                    <a:pt x="0" y="683622"/>
                  </a:lnTo>
                  <a:lnTo>
                    <a:pt x="0" y="539784"/>
                  </a:lnTo>
                  <a:lnTo>
                    <a:pt x="0" y="539784"/>
                  </a:lnTo>
                  <a:lnTo>
                    <a:pt x="0" y="539786"/>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892767" y="1151303"/>
              <a:ext cx="2580322" cy="7025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2400">
                  <a:solidFill>
                    <a:srgbClr val="000000"/>
                  </a:solidFill>
                  <a:effectLst/>
                  <a:latin typeface="Comic Sans MS" panose="030F0702030302020204" pitchFamily="66" charset="0"/>
                  <a:ea typeface="Times New Roman" panose="02020603050405020304" pitchFamily="18" charset="0"/>
                </a:rPr>
                <a:t>Where did you go last November?</a:t>
              </a:r>
              <a:endParaRPr kumimoji="0" lang="en-US" sz="3600" b="0" u="none" strike="noStrike" kern="100" cap="none" spc="0" normalizeH="0" baseline="0" noProof="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a:extLst>
              <a:ext uri="{FF2B5EF4-FFF2-40B4-BE49-F238E27FC236}">
                <a16:creationId xmlns:a16="http://schemas.microsoft.com/office/drawing/2014/main" id="{8BD1A854-1752-4639-801B-D90DB5E551D9}"/>
              </a:ext>
            </a:extLst>
          </p:cNvPr>
          <p:cNvPicPr>
            <a:picLocks noChangeAspect="1" noChangeArrowheads="1"/>
          </p:cNvPicPr>
          <p:nvPr/>
        </p:nvPicPr>
        <p:blipFill>
          <a:blip r:embed="rId5"/>
          <a:srcRect/>
          <a:stretch/>
        </p:blipFill>
        <p:spPr bwMode="auto">
          <a:xfrm>
            <a:off x="1364365" y="1819228"/>
            <a:ext cx="3123414" cy="20848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143271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42917" y="255846"/>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8BB6AB-7626-4655-9757-8C9DCFC52EEE}"/>
              </a:ext>
            </a:extLst>
          </p:cNvPr>
          <p:cNvPicPr>
            <a:picLocks noChangeAspect="1"/>
          </p:cNvPicPr>
          <p:nvPr/>
        </p:nvPicPr>
        <p:blipFill rotWithShape="1">
          <a:blip r:embed="rId8"/>
          <a:srcRect r="66207" b="40006"/>
          <a:stretch/>
        </p:blipFill>
        <p:spPr>
          <a:xfrm>
            <a:off x="2074659" y="0"/>
            <a:ext cx="1687838" cy="3085811"/>
          </a:xfrm>
          <a:prstGeom prst="rect">
            <a:avLst/>
          </a:prstGeom>
        </p:spPr>
      </p:pic>
    </p:spTree>
    <p:custDataLst>
      <p:tags r:id="rId1"/>
    </p:custDataLst>
    <p:extLst>
      <p:ext uri="{BB962C8B-B14F-4D97-AF65-F5344CB8AC3E}">
        <p14:creationId xmlns:p14="http://schemas.microsoft.com/office/powerpoint/2010/main" val="37034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527CA07-4AD9-4F43-8272-9356E65CB625}"/>
              </a:ext>
            </a:extLst>
          </p:cNvPr>
          <p:cNvPicPr>
            <a:picLocks noChangeAspect="1" noChangeArrowheads="1"/>
          </p:cNvPicPr>
          <p:nvPr/>
        </p:nvPicPr>
        <p:blipFill>
          <a:blip r:embed="rId5"/>
          <a:srcRect/>
          <a:stretch/>
        </p:blipFill>
        <p:spPr bwMode="auto">
          <a:xfrm>
            <a:off x="1212404" y="1489921"/>
            <a:ext cx="3615319" cy="23638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8" name="Group 7">
            <a:extLst>
              <a:ext uri="{FF2B5EF4-FFF2-40B4-BE49-F238E27FC236}">
                <a16:creationId xmlns:a16="http://schemas.microsoft.com/office/drawing/2014/main" id="{A58E9393-C882-4E76-991D-21CEC91BFCC2}"/>
              </a:ext>
            </a:extLst>
          </p:cNvPr>
          <p:cNvGrpSpPr/>
          <p:nvPr/>
        </p:nvGrpSpPr>
        <p:grpSpPr>
          <a:xfrm flipH="1">
            <a:off x="4114801" y="399435"/>
            <a:ext cx="3537541" cy="1482103"/>
            <a:chOff x="1779004" y="1127577"/>
            <a:chExt cx="2782445" cy="1209030"/>
          </a:xfrm>
        </p:grpSpPr>
        <p:sp>
          <p:nvSpPr>
            <p:cNvPr id="9" name="Speech Bubble: Rectangle with Corners Rounded 1">
              <a:extLst>
                <a:ext uri="{FF2B5EF4-FFF2-40B4-BE49-F238E27FC236}">
                  <a16:creationId xmlns:a16="http://schemas.microsoft.com/office/drawing/2014/main" id="{54D82542-8490-42B4-8861-6BFC15063CA0}"/>
                </a:ext>
              </a:extLst>
            </p:cNvPr>
            <p:cNvSpPr/>
            <p:nvPr/>
          </p:nvSpPr>
          <p:spPr>
            <a:xfrm flipH="1" flipV="1">
              <a:off x="1779004" y="1127577"/>
              <a:ext cx="2782445" cy="1209030"/>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539786 h 1019244"/>
                <a:gd name="connsiteX1" fmla="*/ 95894 w 3124022"/>
                <a:gd name="connsiteY1" fmla="*/ 443892 h 1019244"/>
                <a:gd name="connsiteX2" fmla="*/ 1718624 w 3124022"/>
                <a:gd name="connsiteY2" fmla="*/ 441006 h 1019244"/>
                <a:gd name="connsiteX3" fmla="*/ 2568414 w 3124022"/>
                <a:gd name="connsiteY3" fmla="*/ 0 h 1019244"/>
                <a:gd name="connsiteX4" fmla="*/ 2075536 w 3124022"/>
                <a:gd name="connsiteY4" fmla="*/ 443141 h 1019244"/>
                <a:gd name="connsiteX5" fmla="*/ 3028128 w 3124022"/>
                <a:gd name="connsiteY5" fmla="*/ 443892 h 1019244"/>
                <a:gd name="connsiteX6" fmla="*/ 3124022 w 3124022"/>
                <a:gd name="connsiteY6" fmla="*/ 539786 h 1019244"/>
                <a:gd name="connsiteX7" fmla="*/ 3124022 w 3124022"/>
                <a:gd name="connsiteY7" fmla="*/ 539784 h 1019244"/>
                <a:gd name="connsiteX8" fmla="*/ 3124022 w 3124022"/>
                <a:gd name="connsiteY8" fmla="*/ 539784 h 1019244"/>
                <a:gd name="connsiteX9" fmla="*/ 3124022 w 3124022"/>
                <a:gd name="connsiteY9" fmla="*/ 683622 h 1019244"/>
                <a:gd name="connsiteX10" fmla="*/ 3124022 w 3124022"/>
                <a:gd name="connsiteY10" fmla="*/ 923350 h 1019244"/>
                <a:gd name="connsiteX11" fmla="*/ 3028128 w 3124022"/>
                <a:gd name="connsiteY11" fmla="*/ 1019244 h 1019244"/>
                <a:gd name="connsiteX12" fmla="*/ 2603352 w 3124022"/>
                <a:gd name="connsiteY12" fmla="*/ 1019244 h 1019244"/>
                <a:gd name="connsiteX13" fmla="*/ 1822346 w 3124022"/>
                <a:gd name="connsiteY13" fmla="*/ 1019244 h 1019244"/>
                <a:gd name="connsiteX14" fmla="*/ 1822346 w 3124022"/>
                <a:gd name="connsiteY14" fmla="*/ 1019244 h 1019244"/>
                <a:gd name="connsiteX15" fmla="*/ 95894 w 3124022"/>
                <a:gd name="connsiteY15" fmla="*/ 1019244 h 1019244"/>
                <a:gd name="connsiteX16" fmla="*/ 0 w 3124022"/>
                <a:gd name="connsiteY16" fmla="*/ 923350 h 1019244"/>
                <a:gd name="connsiteX17" fmla="*/ 0 w 3124022"/>
                <a:gd name="connsiteY17" fmla="*/ 683622 h 1019244"/>
                <a:gd name="connsiteX18" fmla="*/ 0 w 3124022"/>
                <a:gd name="connsiteY18" fmla="*/ 539784 h 1019244"/>
                <a:gd name="connsiteX19" fmla="*/ 0 w 3124022"/>
                <a:gd name="connsiteY19" fmla="*/ 539784 h 1019244"/>
                <a:gd name="connsiteX20" fmla="*/ 0 w 3124022"/>
                <a:gd name="connsiteY20" fmla="*/ 539786 h 10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019244">
                  <a:moveTo>
                    <a:pt x="0" y="539786"/>
                  </a:moveTo>
                  <a:cubicBezTo>
                    <a:pt x="0" y="486825"/>
                    <a:pt x="42933" y="443892"/>
                    <a:pt x="95894" y="443892"/>
                  </a:cubicBezTo>
                  <a:lnTo>
                    <a:pt x="1718624" y="441006"/>
                  </a:lnTo>
                  <a:lnTo>
                    <a:pt x="2568414" y="0"/>
                  </a:lnTo>
                  <a:lnTo>
                    <a:pt x="2075536" y="443141"/>
                  </a:lnTo>
                  <a:lnTo>
                    <a:pt x="3028128" y="443892"/>
                  </a:lnTo>
                  <a:cubicBezTo>
                    <a:pt x="3081089" y="443892"/>
                    <a:pt x="3124022" y="486825"/>
                    <a:pt x="3124022" y="539786"/>
                  </a:cubicBezTo>
                  <a:lnTo>
                    <a:pt x="3124022" y="539784"/>
                  </a:lnTo>
                  <a:lnTo>
                    <a:pt x="3124022" y="539784"/>
                  </a:lnTo>
                  <a:lnTo>
                    <a:pt x="3124022" y="683622"/>
                  </a:lnTo>
                  <a:lnTo>
                    <a:pt x="3124022" y="923350"/>
                  </a:lnTo>
                  <a:cubicBezTo>
                    <a:pt x="3124022" y="976311"/>
                    <a:pt x="3081089" y="1019244"/>
                    <a:pt x="3028128" y="1019244"/>
                  </a:cubicBezTo>
                  <a:lnTo>
                    <a:pt x="2603352" y="1019244"/>
                  </a:lnTo>
                  <a:lnTo>
                    <a:pt x="1822346" y="1019244"/>
                  </a:lnTo>
                  <a:lnTo>
                    <a:pt x="1822346" y="1019244"/>
                  </a:lnTo>
                  <a:lnTo>
                    <a:pt x="95894" y="1019244"/>
                  </a:lnTo>
                  <a:cubicBezTo>
                    <a:pt x="42933" y="1019244"/>
                    <a:pt x="0" y="976311"/>
                    <a:pt x="0" y="923350"/>
                  </a:cubicBezTo>
                  <a:lnTo>
                    <a:pt x="0" y="683622"/>
                  </a:lnTo>
                  <a:lnTo>
                    <a:pt x="0" y="539784"/>
                  </a:lnTo>
                  <a:lnTo>
                    <a:pt x="0" y="539784"/>
                  </a:lnTo>
                  <a:lnTo>
                    <a:pt x="0" y="539786"/>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0" name="TextBox 9">
              <a:extLst>
                <a:ext uri="{FF2B5EF4-FFF2-40B4-BE49-F238E27FC236}">
                  <a16:creationId xmlns:a16="http://schemas.microsoft.com/office/drawing/2014/main" id="{58BABDD0-95FF-4AC0-8D28-078A88A01AF3}"/>
                </a:ext>
              </a:extLst>
            </p:cNvPr>
            <p:cNvSpPr txBox="1"/>
            <p:nvPr/>
          </p:nvSpPr>
          <p:spPr>
            <a:xfrm>
              <a:off x="1892767" y="1151303"/>
              <a:ext cx="2580322" cy="7025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2400">
                  <a:solidFill>
                    <a:srgbClr val="000000"/>
                  </a:solidFill>
                  <a:effectLst/>
                  <a:latin typeface="Comic Sans MS" panose="030F0702030302020204" pitchFamily="66" charset="0"/>
                  <a:ea typeface="Times New Roman" panose="02020603050405020304" pitchFamily="18" charset="0"/>
                </a:rPr>
                <a:t>Where did you go last September?</a:t>
              </a:r>
              <a:endParaRPr kumimoji="0" lang="en-US" sz="3600" b="0" u="none" strike="noStrike" kern="100" cap="none" spc="0" normalizeH="0" baseline="0" noProof="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spTree>
    <p:custDataLst>
      <p:tags r:id="rId1"/>
    </p:custDataLst>
    <p:extLst>
      <p:ext uri="{BB962C8B-B14F-4D97-AF65-F5344CB8AC3E}">
        <p14:creationId xmlns:p14="http://schemas.microsoft.com/office/powerpoint/2010/main" val="48628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Free vector flat childrens day background">
            <a:extLst>
              <a:ext uri="{FF2B5EF4-FFF2-40B4-BE49-F238E27FC236}">
                <a16:creationId xmlns:a16="http://schemas.microsoft.com/office/drawing/2014/main" id="{1523356B-6546-40CD-A9CB-004A5CAEEE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9B2CBCD-3874-4B86-9691-D68CAF875108}"/>
              </a:ext>
            </a:extLst>
          </p:cNvPr>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0000"/>
                </a:solidFill>
                <a:effectLst/>
                <a:uLnTx/>
                <a:uFillTx/>
                <a:latin typeface="VNI-Hobo" pitchFamily="2" charset="0"/>
                <a:cs typeface="Arial"/>
                <a:sym typeface="Arial"/>
              </a:rPr>
              <a:t>Very Good!</a:t>
            </a:r>
          </a:p>
        </p:txBody>
      </p:sp>
      <p:sp>
        <p:nvSpPr>
          <p:cNvPr id="3" name="AutoShape 2" descr="Vector Illustration Kids Making Art Performance Stock Vector by  ©yusufdemirci 188946590">
            <a:extLst>
              <a:ext uri="{FF2B5EF4-FFF2-40B4-BE49-F238E27FC236}">
                <a16:creationId xmlns:a16="http://schemas.microsoft.com/office/drawing/2014/main" id="{8CFA2A6C-2284-4973-A29B-0A90C1B9051D}"/>
              </a:ext>
            </a:extLst>
          </p:cNvPr>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AutoShape 4" descr="Vector Illustration Kids Making Art Performance Stock Vector by  ©yusufdemirci 188946590">
            <a:extLst>
              <a:ext uri="{FF2B5EF4-FFF2-40B4-BE49-F238E27FC236}">
                <a16:creationId xmlns:a16="http://schemas.microsoft.com/office/drawing/2014/main" id="{A4774635-66D4-4CCF-937B-853C304032A8}"/>
              </a:ext>
            </a:extLst>
          </p:cNvPr>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yellow hands with a black background&#10;&#10;Description automatically generated">
            <a:extLst>
              <a:ext uri="{FF2B5EF4-FFF2-40B4-BE49-F238E27FC236}">
                <a16:creationId xmlns:a16="http://schemas.microsoft.com/office/drawing/2014/main" id="{1ADF94D8-75AC-4D7A-98F0-1EAB4DA8C494}"/>
              </a:ext>
            </a:extLst>
          </p:cNvPr>
          <p:cNvPicPr>
            <a:picLocks noChangeAspect="1"/>
          </p:cNvPicPr>
          <p:nvPr/>
        </p:nvPicPr>
        <p:blipFill>
          <a:blip r:embed="rId7"/>
          <a:stretch>
            <a:fillRect/>
          </a:stretch>
        </p:blipFill>
        <p:spPr>
          <a:xfrm>
            <a:off x="3333045" y="1733550"/>
            <a:ext cx="2286000" cy="2286000"/>
          </a:xfrm>
          <a:prstGeom prst="rect">
            <a:avLst/>
          </a:prstGeom>
        </p:spPr>
      </p:pic>
      <p:pic>
        <p:nvPicPr>
          <p:cNvPr id="7" name="Tieng vo tay">
            <a:hlinkClick r:id="" action="ppaction://media"/>
            <a:extLst>
              <a:ext uri="{FF2B5EF4-FFF2-40B4-BE49-F238E27FC236}">
                <a16:creationId xmlns:a16="http://schemas.microsoft.com/office/drawing/2014/main" id="{0476123E-7687-4F4D-BA41-10140EE218C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707897" y="-693962"/>
            <a:ext cx="609600" cy="609600"/>
          </a:xfrm>
          <a:prstGeom prst="rect">
            <a:avLst/>
          </a:prstGeom>
        </p:spPr>
      </p:pic>
    </p:spTree>
    <p:custDataLst>
      <p:tags r:id="rId1"/>
    </p:custDataLst>
    <p:extLst>
      <p:ext uri="{BB962C8B-B14F-4D97-AF65-F5344CB8AC3E}">
        <p14:creationId xmlns:p14="http://schemas.microsoft.com/office/powerpoint/2010/main" val="37308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67823" y="2478743"/>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3200" b="1" dirty="0">
                <a:solidFill>
                  <a:srgbClr val="0070C0"/>
                </a:solidFill>
                <a:latin typeface="Comic Sans MS" panose="030F0702030302020204" pitchFamily="66" charset="0"/>
              </a:rPr>
              <a:t>Activity 3. </a:t>
            </a:r>
            <a:r>
              <a:rPr lang="en-US" sz="3200" b="1" noProof="0" dirty="0">
                <a:solidFill>
                  <a:srgbClr val="0070C0"/>
                </a:solidFill>
                <a:latin typeface="Comic Sans MS" panose="030F0702030302020204" pitchFamily="66" charset="0"/>
              </a:rPr>
              <a:t>Read and match.</a:t>
            </a:r>
            <a:endParaRPr lang="en-US" sz="3200" b="1" dirty="0">
              <a:solidFill>
                <a:srgbClr val="0070C0"/>
              </a:solidFill>
              <a:latin typeface="Comic Sans MS" panose="030F0702030302020204" pitchFamily="66" charset="0"/>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0594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id="{07074A97-4B50-4304-8BD4-E7A115B00815}"/>
              </a:ext>
            </a:extLst>
          </p:cNvPr>
          <p:cNvPicPr>
            <a:picLocks noChangeAspect="1"/>
          </p:cNvPicPr>
          <p:nvPr>
            <a:audioFile r:link="rId2"/>
            <p:extLst>
              <p:ext uri="{DAA4B4D4-6D71-4841-9C94-3DE7FCFB9230}">
                <p14:media xmlns:p14="http://schemas.microsoft.com/office/powerpoint/2010/main" r:embed="rId3">
                  <p14:trim end="7340.25"/>
                </p14:media>
              </p:ext>
            </p:extLst>
          </p:nvPr>
        </p:nvPicPr>
        <p:blipFill>
          <a:blip r:embed="rId7"/>
          <a:stretch>
            <a:fillRect/>
          </a:stretch>
        </p:blipFill>
        <p:spPr>
          <a:xfrm>
            <a:off x="-1090108" y="1541993"/>
            <a:ext cx="609600" cy="609600"/>
          </a:xfrm>
          <a:prstGeom prst="rect">
            <a:avLst/>
          </a:prstGeom>
        </p:spPr>
      </p:pic>
    </p:spTree>
    <p:custDataLst>
      <p:tags r:id="rId1"/>
    </p:custDataLst>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390091" y="-13508"/>
            <a:ext cx="4455877"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match.</a:t>
            </a:r>
          </a:p>
        </p:txBody>
      </p:sp>
      <p:sp>
        <p:nvSpPr>
          <p:cNvPr id="3" name="Rectangle: Rounded Corners 2">
            <a:extLst>
              <a:ext uri="{FF2B5EF4-FFF2-40B4-BE49-F238E27FC236}">
                <a16:creationId xmlns:a16="http://schemas.microsoft.com/office/drawing/2014/main" id="{77404211-BFE4-4FAB-AA27-4F16941EB072}"/>
              </a:ext>
            </a:extLst>
          </p:cNvPr>
          <p:cNvSpPr/>
          <p:nvPr/>
        </p:nvSpPr>
        <p:spPr>
          <a:xfrm>
            <a:off x="661737" y="757990"/>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1. </a:t>
            </a:r>
            <a:r>
              <a:rPr lang="en-US" sz="2000" b="0" i="0">
                <a:solidFill>
                  <a:srgbClr val="231F20"/>
                </a:solidFill>
                <a:effectLst/>
                <a:latin typeface="Comic Sans MS" panose="030F0702030302020204" pitchFamily="66" charset="0"/>
              </a:rPr>
              <a:t>Could you tell me the way to the art room?</a:t>
            </a:r>
            <a:r>
              <a:rPr lang="en-US" sz="2000">
                <a:latin typeface="Comic Sans MS" panose="030F0702030302020204" pitchFamily="66" charset="0"/>
              </a:rPr>
              <a:t> </a:t>
            </a:r>
          </a:p>
        </p:txBody>
      </p:sp>
      <p:sp>
        <p:nvSpPr>
          <p:cNvPr id="9" name="Rectangle: Rounded Corners 8">
            <a:extLst>
              <a:ext uri="{FF2B5EF4-FFF2-40B4-BE49-F238E27FC236}">
                <a16:creationId xmlns:a16="http://schemas.microsoft.com/office/drawing/2014/main" id="{4B55E473-8617-4077-97EE-4A540FC2F10F}"/>
              </a:ext>
            </a:extLst>
          </p:cNvPr>
          <p:cNvSpPr/>
          <p:nvPr/>
        </p:nvSpPr>
        <p:spPr>
          <a:xfrm>
            <a:off x="661736" y="1573129"/>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2. </a:t>
            </a:r>
            <a:r>
              <a:rPr lang="en-US" sz="2000" b="0" i="0">
                <a:solidFill>
                  <a:srgbClr val="231F20"/>
                </a:solidFill>
                <a:effectLst/>
                <a:latin typeface="Comic Sans MS" panose="030F0702030302020204" pitchFamily="66" charset="0"/>
              </a:rPr>
              <a:t>What school activity does Minh like?</a:t>
            </a:r>
            <a:r>
              <a:rPr lang="en-US" sz="2000">
                <a:latin typeface="Comic Sans MS" panose="030F0702030302020204" pitchFamily="66" charset="0"/>
              </a:rPr>
              <a:t> </a:t>
            </a:r>
          </a:p>
        </p:txBody>
      </p:sp>
      <p:sp>
        <p:nvSpPr>
          <p:cNvPr id="10" name="Rectangle: Rounded Corners 9">
            <a:extLst>
              <a:ext uri="{FF2B5EF4-FFF2-40B4-BE49-F238E27FC236}">
                <a16:creationId xmlns:a16="http://schemas.microsoft.com/office/drawing/2014/main" id="{4AD729DE-6C5F-4211-824A-414DBD8F973A}"/>
              </a:ext>
            </a:extLst>
          </p:cNvPr>
          <p:cNvSpPr/>
          <p:nvPr/>
        </p:nvSpPr>
        <p:spPr>
          <a:xfrm>
            <a:off x="661735" y="2421355"/>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231F20"/>
                </a:solidFill>
                <a:effectLst/>
                <a:latin typeface="Comic Sans MS" panose="030F0702030302020204" pitchFamily="66" charset="0"/>
              </a:rPr>
              <a:t>3. </a:t>
            </a:r>
            <a:r>
              <a:rPr lang="en-US" sz="2000" b="0" i="0">
                <a:solidFill>
                  <a:srgbClr val="231F20"/>
                </a:solidFill>
                <a:effectLst/>
                <a:latin typeface="Comic Sans MS" panose="030F0702030302020204" pitchFamily="66" charset="0"/>
              </a:rPr>
              <a:t>Whose set square is this?</a:t>
            </a:r>
            <a:r>
              <a:rPr lang="en-US" sz="2000">
                <a:latin typeface="Comic Sans MS" panose="030F0702030302020204" pitchFamily="66" charset="0"/>
              </a:rPr>
              <a:t> </a:t>
            </a:r>
          </a:p>
        </p:txBody>
      </p:sp>
      <p:sp>
        <p:nvSpPr>
          <p:cNvPr id="11" name="Rectangle: Rounded Corners 10">
            <a:extLst>
              <a:ext uri="{FF2B5EF4-FFF2-40B4-BE49-F238E27FC236}">
                <a16:creationId xmlns:a16="http://schemas.microsoft.com/office/drawing/2014/main" id="{6A7C5D07-D3C5-47A2-8146-4716EB8C03A2}"/>
              </a:ext>
            </a:extLst>
          </p:cNvPr>
          <p:cNvSpPr/>
          <p:nvPr/>
        </p:nvSpPr>
        <p:spPr>
          <a:xfrm>
            <a:off x="661734" y="3260557"/>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231F20"/>
                </a:solidFill>
                <a:effectLst/>
                <a:latin typeface="Comic Sans MS" panose="030F0702030302020204" pitchFamily="66" charset="0"/>
              </a:rPr>
              <a:t>4. </a:t>
            </a:r>
            <a:r>
              <a:rPr lang="en-US" sz="2000" b="0" i="0">
                <a:solidFill>
                  <a:srgbClr val="231F20"/>
                </a:solidFill>
                <a:effectLst/>
                <a:latin typeface="Comic Sans MS" panose="030F0702030302020204" pitchFamily="66" charset="0"/>
              </a:rPr>
              <a:t>Were you at Hoan Kiem Lake last weekend?</a:t>
            </a:r>
            <a:endParaRPr lang="en-US" sz="2000">
              <a:latin typeface="Comic Sans MS" panose="030F0702030302020204" pitchFamily="66" charset="0"/>
            </a:endParaRPr>
          </a:p>
        </p:txBody>
      </p:sp>
      <p:sp>
        <p:nvSpPr>
          <p:cNvPr id="12" name="Rectangle: Rounded Corners 11">
            <a:extLst>
              <a:ext uri="{FF2B5EF4-FFF2-40B4-BE49-F238E27FC236}">
                <a16:creationId xmlns:a16="http://schemas.microsoft.com/office/drawing/2014/main" id="{8777B069-3873-4838-A9E6-0CD0B80EF170}"/>
              </a:ext>
            </a:extLst>
          </p:cNvPr>
          <p:cNvSpPr/>
          <p:nvPr/>
        </p:nvSpPr>
        <p:spPr>
          <a:xfrm>
            <a:off x="661733" y="4108783"/>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5. </a:t>
            </a:r>
            <a:r>
              <a:rPr lang="en-US" sz="2000" b="0" i="0">
                <a:solidFill>
                  <a:srgbClr val="231F20"/>
                </a:solidFill>
                <a:effectLst/>
                <a:latin typeface="Comic Sans MS" panose="030F0702030302020204" pitchFamily="66" charset="0"/>
              </a:rPr>
              <a:t>Why does Lan like reading books?</a:t>
            </a:r>
            <a:endParaRPr lang="en-US" sz="2000">
              <a:latin typeface="Comic Sans MS" panose="030F0702030302020204" pitchFamily="66" charset="0"/>
            </a:endParaRPr>
          </a:p>
        </p:txBody>
      </p:sp>
      <p:sp>
        <p:nvSpPr>
          <p:cNvPr id="13" name="Rectangle: Rounded Corners 12">
            <a:extLst>
              <a:ext uri="{FF2B5EF4-FFF2-40B4-BE49-F238E27FC236}">
                <a16:creationId xmlns:a16="http://schemas.microsoft.com/office/drawing/2014/main" id="{C52E5F80-C272-49B3-86B3-A56229108F5F}"/>
              </a:ext>
            </a:extLst>
          </p:cNvPr>
          <p:cNvSpPr/>
          <p:nvPr/>
        </p:nvSpPr>
        <p:spPr>
          <a:xfrm>
            <a:off x="5690940" y="757990"/>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a. </a:t>
            </a:r>
            <a:r>
              <a:rPr lang="en-US" sz="2000" b="0" i="0">
                <a:solidFill>
                  <a:srgbClr val="231F20"/>
                </a:solidFill>
                <a:effectLst/>
                <a:latin typeface="Comic Sans MS" panose="030F0702030302020204" pitchFamily="66" charset="0"/>
              </a:rPr>
              <a:t>It’s Lucy’s</a:t>
            </a:r>
            <a:r>
              <a:rPr lang="en-US" sz="2000">
                <a:latin typeface="Comic Sans MS" panose="030F0702030302020204" pitchFamily="66" charset="0"/>
              </a:rPr>
              <a:t> </a:t>
            </a:r>
          </a:p>
        </p:txBody>
      </p:sp>
      <p:sp>
        <p:nvSpPr>
          <p:cNvPr id="14" name="Rectangle: Rounded Corners 13">
            <a:extLst>
              <a:ext uri="{FF2B5EF4-FFF2-40B4-BE49-F238E27FC236}">
                <a16:creationId xmlns:a16="http://schemas.microsoft.com/office/drawing/2014/main" id="{7328816C-D58A-40FC-8524-0334C076A0BB}"/>
              </a:ext>
            </a:extLst>
          </p:cNvPr>
          <p:cNvSpPr/>
          <p:nvPr/>
        </p:nvSpPr>
        <p:spPr>
          <a:xfrm>
            <a:off x="5690939" y="1573129"/>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b. </a:t>
            </a:r>
            <a:r>
              <a:rPr lang="en-US" sz="2000" b="0" i="0">
                <a:solidFill>
                  <a:srgbClr val="231F20"/>
                </a:solidFill>
                <a:effectLst/>
                <a:latin typeface="Comic Sans MS" panose="030F0702030302020204" pitchFamily="66" charset="0"/>
              </a:rPr>
              <a:t>Yes, we were.</a:t>
            </a:r>
            <a:r>
              <a:rPr lang="en-US" sz="2000">
                <a:latin typeface="Comic Sans MS" panose="030F0702030302020204" pitchFamily="66" charset="0"/>
              </a:rPr>
              <a:t> </a:t>
            </a:r>
          </a:p>
        </p:txBody>
      </p:sp>
      <p:sp>
        <p:nvSpPr>
          <p:cNvPr id="15" name="Rectangle: Rounded Corners 14">
            <a:extLst>
              <a:ext uri="{FF2B5EF4-FFF2-40B4-BE49-F238E27FC236}">
                <a16:creationId xmlns:a16="http://schemas.microsoft.com/office/drawing/2014/main" id="{67015CA0-D212-47C5-820A-7DD13725CD35}"/>
              </a:ext>
            </a:extLst>
          </p:cNvPr>
          <p:cNvSpPr/>
          <p:nvPr/>
        </p:nvSpPr>
        <p:spPr>
          <a:xfrm>
            <a:off x="5690938" y="2421355"/>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c. </a:t>
            </a:r>
            <a:r>
              <a:rPr lang="en-US" sz="2000" b="0" i="0">
                <a:solidFill>
                  <a:srgbClr val="231F20"/>
                </a:solidFill>
                <a:effectLst/>
                <a:latin typeface="Comic Sans MS" panose="030F0702030302020204" pitchFamily="66" charset="0"/>
              </a:rPr>
              <a:t>Because she thinks it’s interesting.</a:t>
            </a:r>
            <a:endParaRPr lang="en-US" sz="2000">
              <a:latin typeface="Comic Sans MS" panose="030F0702030302020204" pitchFamily="66" charset="0"/>
            </a:endParaRPr>
          </a:p>
        </p:txBody>
      </p:sp>
      <p:sp>
        <p:nvSpPr>
          <p:cNvPr id="16" name="Rectangle: Rounded Corners 15">
            <a:extLst>
              <a:ext uri="{FF2B5EF4-FFF2-40B4-BE49-F238E27FC236}">
                <a16:creationId xmlns:a16="http://schemas.microsoft.com/office/drawing/2014/main" id="{298B650A-90A3-44CF-A7FF-67808A36DC7B}"/>
              </a:ext>
            </a:extLst>
          </p:cNvPr>
          <p:cNvSpPr/>
          <p:nvPr/>
        </p:nvSpPr>
        <p:spPr>
          <a:xfrm>
            <a:off x="5690937" y="3260557"/>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09BFE0"/>
                </a:solidFill>
                <a:effectLst/>
                <a:latin typeface="Comic Sans MS" panose="030F0702030302020204" pitchFamily="66" charset="0"/>
              </a:rPr>
              <a:t>d. </a:t>
            </a:r>
            <a:r>
              <a:rPr lang="en-US" sz="2000" b="0" i="0">
                <a:solidFill>
                  <a:srgbClr val="231F20"/>
                </a:solidFill>
                <a:effectLst/>
                <a:latin typeface="Comic Sans MS" panose="030F0702030302020204" pitchFamily="66" charset="0"/>
              </a:rPr>
              <a:t>He likes doing projects.</a:t>
            </a:r>
            <a:endParaRPr lang="en-US" sz="2000">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81C4DE6B-89D2-48C9-8F8B-C4D5195ABE18}"/>
              </a:ext>
            </a:extLst>
          </p:cNvPr>
          <p:cNvSpPr/>
          <p:nvPr/>
        </p:nvSpPr>
        <p:spPr>
          <a:xfrm>
            <a:off x="5690936" y="4108783"/>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e. </a:t>
            </a:r>
            <a:r>
              <a:rPr lang="en-US" sz="2000" b="0" i="0">
                <a:solidFill>
                  <a:srgbClr val="231F20"/>
                </a:solidFill>
                <a:effectLst/>
                <a:latin typeface="Comic Sans MS" panose="030F0702030302020204" pitchFamily="66" charset="0"/>
              </a:rPr>
              <a:t>Go upstairs. It’s on the first floor.</a:t>
            </a:r>
            <a:endParaRPr lang="en-US" sz="2000">
              <a:latin typeface="Comic Sans MS" panose="030F0702030302020204" pitchFamily="66" charset="0"/>
            </a:endParaRPr>
          </a:p>
        </p:txBody>
      </p:sp>
    </p:spTree>
    <p:custDataLst>
      <p:tags r:id="rId1"/>
    </p:custDataLst>
    <p:extLst>
      <p:ext uri="{BB962C8B-B14F-4D97-AF65-F5344CB8AC3E}">
        <p14:creationId xmlns:p14="http://schemas.microsoft.com/office/powerpoint/2010/main" val="93377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DD9F0A-1CB1-460A-979B-AACF9A2FFE2F}"/>
              </a:ext>
            </a:extLst>
          </p:cNvPr>
          <p:cNvSpPr>
            <a:spLocks noGrp="1"/>
          </p:cNvSpPr>
          <p:nvPr>
            <p:ph type="sldNum" sz="quarter" idx="4294967295"/>
          </p:nvPr>
        </p:nvSpPr>
        <p:spPr>
          <a:xfrm>
            <a:off x="0" y="0"/>
            <a:ext cx="0" cy="0"/>
          </a:xfrm>
        </p:spPr>
        <p:txBody>
          <a:bodyPr/>
          <a:lstStyle/>
          <a:p>
            <a:fld id="{52AF2F91-6C79-4775-9E01-5F8EDCA63F89}" type="slidenum">
              <a:rPr lang="en-US" smtClean="0"/>
              <a:t>16</a:t>
            </a:fld>
            <a:endParaRPr lang="en-US"/>
          </a:p>
        </p:txBody>
      </p:sp>
      <p:grpSp>
        <p:nvGrpSpPr>
          <p:cNvPr id="8" name="Group 7">
            <a:extLst>
              <a:ext uri="{FF2B5EF4-FFF2-40B4-BE49-F238E27FC236}">
                <a16:creationId xmlns:a16="http://schemas.microsoft.com/office/drawing/2014/main" id="{BDA09BBC-C3DF-464F-B22B-3623A5C4C046}"/>
              </a:ext>
            </a:extLst>
          </p:cNvPr>
          <p:cNvGrpSpPr/>
          <p:nvPr/>
        </p:nvGrpSpPr>
        <p:grpSpPr>
          <a:xfrm>
            <a:off x="1975185" y="457201"/>
            <a:ext cx="5410200" cy="4502817"/>
            <a:chOff x="1975185" y="457201"/>
            <a:chExt cx="5410200" cy="4502817"/>
          </a:xfrm>
        </p:grpSpPr>
        <p:pic>
          <p:nvPicPr>
            <p:cNvPr id="3" name="Picture 2" descr="A child running with a baton&#10;&#10;Description automatically generated">
              <a:extLst>
                <a:ext uri="{FF2B5EF4-FFF2-40B4-BE49-F238E27FC236}">
                  <a16:creationId xmlns:a16="http://schemas.microsoft.com/office/drawing/2014/main" id="{731729F2-B39B-4CFC-8B34-FEEF1AFE170D}"/>
                </a:ext>
              </a:extLst>
            </p:cNvPr>
            <p:cNvPicPr>
              <a:picLocks noChangeAspect="1"/>
            </p:cNvPicPr>
            <p:nvPr/>
          </p:nvPicPr>
          <p:blipFill>
            <a:blip r:embed="rId5"/>
            <a:stretch>
              <a:fillRect/>
            </a:stretch>
          </p:blipFill>
          <p:spPr>
            <a:xfrm>
              <a:off x="1975185" y="1531018"/>
              <a:ext cx="5410200" cy="3429000"/>
            </a:xfrm>
            <a:prstGeom prst="rect">
              <a:avLst/>
            </a:prstGeom>
          </p:spPr>
        </p:pic>
        <p:sp>
          <p:nvSpPr>
            <p:cNvPr id="7" name="TextBox 6">
              <a:extLst>
                <a:ext uri="{FF2B5EF4-FFF2-40B4-BE49-F238E27FC236}">
                  <a16:creationId xmlns:a16="http://schemas.microsoft.com/office/drawing/2014/main" id="{07241E66-4B18-4610-82C1-825F3FCDE88A}"/>
                </a:ext>
              </a:extLst>
            </p:cNvPr>
            <p:cNvSpPr txBox="1"/>
            <p:nvPr/>
          </p:nvSpPr>
          <p:spPr>
            <a:xfrm>
              <a:off x="2160673" y="457201"/>
              <a:ext cx="5224712" cy="949642"/>
            </a:xfrm>
            <a:prstGeom prst="rect">
              <a:avLst/>
            </a:prstGeom>
            <a:noFill/>
          </p:spPr>
          <p:txBody>
            <a:bodyPr wrap="square">
              <a:prstTxWarp prst="textTriangleInverted">
                <a:avLst/>
              </a:prstTxWarp>
              <a:spAutoFit/>
            </a:bodyPr>
            <a:lstStyle/>
            <a:p>
              <a:pPr algn="ctr"/>
              <a:r>
                <a:rPr lang="en-US" sz="4400" b="1">
                  <a:solidFill>
                    <a:srgbClr val="FF0000"/>
                  </a:solidFill>
                  <a:latin typeface="Comic Sans MS" panose="030F0702030302020204" pitchFamily="66" charset="0"/>
                </a:rPr>
                <a:t>Relay Game</a:t>
              </a:r>
            </a:p>
          </p:txBody>
        </p:sp>
      </p:grpSp>
    </p:spTree>
    <p:custDataLst>
      <p:tags r:id="rId1"/>
    </p:custDataLst>
    <p:extLst>
      <p:ext uri="{BB962C8B-B14F-4D97-AF65-F5344CB8AC3E}">
        <p14:creationId xmlns:p14="http://schemas.microsoft.com/office/powerpoint/2010/main" val="3995808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390091" y="-13508"/>
            <a:ext cx="4455877"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match.</a:t>
            </a:r>
          </a:p>
        </p:txBody>
      </p:sp>
      <p:sp>
        <p:nvSpPr>
          <p:cNvPr id="3" name="Rectangle: Rounded Corners 2">
            <a:extLst>
              <a:ext uri="{FF2B5EF4-FFF2-40B4-BE49-F238E27FC236}">
                <a16:creationId xmlns:a16="http://schemas.microsoft.com/office/drawing/2014/main" id="{77404211-BFE4-4FAB-AA27-4F16941EB072}"/>
              </a:ext>
            </a:extLst>
          </p:cNvPr>
          <p:cNvSpPr/>
          <p:nvPr/>
        </p:nvSpPr>
        <p:spPr>
          <a:xfrm>
            <a:off x="375649" y="732590"/>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1. </a:t>
            </a:r>
            <a:r>
              <a:rPr lang="en-US" sz="2000" b="0" i="0">
                <a:solidFill>
                  <a:srgbClr val="231F20"/>
                </a:solidFill>
                <a:effectLst/>
                <a:latin typeface="Comic Sans MS" panose="030F0702030302020204" pitchFamily="66" charset="0"/>
              </a:rPr>
              <a:t>Could you tell me the way to the art room?</a:t>
            </a:r>
            <a:r>
              <a:rPr lang="en-US" sz="2000">
                <a:latin typeface="Comic Sans MS" panose="030F0702030302020204" pitchFamily="66" charset="0"/>
              </a:rPr>
              <a:t> </a:t>
            </a:r>
          </a:p>
        </p:txBody>
      </p:sp>
      <p:sp>
        <p:nvSpPr>
          <p:cNvPr id="9" name="Rectangle: Rounded Corners 8">
            <a:extLst>
              <a:ext uri="{FF2B5EF4-FFF2-40B4-BE49-F238E27FC236}">
                <a16:creationId xmlns:a16="http://schemas.microsoft.com/office/drawing/2014/main" id="{4B55E473-8617-4077-97EE-4A540FC2F10F}"/>
              </a:ext>
            </a:extLst>
          </p:cNvPr>
          <p:cNvSpPr/>
          <p:nvPr/>
        </p:nvSpPr>
        <p:spPr>
          <a:xfrm>
            <a:off x="375648" y="1547729"/>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2. </a:t>
            </a:r>
            <a:r>
              <a:rPr lang="en-US" sz="2000" b="0" i="0">
                <a:solidFill>
                  <a:srgbClr val="231F20"/>
                </a:solidFill>
                <a:effectLst/>
                <a:latin typeface="Comic Sans MS" panose="030F0702030302020204" pitchFamily="66" charset="0"/>
              </a:rPr>
              <a:t>What school activity does Minh like?</a:t>
            </a:r>
            <a:r>
              <a:rPr lang="en-US" sz="2000">
                <a:latin typeface="Comic Sans MS" panose="030F0702030302020204" pitchFamily="66" charset="0"/>
              </a:rPr>
              <a:t> </a:t>
            </a:r>
          </a:p>
        </p:txBody>
      </p:sp>
      <p:sp>
        <p:nvSpPr>
          <p:cNvPr id="10" name="Rectangle: Rounded Corners 9">
            <a:extLst>
              <a:ext uri="{FF2B5EF4-FFF2-40B4-BE49-F238E27FC236}">
                <a16:creationId xmlns:a16="http://schemas.microsoft.com/office/drawing/2014/main" id="{4AD729DE-6C5F-4211-824A-414DBD8F973A}"/>
              </a:ext>
            </a:extLst>
          </p:cNvPr>
          <p:cNvSpPr/>
          <p:nvPr/>
        </p:nvSpPr>
        <p:spPr>
          <a:xfrm>
            <a:off x="375647" y="2395955"/>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231F20"/>
                </a:solidFill>
                <a:effectLst/>
                <a:latin typeface="Comic Sans MS" panose="030F0702030302020204" pitchFamily="66" charset="0"/>
              </a:rPr>
              <a:t>3. </a:t>
            </a:r>
            <a:r>
              <a:rPr lang="en-US" sz="2000" b="0" i="0">
                <a:solidFill>
                  <a:srgbClr val="231F20"/>
                </a:solidFill>
                <a:effectLst/>
                <a:latin typeface="Comic Sans MS" panose="030F0702030302020204" pitchFamily="66" charset="0"/>
              </a:rPr>
              <a:t>Whose set square is this?</a:t>
            </a:r>
            <a:r>
              <a:rPr lang="en-US" sz="2000">
                <a:latin typeface="Comic Sans MS" panose="030F0702030302020204" pitchFamily="66" charset="0"/>
              </a:rPr>
              <a:t> </a:t>
            </a:r>
          </a:p>
        </p:txBody>
      </p:sp>
      <p:sp>
        <p:nvSpPr>
          <p:cNvPr id="11" name="Rectangle: Rounded Corners 10">
            <a:extLst>
              <a:ext uri="{FF2B5EF4-FFF2-40B4-BE49-F238E27FC236}">
                <a16:creationId xmlns:a16="http://schemas.microsoft.com/office/drawing/2014/main" id="{6A7C5D07-D3C5-47A2-8146-4716EB8C03A2}"/>
              </a:ext>
            </a:extLst>
          </p:cNvPr>
          <p:cNvSpPr/>
          <p:nvPr/>
        </p:nvSpPr>
        <p:spPr>
          <a:xfrm>
            <a:off x="375646" y="3235157"/>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231F20"/>
                </a:solidFill>
                <a:effectLst/>
                <a:latin typeface="Comic Sans MS" panose="030F0702030302020204" pitchFamily="66" charset="0"/>
              </a:rPr>
              <a:t>4. </a:t>
            </a:r>
            <a:r>
              <a:rPr lang="en-US" sz="2000" b="0" i="0">
                <a:solidFill>
                  <a:srgbClr val="231F20"/>
                </a:solidFill>
                <a:effectLst/>
                <a:latin typeface="Comic Sans MS" panose="030F0702030302020204" pitchFamily="66" charset="0"/>
              </a:rPr>
              <a:t>Were you at Hoan Kiem Lake last weekend?</a:t>
            </a:r>
            <a:endParaRPr lang="en-US" sz="2000">
              <a:latin typeface="Comic Sans MS" panose="030F0702030302020204" pitchFamily="66" charset="0"/>
            </a:endParaRPr>
          </a:p>
        </p:txBody>
      </p:sp>
      <p:sp>
        <p:nvSpPr>
          <p:cNvPr id="12" name="Rectangle: Rounded Corners 11">
            <a:extLst>
              <a:ext uri="{FF2B5EF4-FFF2-40B4-BE49-F238E27FC236}">
                <a16:creationId xmlns:a16="http://schemas.microsoft.com/office/drawing/2014/main" id="{8777B069-3873-4838-A9E6-0CD0B80EF170}"/>
              </a:ext>
            </a:extLst>
          </p:cNvPr>
          <p:cNvSpPr/>
          <p:nvPr/>
        </p:nvSpPr>
        <p:spPr>
          <a:xfrm>
            <a:off x="375645" y="4083383"/>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5. </a:t>
            </a:r>
            <a:r>
              <a:rPr lang="en-US" sz="2000" b="0" i="0">
                <a:solidFill>
                  <a:srgbClr val="231F20"/>
                </a:solidFill>
                <a:effectLst/>
                <a:latin typeface="Comic Sans MS" panose="030F0702030302020204" pitchFamily="66" charset="0"/>
              </a:rPr>
              <a:t>Why does Lan like reading books?</a:t>
            </a:r>
            <a:endParaRPr lang="en-US" sz="2000">
              <a:latin typeface="Comic Sans MS" panose="030F0702030302020204" pitchFamily="66" charset="0"/>
            </a:endParaRPr>
          </a:p>
        </p:txBody>
      </p:sp>
      <p:sp>
        <p:nvSpPr>
          <p:cNvPr id="13" name="Rectangle: Rounded Corners 12">
            <a:extLst>
              <a:ext uri="{FF2B5EF4-FFF2-40B4-BE49-F238E27FC236}">
                <a16:creationId xmlns:a16="http://schemas.microsoft.com/office/drawing/2014/main" id="{C52E5F80-C272-49B3-86B3-A56229108F5F}"/>
              </a:ext>
            </a:extLst>
          </p:cNvPr>
          <p:cNvSpPr/>
          <p:nvPr/>
        </p:nvSpPr>
        <p:spPr>
          <a:xfrm>
            <a:off x="5793209" y="709145"/>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dirty="0">
                <a:solidFill>
                  <a:srgbClr val="09BFE0"/>
                </a:solidFill>
                <a:effectLst/>
                <a:latin typeface="Comic Sans MS" panose="030F0702030302020204" pitchFamily="66" charset="0"/>
              </a:rPr>
              <a:t>a. </a:t>
            </a:r>
            <a:r>
              <a:rPr lang="en-US" sz="2000" b="0" i="0" dirty="0">
                <a:solidFill>
                  <a:srgbClr val="231F20"/>
                </a:solidFill>
                <a:effectLst/>
                <a:latin typeface="Comic Sans MS" panose="030F0702030302020204" pitchFamily="66" charset="0"/>
              </a:rPr>
              <a:t>It’s Lucy’s.</a:t>
            </a:r>
            <a:r>
              <a:rPr lang="en-US" sz="2000" dirty="0">
                <a:latin typeface="Comic Sans MS" panose="030F0702030302020204" pitchFamily="66" charset="0"/>
              </a:rPr>
              <a:t> </a:t>
            </a:r>
          </a:p>
        </p:txBody>
      </p:sp>
      <p:sp>
        <p:nvSpPr>
          <p:cNvPr id="14" name="Rectangle: Rounded Corners 13">
            <a:extLst>
              <a:ext uri="{FF2B5EF4-FFF2-40B4-BE49-F238E27FC236}">
                <a16:creationId xmlns:a16="http://schemas.microsoft.com/office/drawing/2014/main" id="{7328816C-D58A-40FC-8524-0334C076A0BB}"/>
              </a:ext>
            </a:extLst>
          </p:cNvPr>
          <p:cNvSpPr/>
          <p:nvPr/>
        </p:nvSpPr>
        <p:spPr>
          <a:xfrm>
            <a:off x="5793208" y="1524284"/>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b. </a:t>
            </a:r>
            <a:r>
              <a:rPr lang="en-US" sz="2000" b="0" i="0">
                <a:solidFill>
                  <a:srgbClr val="231F20"/>
                </a:solidFill>
                <a:effectLst/>
                <a:latin typeface="Comic Sans MS" panose="030F0702030302020204" pitchFamily="66" charset="0"/>
              </a:rPr>
              <a:t>Yes, we were.</a:t>
            </a:r>
            <a:r>
              <a:rPr lang="en-US" sz="2000">
                <a:latin typeface="Comic Sans MS" panose="030F0702030302020204" pitchFamily="66" charset="0"/>
              </a:rPr>
              <a:t> </a:t>
            </a:r>
          </a:p>
        </p:txBody>
      </p:sp>
      <p:sp>
        <p:nvSpPr>
          <p:cNvPr id="15" name="Rectangle: Rounded Corners 14">
            <a:extLst>
              <a:ext uri="{FF2B5EF4-FFF2-40B4-BE49-F238E27FC236}">
                <a16:creationId xmlns:a16="http://schemas.microsoft.com/office/drawing/2014/main" id="{67015CA0-D212-47C5-820A-7DD13725CD35}"/>
              </a:ext>
            </a:extLst>
          </p:cNvPr>
          <p:cNvSpPr/>
          <p:nvPr/>
        </p:nvSpPr>
        <p:spPr>
          <a:xfrm>
            <a:off x="5793207" y="2372510"/>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c. </a:t>
            </a:r>
            <a:r>
              <a:rPr lang="en-US" sz="2000" b="0" i="0">
                <a:solidFill>
                  <a:srgbClr val="231F20"/>
                </a:solidFill>
                <a:effectLst/>
                <a:latin typeface="Comic Sans MS" panose="030F0702030302020204" pitchFamily="66" charset="0"/>
              </a:rPr>
              <a:t>Because she thinks it’s interesting.</a:t>
            </a:r>
            <a:endParaRPr lang="en-US" sz="2000">
              <a:latin typeface="Comic Sans MS" panose="030F0702030302020204" pitchFamily="66" charset="0"/>
            </a:endParaRPr>
          </a:p>
        </p:txBody>
      </p:sp>
      <p:sp>
        <p:nvSpPr>
          <p:cNvPr id="16" name="Rectangle: Rounded Corners 15">
            <a:extLst>
              <a:ext uri="{FF2B5EF4-FFF2-40B4-BE49-F238E27FC236}">
                <a16:creationId xmlns:a16="http://schemas.microsoft.com/office/drawing/2014/main" id="{298B650A-90A3-44CF-A7FF-67808A36DC7B}"/>
              </a:ext>
            </a:extLst>
          </p:cNvPr>
          <p:cNvSpPr/>
          <p:nvPr/>
        </p:nvSpPr>
        <p:spPr>
          <a:xfrm>
            <a:off x="5793206" y="3211712"/>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09BFE0"/>
                </a:solidFill>
                <a:effectLst/>
                <a:latin typeface="Comic Sans MS" panose="030F0702030302020204" pitchFamily="66" charset="0"/>
              </a:rPr>
              <a:t>d. </a:t>
            </a:r>
            <a:r>
              <a:rPr lang="en-US" sz="2000" b="0" i="0">
                <a:solidFill>
                  <a:srgbClr val="231F20"/>
                </a:solidFill>
                <a:effectLst/>
                <a:latin typeface="Comic Sans MS" panose="030F0702030302020204" pitchFamily="66" charset="0"/>
              </a:rPr>
              <a:t>He likes doing projects.</a:t>
            </a:r>
            <a:endParaRPr lang="en-US" sz="2000">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81C4DE6B-89D2-48C9-8F8B-C4D5195ABE18}"/>
              </a:ext>
            </a:extLst>
          </p:cNvPr>
          <p:cNvSpPr/>
          <p:nvPr/>
        </p:nvSpPr>
        <p:spPr>
          <a:xfrm>
            <a:off x="5793205" y="4059938"/>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e. </a:t>
            </a:r>
            <a:r>
              <a:rPr lang="en-US" sz="2000" b="0" i="0">
                <a:solidFill>
                  <a:srgbClr val="231F20"/>
                </a:solidFill>
                <a:effectLst/>
                <a:latin typeface="Comic Sans MS" panose="030F0702030302020204" pitchFamily="66" charset="0"/>
              </a:rPr>
              <a:t>Go upstairs. It’s on the first floor.</a:t>
            </a:r>
            <a:endParaRPr lang="en-US" sz="2000">
              <a:latin typeface="Comic Sans MS" panose="030F0702030302020204" pitchFamily="66" charset="0"/>
            </a:endParaRPr>
          </a:p>
        </p:txBody>
      </p:sp>
      <p:pic>
        <p:nvPicPr>
          <p:cNvPr id="2" name="Upbeat and Inspiring Background Music For Videos">
            <a:hlinkClick r:id="" action="ppaction://media"/>
            <a:extLst>
              <a:ext uri="{FF2B5EF4-FFF2-40B4-BE49-F238E27FC236}">
                <a16:creationId xmlns:a16="http://schemas.microsoft.com/office/drawing/2014/main" id="{50988D72-C196-4F64-B179-5E3F013C2F6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11200" y="642687"/>
            <a:ext cx="609600" cy="609600"/>
          </a:xfrm>
          <a:prstGeom prst="rect">
            <a:avLst/>
          </a:prstGeom>
        </p:spPr>
      </p:pic>
      <p:cxnSp>
        <p:nvCxnSpPr>
          <p:cNvPr id="7" name="Connector: Curved 6">
            <a:extLst>
              <a:ext uri="{FF2B5EF4-FFF2-40B4-BE49-F238E27FC236}">
                <a16:creationId xmlns:a16="http://schemas.microsoft.com/office/drawing/2014/main" id="{D8758698-F2C1-4F5F-A752-671C6FD94835}"/>
              </a:ext>
            </a:extLst>
          </p:cNvPr>
          <p:cNvCxnSpPr>
            <a:cxnSpLocks/>
            <a:stCxn id="3" idx="3"/>
            <a:endCxn id="17" idx="1"/>
          </p:cNvCxnSpPr>
          <p:nvPr/>
        </p:nvCxnSpPr>
        <p:spPr>
          <a:xfrm>
            <a:off x="4124795" y="1111585"/>
            <a:ext cx="1668410" cy="332734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A4D8B61E-8AD9-459B-9CAC-20621045CB5A}"/>
              </a:ext>
            </a:extLst>
          </p:cNvPr>
          <p:cNvCxnSpPr>
            <a:cxnSpLocks/>
            <a:stCxn id="9" idx="3"/>
            <a:endCxn id="16" idx="1"/>
          </p:cNvCxnSpPr>
          <p:nvPr/>
        </p:nvCxnSpPr>
        <p:spPr>
          <a:xfrm>
            <a:off x="4124794" y="1926724"/>
            <a:ext cx="1668412" cy="1663983"/>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FD32DC63-BF50-42E0-AB8E-7521CB3E5B91}"/>
              </a:ext>
            </a:extLst>
          </p:cNvPr>
          <p:cNvCxnSpPr>
            <a:cxnSpLocks/>
            <a:stCxn id="10" idx="3"/>
            <a:endCxn id="13" idx="1"/>
          </p:cNvCxnSpPr>
          <p:nvPr/>
        </p:nvCxnSpPr>
        <p:spPr>
          <a:xfrm flipV="1">
            <a:off x="4124793" y="1088140"/>
            <a:ext cx="1668416" cy="1686810"/>
          </a:xfrm>
          <a:prstGeom prst="curved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61D51C2D-DC1B-4224-B55A-F55D40019849}"/>
              </a:ext>
            </a:extLst>
          </p:cNvPr>
          <p:cNvCxnSpPr>
            <a:cxnSpLocks/>
          </p:cNvCxnSpPr>
          <p:nvPr/>
        </p:nvCxnSpPr>
        <p:spPr>
          <a:xfrm flipV="1">
            <a:off x="4124805" y="1999486"/>
            <a:ext cx="1668392" cy="1635437"/>
          </a:xfrm>
          <a:prstGeom prst="curvedConnector3">
            <a:avLst>
              <a:gd name="adj1" fmla="val 50000"/>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BE6CD410-E8AD-429A-B44F-A0D12CC18D6C}"/>
              </a:ext>
            </a:extLst>
          </p:cNvPr>
          <p:cNvCxnSpPr>
            <a:cxnSpLocks/>
          </p:cNvCxnSpPr>
          <p:nvPr/>
        </p:nvCxnSpPr>
        <p:spPr>
          <a:xfrm flipV="1">
            <a:off x="4124809" y="2865187"/>
            <a:ext cx="1668392" cy="1630897"/>
          </a:xfrm>
          <a:prstGeom prst="curved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6504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718457" y="2231451"/>
            <a:ext cx="7707085" cy="13741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4. </a:t>
            </a:r>
          </a:p>
          <a:p>
            <a:pPr algn="ctr"/>
            <a:r>
              <a:rPr lang="en-US" sz="4000" b="1" dirty="0">
                <a:solidFill>
                  <a:srgbClr val="0070C0"/>
                </a:solidFill>
                <a:latin typeface="Comic Sans MS" panose="030F0702030302020204" pitchFamily="66" charset="0"/>
              </a:rPr>
              <a:t>Read and number.</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pic>
        <p:nvPicPr>
          <p:cNvPr id="4" name="sound1">
            <a:hlinkClick r:id="" action="ppaction://media"/>
            <a:extLst>
              <a:ext uri="{FF2B5EF4-FFF2-40B4-BE49-F238E27FC236}">
                <a16:creationId xmlns:a16="http://schemas.microsoft.com/office/drawing/2014/main" id="{18B77DC7-795E-47C0-859B-27CA5D195A14}"/>
              </a:ext>
            </a:extLst>
          </p:cNvPr>
          <p:cNvPicPr>
            <a:picLocks noChangeAspect="1"/>
          </p:cNvPicPr>
          <p:nvPr>
            <a:audioFile r:link="rId2"/>
            <p:extLst>
              <p:ext uri="{DAA4B4D4-6D71-4841-9C94-3DE7FCFB9230}">
                <p14:media xmlns:p14="http://schemas.microsoft.com/office/powerpoint/2010/main" r:embed="rId3">
                  <p14:trim end="7340.25"/>
                </p14:media>
              </p:ext>
            </p:extLst>
          </p:nvPr>
        </p:nvPicPr>
        <p:blipFill>
          <a:blip r:embed="rId7"/>
          <a:stretch>
            <a:fillRect/>
          </a:stretch>
        </p:blipFill>
        <p:spPr>
          <a:xfrm>
            <a:off x="-1090108" y="1541993"/>
            <a:ext cx="609600" cy="609600"/>
          </a:xfrm>
          <a:prstGeom prst="rect">
            <a:avLst/>
          </a:prstGeom>
        </p:spPr>
      </p:pic>
    </p:spTree>
    <p:custDataLst>
      <p:tags r:id="rId1"/>
    </p:custDataLst>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601248" y="3898606"/>
            <a:ext cx="7941500" cy="915520"/>
            <a:chOff x="601248" y="3624760"/>
            <a:chExt cx="7941500" cy="1251780"/>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862268" cy="1251780"/>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2"/>
              <a:ext cx="7339264" cy="1052048"/>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c. </a:t>
              </a:r>
              <a:r>
                <a:rPr lang="en-US" sz="2200" dirty="0">
                  <a:solidFill>
                    <a:srgbClr val="231F20"/>
                  </a:solidFill>
                  <a:latin typeface="Comic Sans MS" panose="030F0702030302020204" pitchFamily="66" charset="0"/>
                </a:rPr>
                <a:t>Lan and her class enjoyed the cable car ride and walked over Golden Bridge.</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920381"/>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770120" y="4043518"/>
            <a:ext cx="356188" cy="461665"/>
          </a:xfrm>
          <a:prstGeom prst="rect">
            <a:avLst/>
          </a:prstGeom>
          <a:noFill/>
        </p:spPr>
        <p:txBody>
          <a:bodyPr wrap="none" rtlCol="0">
            <a:spAutoFit/>
          </a:bodyPr>
          <a:lstStyle/>
          <a:p>
            <a:r>
              <a:rPr lang="en-US" sz="2400" b="1" dirty="0">
                <a:solidFill>
                  <a:srgbClr val="FF0000"/>
                </a:solidFill>
              </a:rPr>
              <a:t>1</a:t>
            </a:r>
          </a:p>
        </p:txBody>
      </p:sp>
      <p:sp>
        <p:nvSpPr>
          <p:cNvPr id="10" name="Rectangle: Rounded Corners 9">
            <a:extLst>
              <a:ext uri="{FF2B5EF4-FFF2-40B4-BE49-F238E27FC236}">
                <a16:creationId xmlns:a16="http://schemas.microsoft.com/office/drawing/2014/main" id="{D7803E84-1B40-442B-A370-05EDA2816583}"/>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custDataLst>
      <p:tags r:id="rId1"/>
    </p:custDataLst>
    <p:extLst>
      <p:ext uri="{BB962C8B-B14F-4D97-AF65-F5344CB8AC3E}">
        <p14:creationId xmlns:p14="http://schemas.microsoft.com/office/powerpoint/2010/main" val="249460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25000"/>
          </a:stretch>
        </a:blipFill>
        <a:effectLst/>
      </p:bgPr>
    </p:bg>
    <p:spTree>
      <p:nvGrpSpPr>
        <p:cNvPr id="1" name="Shape 199"/>
        <p:cNvGrpSpPr/>
        <p:nvPr/>
      </p:nvGrpSpPr>
      <p:grpSpPr>
        <a:xfrm>
          <a:off x="0" y="0"/>
          <a:ext cx="0" cy="0"/>
          <a:chOff x="0" y="0"/>
          <a:chExt cx="0" cy="0"/>
        </a:xfrm>
      </p:grpSpPr>
      <p:sp>
        <p:nvSpPr>
          <p:cNvPr id="4" name="Google Shape;1946;p46">
            <a:extLst>
              <a:ext uri="{FF2B5EF4-FFF2-40B4-BE49-F238E27FC236}">
                <a16:creationId xmlns:a16="http://schemas.microsoft.com/office/drawing/2014/main" id="{4AFBD5B4-648E-6E49-B98A-08A7E9C35EDC}"/>
              </a:ext>
            </a:extLst>
          </p:cNvPr>
          <p:cNvSpPr txBox="1">
            <a:spLocks/>
          </p:cNvSpPr>
          <p:nvPr/>
        </p:nvSpPr>
        <p:spPr>
          <a:xfrm>
            <a:off x="2390578" y="1039093"/>
            <a:ext cx="3550398"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algn="l"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5" name="Google Shape;1947;p46">
            <a:extLst>
              <a:ext uri="{FF2B5EF4-FFF2-40B4-BE49-F238E27FC236}">
                <a16:creationId xmlns:a16="http://schemas.microsoft.com/office/drawing/2014/main" id="{6F7647DA-4DD0-3EA1-A3EE-F6C8E9C2613D}"/>
              </a:ext>
            </a:extLst>
          </p:cNvPr>
          <p:cNvSpPr txBox="1">
            <a:spLocks/>
          </p:cNvSpPr>
          <p:nvPr/>
        </p:nvSpPr>
        <p:spPr>
          <a:xfrm>
            <a:off x="2390578" y="2582350"/>
            <a:ext cx="5696521"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lvl="0">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4. </a:t>
            </a:r>
            <a:r>
              <a:rPr lang="en-US" sz="2400" b="1" dirty="0">
                <a:solidFill>
                  <a:srgbClr val="0070C0"/>
                </a:solidFill>
                <a:latin typeface="Comic Sans MS" panose="030F0702030302020204" pitchFamily="66" charset="0"/>
              </a:rPr>
              <a:t>Read and number.</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6" name="Google Shape;1948;p46">
            <a:extLst>
              <a:ext uri="{FF2B5EF4-FFF2-40B4-BE49-F238E27FC236}">
                <a16:creationId xmlns:a16="http://schemas.microsoft.com/office/drawing/2014/main" id="{76C907F4-0AF0-2F57-7590-43BD86538B04}"/>
              </a:ext>
            </a:extLst>
          </p:cNvPr>
          <p:cNvSpPr txBox="1">
            <a:spLocks/>
          </p:cNvSpPr>
          <p:nvPr/>
        </p:nvSpPr>
        <p:spPr>
          <a:xfrm>
            <a:off x="2390578" y="1756599"/>
            <a:ext cx="5419474"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lvl="0">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3. </a:t>
            </a:r>
            <a:r>
              <a:rPr lang="en-US" sz="2400" b="1" dirty="0">
                <a:solidFill>
                  <a:srgbClr val="0070C0"/>
                </a:solidFill>
                <a:latin typeface="Comic Sans MS" panose="030F0702030302020204" pitchFamily="66" charset="0"/>
              </a:rPr>
              <a:t>Read and match.</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7" name="Google Shape;1951;p46">
            <a:extLst>
              <a:ext uri="{FF2B5EF4-FFF2-40B4-BE49-F238E27FC236}">
                <a16:creationId xmlns:a16="http://schemas.microsoft.com/office/drawing/2014/main" id="{67DCAEAA-3448-1010-9D10-3A00B0B83949}"/>
              </a:ext>
            </a:extLst>
          </p:cNvPr>
          <p:cNvSpPr txBox="1">
            <a:spLocks/>
          </p:cNvSpPr>
          <p:nvPr/>
        </p:nvSpPr>
        <p:spPr>
          <a:xfrm>
            <a:off x="2390578" y="3310917"/>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algn="l"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5. Let’s write.</a:t>
            </a:r>
          </a:p>
        </p:txBody>
      </p:sp>
      <p:sp>
        <p:nvSpPr>
          <p:cNvPr id="8" name="Google Shape;1952;p46">
            <a:extLst>
              <a:ext uri="{FF2B5EF4-FFF2-40B4-BE49-F238E27FC236}">
                <a16:creationId xmlns:a16="http://schemas.microsoft.com/office/drawing/2014/main" id="{DDAB4AB2-0151-1F2C-BBCC-8D9FFAB2BA68}"/>
              </a:ext>
            </a:extLst>
          </p:cNvPr>
          <p:cNvSpPr txBox="1">
            <a:spLocks noGrp="1"/>
          </p:cNvSpPr>
          <p:nvPr>
            <p:ph type="title" idx="4294967295"/>
          </p:nvPr>
        </p:nvSpPr>
        <p:spPr>
          <a:xfrm>
            <a:off x="847683" y="92128"/>
            <a:ext cx="7702550"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rPr>
              <a:t>Table of contents</a:t>
            </a:r>
            <a:endParaRPr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endParaRPr>
          </a:p>
        </p:txBody>
      </p:sp>
      <p:sp>
        <p:nvSpPr>
          <p:cNvPr id="9" name="Google Shape;1955;p46">
            <a:extLst>
              <a:ext uri="{FF2B5EF4-FFF2-40B4-BE49-F238E27FC236}">
                <a16:creationId xmlns:a16="http://schemas.microsoft.com/office/drawing/2014/main" id="{28380FF4-90D7-C7C5-5AED-403EDA14CB6A}"/>
              </a:ext>
            </a:extLst>
          </p:cNvPr>
          <p:cNvSpPr/>
          <p:nvPr/>
        </p:nvSpPr>
        <p:spPr>
          <a:xfrm>
            <a:off x="1511804" y="980627"/>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sp>
        <p:nvSpPr>
          <p:cNvPr id="11" name="Google Shape;1955;p46">
            <a:extLst>
              <a:ext uri="{FF2B5EF4-FFF2-40B4-BE49-F238E27FC236}">
                <a16:creationId xmlns:a16="http://schemas.microsoft.com/office/drawing/2014/main" id="{8029DFCD-A2A2-C6E3-36BF-65C1BC0C8840}"/>
              </a:ext>
            </a:extLst>
          </p:cNvPr>
          <p:cNvSpPr/>
          <p:nvPr/>
        </p:nvSpPr>
        <p:spPr>
          <a:xfrm>
            <a:off x="1511804" y="1727294"/>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sp>
        <p:nvSpPr>
          <p:cNvPr id="12" name="Google Shape;1955;p46">
            <a:extLst>
              <a:ext uri="{FF2B5EF4-FFF2-40B4-BE49-F238E27FC236}">
                <a16:creationId xmlns:a16="http://schemas.microsoft.com/office/drawing/2014/main" id="{1CB319F3-7A2B-E23B-7D8D-8AABE2B04DE8}"/>
              </a:ext>
            </a:extLst>
          </p:cNvPr>
          <p:cNvSpPr/>
          <p:nvPr/>
        </p:nvSpPr>
        <p:spPr>
          <a:xfrm>
            <a:off x="1511804" y="2473754"/>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sp>
        <p:nvSpPr>
          <p:cNvPr id="13" name="Google Shape;1955;p46">
            <a:extLst>
              <a:ext uri="{FF2B5EF4-FFF2-40B4-BE49-F238E27FC236}">
                <a16:creationId xmlns:a16="http://schemas.microsoft.com/office/drawing/2014/main" id="{6294987F-0792-0DAC-763E-591C2F26F6D2}"/>
              </a:ext>
            </a:extLst>
          </p:cNvPr>
          <p:cNvSpPr/>
          <p:nvPr/>
        </p:nvSpPr>
        <p:spPr>
          <a:xfrm>
            <a:off x="1511804" y="3252451"/>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sp>
        <p:nvSpPr>
          <p:cNvPr id="2" name="Google Shape;1951;p46">
            <a:extLst>
              <a:ext uri="{FF2B5EF4-FFF2-40B4-BE49-F238E27FC236}">
                <a16:creationId xmlns:a16="http://schemas.microsoft.com/office/drawing/2014/main" id="{41D6E3FC-A927-1966-E051-431C3CCB7FFE}"/>
              </a:ext>
            </a:extLst>
          </p:cNvPr>
          <p:cNvSpPr txBox="1">
            <a:spLocks/>
          </p:cNvSpPr>
          <p:nvPr/>
        </p:nvSpPr>
        <p:spPr>
          <a:xfrm>
            <a:off x="2390578" y="4075948"/>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algn="l"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Fun corner and Wrap-up</a:t>
            </a:r>
          </a:p>
        </p:txBody>
      </p:sp>
      <p:sp>
        <p:nvSpPr>
          <p:cNvPr id="3" name="Google Shape;1955;p46">
            <a:extLst>
              <a:ext uri="{FF2B5EF4-FFF2-40B4-BE49-F238E27FC236}">
                <a16:creationId xmlns:a16="http://schemas.microsoft.com/office/drawing/2014/main" id="{81A68DEA-CC18-A086-F2F8-7B68E54ECB6A}"/>
              </a:ext>
            </a:extLst>
          </p:cNvPr>
          <p:cNvSpPr/>
          <p:nvPr/>
        </p:nvSpPr>
        <p:spPr>
          <a:xfrm>
            <a:off x="1511804" y="401748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1" grpId="0" animBg="1"/>
      <p:bldP spid="12" grpId="0" animBg="1"/>
      <p:bldP spid="13" grpId="0" animBg="1"/>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601248" y="3812460"/>
            <a:ext cx="7977956" cy="1418759"/>
            <a:chOff x="601248" y="3624760"/>
            <a:chExt cx="7977956" cy="1201967"/>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39940" y="3718731"/>
              <a:ext cx="7339264" cy="1107996"/>
            </a:xfrm>
            <a:prstGeom prst="rect">
              <a:avLst/>
            </a:prstGeom>
            <a:noFill/>
          </p:spPr>
          <p:txBody>
            <a:bodyPr wrap="square">
              <a:spAutoFit/>
            </a:bodyPr>
            <a:lstStyle/>
            <a:p>
              <a:pPr marL="396875" indent="-396875"/>
              <a:r>
                <a:rPr lang="en-US" sz="2200" b="1" i="0" dirty="0">
                  <a:solidFill>
                    <a:srgbClr val="09BFE0"/>
                  </a:solidFill>
                  <a:effectLst/>
                  <a:latin typeface="Comic Sans MS" panose="030F0702030302020204" pitchFamily="66" charset="0"/>
                </a:rPr>
                <a:t>d. </a:t>
              </a:r>
              <a:r>
                <a:rPr lang="en-US" sz="2200" dirty="0">
                  <a:solidFill>
                    <a:srgbClr val="231F20"/>
                  </a:solidFill>
                  <a:latin typeface="Comic Sans MS" panose="030F0702030302020204" pitchFamily="66" charset="0"/>
                </a:rPr>
                <a:t>They played some games at the amusement park and had some delicious seafood at a well-known restaurant.</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723709"/>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802157" y="3923380"/>
            <a:ext cx="356188" cy="461665"/>
          </a:xfrm>
          <a:prstGeom prst="rect">
            <a:avLst/>
          </a:prstGeom>
          <a:noFill/>
        </p:spPr>
        <p:txBody>
          <a:bodyPr wrap="none" rtlCol="0">
            <a:spAutoFit/>
          </a:bodyPr>
          <a:lstStyle/>
          <a:p>
            <a:r>
              <a:rPr lang="en-US" sz="2400" b="1" dirty="0">
                <a:solidFill>
                  <a:srgbClr val="FF0000"/>
                </a:solidFill>
              </a:rPr>
              <a:t>3</a:t>
            </a:r>
          </a:p>
        </p:txBody>
      </p:sp>
      <p:sp>
        <p:nvSpPr>
          <p:cNvPr id="10" name="Rectangle: Rounded Corners 9">
            <a:extLst>
              <a:ext uri="{FF2B5EF4-FFF2-40B4-BE49-F238E27FC236}">
                <a16:creationId xmlns:a16="http://schemas.microsoft.com/office/drawing/2014/main" id="{0460A9AF-2B72-4762-B475-B8D2C81E25E3}"/>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custDataLst>
      <p:tags r:id="rId1"/>
    </p:custDataLst>
    <p:extLst>
      <p:ext uri="{BB962C8B-B14F-4D97-AF65-F5344CB8AC3E}">
        <p14:creationId xmlns:p14="http://schemas.microsoft.com/office/powerpoint/2010/main" val="180293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93822"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5. Let’s write.</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id="{18B77DC7-795E-47C0-859B-27CA5D195A14}"/>
              </a:ext>
            </a:extLst>
          </p:cNvPr>
          <p:cNvPicPr>
            <a:picLocks noChangeAspect="1"/>
          </p:cNvPicPr>
          <p:nvPr>
            <a:audioFile r:link="rId2"/>
            <p:extLst>
              <p:ext uri="{DAA4B4D4-6D71-4841-9C94-3DE7FCFB9230}">
                <p14:media xmlns:p14="http://schemas.microsoft.com/office/powerpoint/2010/main" r:embed="rId3">
                  <p14:trim end="7340.25"/>
                </p14:media>
              </p:ext>
            </p:extLst>
          </p:nvPr>
        </p:nvPicPr>
        <p:blipFill>
          <a:blip r:embed="rId7"/>
          <a:stretch>
            <a:fillRect/>
          </a:stretch>
        </p:blipFill>
        <p:spPr>
          <a:xfrm>
            <a:off x="-1090108" y="1541993"/>
            <a:ext cx="609600" cy="609600"/>
          </a:xfrm>
          <a:prstGeom prst="rect">
            <a:avLst/>
          </a:prstGeom>
        </p:spPr>
      </p:pic>
    </p:spTree>
    <p:custDataLst>
      <p:tags r:id="rId1"/>
    </p:custDataLst>
    <p:extLst>
      <p:ext uri="{BB962C8B-B14F-4D97-AF65-F5344CB8AC3E}">
        <p14:creationId xmlns:p14="http://schemas.microsoft.com/office/powerpoint/2010/main" val="77937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792361" y="1358027"/>
            <a:ext cx="3850106" cy="2427446"/>
            <a:chOff x="4610048" y="1421606"/>
            <a:chExt cx="4236772" cy="2427446"/>
          </a:xfrm>
        </p:grpSpPr>
        <p:sp>
          <p:nvSpPr>
            <p:cNvPr id="5" name="TextBox 4">
              <a:extLst>
                <a:ext uri="{FF2B5EF4-FFF2-40B4-BE49-F238E27FC236}">
                  <a16:creationId xmlns:a16="http://schemas.microsoft.com/office/drawing/2014/main" id="{8C41FAB0-5B01-4CC2-BB6C-984ABA1DCD21}"/>
                </a:ext>
              </a:extLst>
            </p:cNvPr>
            <p:cNvSpPr txBox="1"/>
            <p:nvPr/>
          </p:nvSpPr>
          <p:spPr>
            <a:xfrm>
              <a:off x="4725034" y="1502679"/>
              <a:ext cx="4121786" cy="2247090"/>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nSpc>
                  <a:spcPct val="150000"/>
                </a:lnSpc>
              </a:pPr>
              <a:r>
                <a:rPr lang="en-US" sz="2400" b="0" i="0">
                  <a:solidFill>
                    <a:srgbClr val="231F20"/>
                  </a:solidFill>
                  <a:effectLst/>
                  <a:latin typeface="Comic Sans MS" panose="030F0702030302020204" pitchFamily="66" charset="0"/>
                </a:rPr>
                <a:t>Last Sunday, I went to </a:t>
              </a:r>
              <a:r>
                <a:rPr lang="en-US" sz="2400" b="0" i="0">
                  <a:solidFill>
                    <a:schemeClr val="accent4">
                      <a:lumMod val="60000"/>
                      <a:lumOff val="40000"/>
                    </a:schemeClr>
                  </a:solidFill>
                  <a:effectLst/>
                  <a:latin typeface="Comic Sans MS" panose="030F0702030302020204" pitchFamily="66" charset="0"/>
                </a:rPr>
                <a:t>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610048" y="1421606"/>
              <a:ext cx="4236771"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id="{7E126C79-E97B-4295-9021-3E823611D306}"/>
              </a:ext>
            </a:extLst>
          </p:cNvPr>
          <p:cNvSpPr txBox="1"/>
          <p:nvPr/>
        </p:nvSpPr>
        <p:spPr>
          <a:xfrm>
            <a:off x="501533" y="1439100"/>
            <a:ext cx="4202814" cy="2492990"/>
          </a:xfrm>
          <a:custGeom>
            <a:avLst/>
            <a:gdLst>
              <a:gd name="connsiteX0" fmla="*/ 0 w 4202814"/>
              <a:gd name="connsiteY0" fmla="*/ 0 h 2492990"/>
              <a:gd name="connsiteX1" fmla="*/ 4202814 w 4202814"/>
              <a:gd name="connsiteY1" fmla="*/ 0 h 2492990"/>
              <a:gd name="connsiteX2" fmla="*/ 4202814 w 4202814"/>
              <a:gd name="connsiteY2" fmla="*/ 2492990 h 2492990"/>
              <a:gd name="connsiteX3" fmla="*/ 0 w 4202814"/>
              <a:gd name="connsiteY3" fmla="*/ 2492990 h 2492990"/>
              <a:gd name="connsiteX4" fmla="*/ 0 w 4202814"/>
              <a:gd name="connsiteY4" fmla="*/ 0 h 249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14" h="2492990" fill="none" extrusionOk="0">
                <a:moveTo>
                  <a:pt x="0" y="0"/>
                </a:moveTo>
                <a:cubicBezTo>
                  <a:pt x="499825" y="-39903"/>
                  <a:pt x="2962369" y="-162277"/>
                  <a:pt x="4202814" y="0"/>
                </a:cubicBezTo>
                <a:cubicBezTo>
                  <a:pt x="4241515" y="613719"/>
                  <a:pt x="4163723" y="2017729"/>
                  <a:pt x="4202814" y="2492990"/>
                </a:cubicBezTo>
                <a:cubicBezTo>
                  <a:pt x="2489167" y="2575118"/>
                  <a:pt x="433767" y="2383923"/>
                  <a:pt x="0" y="2492990"/>
                </a:cubicBezTo>
                <a:cubicBezTo>
                  <a:pt x="45268" y="2154271"/>
                  <a:pt x="8006" y="1152925"/>
                  <a:pt x="0" y="0"/>
                </a:cubicBezTo>
                <a:close/>
              </a:path>
              <a:path w="4202814" h="2492990" stroke="0" extrusionOk="0">
                <a:moveTo>
                  <a:pt x="0" y="0"/>
                </a:moveTo>
                <a:cubicBezTo>
                  <a:pt x="1974872" y="-51869"/>
                  <a:pt x="3236073" y="117045"/>
                  <a:pt x="4202814" y="0"/>
                </a:cubicBezTo>
                <a:cubicBezTo>
                  <a:pt x="4087830" y="1048305"/>
                  <a:pt x="4289449" y="1870368"/>
                  <a:pt x="4202814" y="2492990"/>
                </a:cubicBezTo>
                <a:cubicBezTo>
                  <a:pt x="2625687" y="2600405"/>
                  <a:pt x="1436520" y="2538297"/>
                  <a:pt x="0" y="2492990"/>
                </a:cubicBezTo>
                <a:cubicBezTo>
                  <a:pt x="10583" y="2104786"/>
                  <a:pt x="-161591" y="1178736"/>
                  <a:pt x="0" y="0"/>
                </a:cubicBezTo>
                <a:close/>
              </a:path>
            </a:pathLst>
          </a:custGeom>
          <a:solidFill>
            <a:schemeClr val="tx1"/>
          </a:solidFill>
          <a:ln w="28575">
            <a:solidFill>
              <a:srgbClr val="00B0F0"/>
            </a:solidFill>
            <a:extLst>
              <a:ext uri="{C807C97D-BFC1-408E-A445-0C87EB9F89A2}">
                <ask:lineSketchStyleProps xmlns="" xmlns:ask="http://schemas.microsoft.com/office/drawing/2018/sketchyshapes" sd="583649186">
                  <a:prstGeom prst="rect">
                    <a:avLst/>
                  </a:prstGeom>
                  <ask:type>
                    <ask:lineSketchCurved/>
                  </ask:type>
                </ask:lineSketchStyleProps>
              </a:ext>
            </a:extLst>
          </a:ln>
        </p:spPr>
        <p:txBody>
          <a:bodyPr wrap="square">
            <a:spAutoFit/>
          </a:bodyPr>
          <a:lstStyle/>
          <a:p>
            <a:pPr marL="228600" indent="-228600"/>
            <a:r>
              <a:rPr lang="en-US" sz="2400" b="0" i="0">
                <a:solidFill>
                  <a:srgbClr val="231F20"/>
                </a:solidFill>
                <a:effectLst/>
                <a:latin typeface="Comic Sans MS" panose="030F0702030302020204" pitchFamily="66" charset="0"/>
              </a:rPr>
              <a:t>– </a:t>
            </a:r>
            <a:r>
              <a:rPr lang="en-US" sz="2200" b="0" i="0">
                <a:solidFill>
                  <a:srgbClr val="231F20"/>
                </a:solidFill>
                <a:effectLst/>
                <a:latin typeface="Comic Sans MS" panose="030F0702030302020204" pitchFamily="66" charset="0"/>
              </a:rPr>
              <a:t>Where did you go last Sunday?</a:t>
            </a:r>
          </a:p>
          <a:p>
            <a:pPr marL="228600" indent="-228600"/>
            <a:r>
              <a:rPr lang="en-US" sz="2200" b="0" i="0">
                <a:solidFill>
                  <a:srgbClr val="231F20"/>
                </a:solidFill>
                <a:effectLst/>
                <a:latin typeface="Comic Sans MS" panose="030F0702030302020204" pitchFamily="66" charset="0"/>
              </a:rPr>
              <a:t>– What did you do there in the morning?</a:t>
            </a:r>
          </a:p>
          <a:p>
            <a:pPr marL="228600" indent="-228600"/>
            <a:r>
              <a:rPr lang="en-US" sz="2200" b="0" i="0">
                <a:solidFill>
                  <a:srgbClr val="231F20"/>
                </a:solidFill>
                <a:effectLst/>
                <a:latin typeface="Comic Sans MS" panose="030F0702030302020204" pitchFamily="66" charset="0"/>
              </a:rPr>
              <a:t>– What did you do in the afternoon?</a:t>
            </a:r>
          </a:p>
          <a:p>
            <a:pPr marL="228600" indent="-228600"/>
            <a:r>
              <a:rPr lang="en-US" sz="2200" b="0" i="0">
                <a:solidFill>
                  <a:srgbClr val="231F20"/>
                </a:solidFill>
                <a:effectLst/>
                <a:latin typeface="Comic Sans MS" panose="030F0702030302020204" pitchFamily="66" charset="0"/>
              </a:rPr>
              <a:t>– How was your trip</a:t>
            </a:r>
            <a:r>
              <a:rPr lang="en-US" sz="2200">
                <a:solidFill>
                  <a:srgbClr val="231F20"/>
                </a:solidFill>
                <a:latin typeface="Comic Sans MS" panose="030F0702030302020204" pitchFamily="66" charset="0"/>
              </a:rPr>
              <a:t>?</a:t>
            </a:r>
            <a:endParaRPr lang="en-US" sz="2200">
              <a:latin typeface="Comic Sans MS" panose="030F0702030302020204" pitchFamily="66" charset="0"/>
            </a:endParaRPr>
          </a:p>
        </p:txBody>
      </p:sp>
    </p:spTree>
    <p:custDataLst>
      <p:tags r:id="rId1"/>
    </p:custDataLst>
    <p:extLst>
      <p:ext uri="{BB962C8B-B14F-4D97-AF65-F5344CB8AC3E}">
        <p14:creationId xmlns:p14="http://schemas.microsoft.com/office/powerpoint/2010/main" val="24810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sp>
        <p:nvSpPr>
          <p:cNvPr id="16" name="TextBox 15">
            <a:extLst>
              <a:ext uri="{FF2B5EF4-FFF2-40B4-BE49-F238E27FC236}">
                <a16:creationId xmlns:a16="http://schemas.microsoft.com/office/drawing/2014/main" id="{B04E8114-4264-4541-BB40-BA815B954C85}"/>
              </a:ext>
            </a:extLst>
          </p:cNvPr>
          <p:cNvSpPr txBox="1"/>
          <p:nvPr/>
        </p:nvSpPr>
        <p:spPr>
          <a:xfrm>
            <a:off x="411480" y="704412"/>
            <a:ext cx="1851660" cy="461665"/>
          </a:xfrm>
          <a:prstGeom prst="rect">
            <a:avLst/>
          </a:prstGeom>
          <a:solidFill>
            <a:srgbClr val="FFFF00"/>
          </a:solidFill>
        </p:spPr>
        <p:txBody>
          <a:bodyPr wrap="square">
            <a:spAutoFit/>
          </a:bodyPr>
          <a:lstStyle/>
          <a:p>
            <a:r>
              <a:rPr lang="en-US" sz="2400" b="1" i="0">
                <a:solidFill>
                  <a:srgbClr val="FF0000"/>
                </a:solidFill>
                <a:effectLst/>
                <a:latin typeface="Comic Sans MS" panose="030F0702030302020204" pitchFamily="66" charset="0"/>
              </a:rPr>
              <a:t>Suggestion</a:t>
            </a:r>
            <a:r>
              <a:rPr lang="en-US" sz="2400">
                <a:solidFill>
                  <a:srgbClr val="FF0000"/>
                </a:solidFill>
                <a:latin typeface="Comic Sans MS" panose="030F0702030302020204" pitchFamily="66" charset="0"/>
              </a:rPr>
              <a:t> </a:t>
            </a:r>
          </a:p>
        </p:txBody>
      </p:sp>
      <p:grpSp>
        <p:nvGrpSpPr>
          <p:cNvPr id="17" name="Group 16">
            <a:extLst>
              <a:ext uri="{FF2B5EF4-FFF2-40B4-BE49-F238E27FC236}">
                <a16:creationId xmlns:a16="http://schemas.microsoft.com/office/drawing/2014/main" id="{5C52B29D-6528-4CE5-88DB-F57A6AA644BA}"/>
              </a:ext>
            </a:extLst>
          </p:cNvPr>
          <p:cNvGrpSpPr/>
          <p:nvPr/>
        </p:nvGrpSpPr>
        <p:grpSpPr>
          <a:xfrm>
            <a:off x="475248" y="1290853"/>
            <a:ext cx="8193504" cy="3233020"/>
            <a:chOff x="4610048" y="1421605"/>
            <a:chExt cx="4236771" cy="2672191"/>
          </a:xfrm>
        </p:grpSpPr>
        <p:sp>
          <p:nvSpPr>
            <p:cNvPr id="18" name="TextBox 17">
              <a:extLst>
                <a:ext uri="{FF2B5EF4-FFF2-40B4-BE49-F238E27FC236}">
                  <a16:creationId xmlns:a16="http://schemas.microsoft.com/office/drawing/2014/main" id="{CE476008-CB9B-4CB2-90DA-58D68D52D3BB}"/>
                </a:ext>
              </a:extLst>
            </p:cNvPr>
            <p:cNvSpPr txBox="1"/>
            <p:nvPr/>
          </p:nvSpPr>
          <p:spPr>
            <a:xfrm>
              <a:off x="4666040" y="1421606"/>
              <a:ext cx="4180779" cy="2586533"/>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gn="just">
                <a:lnSpc>
                  <a:spcPct val="150000"/>
                </a:lnSpc>
              </a:pPr>
              <a:r>
                <a:rPr lang="en-US" sz="2200" b="0" i="0">
                  <a:solidFill>
                    <a:srgbClr val="000000"/>
                  </a:solidFill>
                  <a:effectLst/>
                  <a:latin typeface="Comic Sans MS" panose="030F0702030302020204" pitchFamily="66" charset="0"/>
                </a:rPr>
                <a:t>Last Sunday, I went </a:t>
              </a:r>
              <a:r>
                <a:rPr lang="en-US" sz="2200" b="0" i="0">
                  <a:effectLst/>
                  <a:latin typeface="Comic Sans MS" panose="030F0702030302020204" pitchFamily="66" charset="0"/>
                </a:rPr>
                <a:t>to Hoan Kiem Lake with my friends. In the morning, we walked around the lake. We visited Ngoc Son Temple. In the afternoon, we went to see the water puppet show at the waterpuppet theatre by the lake. Our trip was a lot of fun!</a:t>
              </a:r>
              <a:endParaRPr lang="en-US" sz="2200" b="1">
                <a:solidFill>
                  <a:schemeClr val="accent4">
                    <a:lumMod val="60000"/>
                    <a:lumOff val="40000"/>
                  </a:schemeClr>
                </a:solidFill>
                <a:latin typeface="Comic Sans MS" panose="030F0702030302020204" pitchFamily="66" charset="0"/>
              </a:endParaRPr>
            </a:p>
          </p:txBody>
        </p:sp>
        <p:sp>
          <p:nvSpPr>
            <p:cNvPr id="19" name="Rectangle: Rounded Corners 18">
              <a:extLst>
                <a:ext uri="{FF2B5EF4-FFF2-40B4-BE49-F238E27FC236}">
                  <a16:creationId xmlns:a16="http://schemas.microsoft.com/office/drawing/2014/main" id="{1B9D9E6B-0A85-48BB-ADC5-234B16459278}"/>
                </a:ext>
              </a:extLst>
            </p:cNvPr>
            <p:cNvSpPr/>
            <p:nvPr/>
          </p:nvSpPr>
          <p:spPr>
            <a:xfrm>
              <a:off x="4610048" y="1421605"/>
              <a:ext cx="4236771" cy="2672191"/>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Tree>
    <p:custDataLst>
      <p:tags r:id="rId1"/>
    </p:custDataLst>
    <p:extLst>
      <p:ext uri="{BB962C8B-B14F-4D97-AF65-F5344CB8AC3E}">
        <p14:creationId xmlns:p14="http://schemas.microsoft.com/office/powerpoint/2010/main" val="579597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pic>
        <p:nvPicPr>
          <p:cNvPr id="4" name="sound1">
            <a:hlinkClick r:id="" action="ppaction://media"/>
            <a:extLst>
              <a:ext uri="{FF2B5EF4-FFF2-40B4-BE49-F238E27FC236}">
                <a16:creationId xmlns:a16="http://schemas.microsoft.com/office/drawing/2014/main" id="{899DDE3C-D7EF-42B0-9A4C-705009B6FEC5}"/>
              </a:ext>
            </a:extLst>
          </p:cNvPr>
          <p:cNvPicPr>
            <a:picLocks noChangeAspect="1"/>
          </p:cNvPicPr>
          <p:nvPr>
            <a:audioFile r:link="rId2"/>
            <p:extLst>
              <p:ext uri="{DAA4B4D4-6D71-4841-9C94-3DE7FCFB9230}">
                <p14:media xmlns:p14="http://schemas.microsoft.com/office/powerpoint/2010/main" r:embed="rId3">
                  <p14:trim end="7340.25"/>
                </p14:media>
              </p:ext>
            </p:extLst>
          </p:nvPr>
        </p:nvPicPr>
        <p:blipFill>
          <a:blip r:embed="rId7"/>
          <a:stretch>
            <a:fillRect/>
          </a:stretch>
        </p:blipFill>
        <p:spPr>
          <a:xfrm>
            <a:off x="-1090108" y="1541993"/>
            <a:ext cx="609600" cy="609600"/>
          </a:xfrm>
          <a:prstGeom prst="rect">
            <a:avLst/>
          </a:prstGeom>
        </p:spPr>
      </p:pic>
    </p:spTree>
    <p:custDataLst>
      <p:tags r:id="rId1"/>
    </p:custDataLst>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cs typeface="Arial"/>
                <a:sym typeface="Arial"/>
              </a:rPr>
              <a:t>:</a:t>
            </a:r>
            <a:r>
              <a:rPr kumimoji="0" lang="vi-VN"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cs typeface="Arial"/>
              <a:sym typeface="Arial"/>
            </a:endParaRPr>
          </a:p>
        </p:txBody>
      </p:sp>
    </p:spTree>
    <p:custDataLst>
      <p:tags r:id="rId1"/>
    </p:custDataLst>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7" name="sound1">
            <a:hlinkClick r:id="" action="ppaction://media"/>
            <a:extLst>
              <a:ext uri="{FF2B5EF4-FFF2-40B4-BE49-F238E27FC236}">
                <a16:creationId xmlns:a16="http://schemas.microsoft.com/office/drawing/2014/main" id="{41E39262-7B00-453F-8A30-434DD5F19E4D}"/>
              </a:ext>
            </a:extLst>
          </p:cNvPr>
          <p:cNvPicPr>
            <a:picLocks noChangeAspect="1"/>
          </p:cNvPicPr>
          <p:nvPr>
            <a:audioFile r:link="rId2"/>
            <p:extLst>
              <p:ext uri="{DAA4B4D4-6D71-4841-9C94-3DE7FCFB9230}">
                <p14:media xmlns:p14="http://schemas.microsoft.com/office/powerpoint/2010/main" r:embed="rId3">
                  <p14:trim end="7340.25"/>
                </p14:media>
              </p:ext>
            </p:extLst>
          </p:nvPr>
        </p:nvPicPr>
        <p:blipFill>
          <a:blip r:embed="rId7"/>
          <a:stretch>
            <a:fillRect/>
          </a:stretch>
        </p:blipFill>
        <p:spPr>
          <a:xfrm>
            <a:off x="-1090108" y="1541993"/>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9952B47-E7DC-40B2-856B-39A18E48284C}"/>
              </a:ext>
            </a:extLst>
          </p:cNvPr>
          <p:cNvGrpSpPr/>
          <p:nvPr/>
        </p:nvGrpSpPr>
        <p:grpSpPr>
          <a:xfrm>
            <a:off x="0" y="324091"/>
            <a:ext cx="8987029" cy="4613843"/>
            <a:chOff x="0" y="324091"/>
            <a:chExt cx="8987029" cy="4613843"/>
          </a:xfrm>
        </p:grpSpPr>
        <p:grpSp>
          <p:nvGrpSpPr>
            <p:cNvPr id="9" name="Group 8">
              <a:extLst>
                <a:ext uri="{FF2B5EF4-FFF2-40B4-BE49-F238E27FC236}">
                  <a16:creationId xmlns:a16="http://schemas.microsoft.com/office/drawing/2014/main" id="{01CA62E4-DB59-4A7B-8E6B-7D67221948CF}"/>
                </a:ext>
              </a:extLst>
            </p:cNvPr>
            <p:cNvGrpSpPr/>
            <p:nvPr/>
          </p:nvGrpSpPr>
          <p:grpSpPr>
            <a:xfrm>
              <a:off x="0" y="324091"/>
              <a:ext cx="8987029" cy="4613843"/>
              <a:chOff x="-43471" y="358815"/>
              <a:chExt cx="8987029" cy="4613843"/>
            </a:xfrm>
          </p:grpSpPr>
          <p:pic>
            <p:nvPicPr>
              <p:cNvPr id="1026" name="Picture 2">
                <a:extLst>
                  <a:ext uri="{FF2B5EF4-FFF2-40B4-BE49-F238E27FC236}">
                    <a16:creationId xmlns:a16="http://schemas.microsoft.com/office/drawing/2014/main" id="{BB1641B7-C41A-41D6-BAB5-EBE72ABBDE55}"/>
                  </a:ext>
                </a:extLst>
              </p:cNvPr>
              <p:cNvPicPr>
                <a:picLocks noChangeAspect="1" noChangeArrowheads="1"/>
              </p:cNvPicPr>
              <p:nvPr/>
            </p:nvPicPr>
            <p:blipFill rotWithShape="1">
              <a:blip r:embed="rId4"/>
              <a:srcRect t="619" b="4376"/>
              <a:stretch/>
            </p:blipFill>
            <p:spPr bwMode="auto">
              <a:xfrm>
                <a:off x="4227587" y="358815"/>
                <a:ext cx="4715971" cy="46138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332D113-55CD-4FA4-AFF7-0C47C122F42A}"/>
                  </a:ext>
                </a:extLst>
              </p:cNvPr>
              <p:cNvGrpSpPr/>
              <p:nvPr/>
            </p:nvGrpSpPr>
            <p:grpSpPr>
              <a:xfrm>
                <a:off x="-43471" y="921827"/>
                <a:ext cx="4271058" cy="2604304"/>
                <a:chOff x="-43471" y="921827"/>
                <a:chExt cx="4271058" cy="2604304"/>
              </a:xfrm>
            </p:grpSpPr>
            <p:sp>
              <p:nvSpPr>
                <p:cNvPr id="4" name="Cloud 3">
                  <a:extLst>
                    <a:ext uri="{FF2B5EF4-FFF2-40B4-BE49-F238E27FC236}">
                      <a16:creationId xmlns:a16="http://schemas.microsoft.com/office/drawing/2014/main" id="{3DEE763A-0CA3-45C4-BC46-F0D5DF19BB48}"/>
                    </a:ext>
                  </a:extLst>
                </p:cNvPr>
                <p:cNvSpPr/>
                <p:nvPr/>
              </p:nvSpPr>
              <p:spPr>
                <a:xfrm>
                  <a:off x="-43471" y="921827"/>
                  <a:ext cx="4271058" cy="260430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5DD41159-6A7F-4162-A65E-D6EF67693287}"/>
                    </a:ext>
                  </a:extLst>
                </p:cNvPr>
                <p:cNvSpPr txBox="1"/>
                <p:nvPr/>
              </p:nvSpPr>
              <p:spPr>
                <a:xfrm>
                  <a:off x="550611" y="1439149"/>
                  <a:ext cx="3082895"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Hot seat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grpSp>
        </p:grpSp>
        <p:pic>
          <p:nvPicPr>
            <p:cNvPr id="1028" name="Picture 4" descr="Phim Hoạt Hình Minh Họa Của đồ Nội Thất Ghế | Công cụ đồ họa ...">
              <a:extLst>
                <a:ext uri="{FF2B5EF4-FFF2-40B4-BE49-F238E27FC236}">
                  <a16:creationId xmlns:a16="http://schemas.microsoft.com/office/drawing/2014/main" id="{C16B50C9-7913-41B7-82CB-4A4C3E92EEC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893" y="1279393"/>
              <a:ext cx="1781778" cy="202633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3593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group of kids dancing&#10;&#10;Description automatically generated">
            <a:extLst>
              <a:ext uri="{FF2B5EF4-FFF2-40B4-BE49-F238E27FC236}">
                <a16:creationId xmlns:a16="http://schemas.microsoft.com/office/drawing/2014/main" id="{41DC4066-C65C-4BD0-ADAD-312322E8642F}"/>
              </a:ext>
            </a:extLst>
          </p:cNvPr>
          <p:cNvPicPr>
            <a:picLocks noChangeAspect="1"/>
          </p:cNvPicPr>
          <p:nvPr/>
        </p:nvPicPr>
        <p:blipFill>
          <a:blip r:embed="rId6"/>
          <a:stretch>
            <a:fillRect/>
          </a:stretch>
        </p:blipFill>
        <p:spPr>
          <a:xfrm>
            <a:off x="2074658" y="0"/>
            <a:ext cx="4994683" cy="5143500"/>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506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626480"/>
            <a:chOff x="1549330" y="1127577"/>
            <a:chExt cx="2210918" cy="1326806"/>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326806"/>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639075 h 1118533"/>
                <a:gd name="connsiteX1" fmla="*/ 95894 w 3124022"/>
                <a:gd name="connsiteY1" fmla="*/ 543181 h 1118533"/>
                <a:gd name="connsiteX2" fmla="*/ 1718624 w 3124022"/>
                <a:gd name="connsiteY2" fmla="*/ 540295 h 1118533"/>
                <a:gd name="connsiteX3" fmla="*/ 2535509 w 3124022"/>
                <a:gd name="connsiteY3" fmla="*/ 0 h 1118533"/>
                <a:gd name="connsiteX4" fmla="*/ 2075536 w 3124022"/>
                <a:gd name="connsiteY4" fmla="*/ 542430 h 1118533"/>
                <a:gd name="connsiteX5" fmla="*/ 3028128 w 3124022"/>
                <a:gd name="connsiteY5" fmla="*/ 543181 h 1118533"/>
                <a:gd name="connsiteX6" fmla="*/ 3124022 w 3124022"/>
                <a:gd name="connsiteY6" fmla="*/ 639075 h 1118533"/>
                <a:gd name="connsiteX7" fmla="*/ 3124022 w 3124022"/>
                <a:gd name="connsiteY7" fmla="*/ 639073 h 1118533"/>
                <a:gd name="connsiteX8" fmla="*/ 3124022 w 3124022"/>
                <a:gd name="connsiteY8" fmla="*/ 639073 h 1118533"/>
                <a:gd name="connsiteX9" fmla="*/ 3124022 w 3124022"/>
                <a:gd name="connsiteY9" fmla="*/ 782911 h 1118533"/>
                <a:gd name="connsiteX10" fmla="*/ 3124022 w 3124022"/>
                <a:gd name="connsiteY10" fmla="*/ 1022639 h 1118533"/>
                <a:gd name="connsiteX11" fmla="*/ 3028128 w 3124022"/>
                <a:gd name="connsiteY11" fmla="*/ 1118533 h 1118533"/>
                <a:gd name="connsiteX12" fmla="*/ 2603352 w 3124022"/>
                <a:gd name="connsiteY12" fmla="*/ 1118533 h 1118533"/>
                <a:gd name="connsiteX13" fmla="*/ 1822346 w 3124022"/>
                <a:gd name="connsiteY13" fmla="*/ 1118533 h 1118533"/>
                <a:gd name="connsiteX14" fmla="*/ 1822346 w 3124022"/>
                <a:gd name="connsiteY14" fmla="*/ 1118533 h 1118533"/>
                <a:gd name="connsiteX15" fmla="*/ 95894 w 3124022"/>
                <a:gd name="connsiteY15" fmla="*/ 1118533 h 1118533"/>
                <a:gd name="connsiteX16" fmla="*/ 0 w 3124022"/>
                <a:gd name="connsiteY16" fmla="*/ 1022639 h 1118533"/>
                <a:gd name="connsiteX17" fmla="*/ 0 w 3124022"/>
                <a:gd name="connsiteY17" fmla="*/ 782911 h 1118533"/>
                <a:gd name="connsiteX18" fmla="*/ 0 w 3124022"/>
                <a:gd name="connsiteY18" fmla="*/ 639073 h 1118533"/>
                <a:gd name="connsiteX19" fmla="*/ 0 w 3124022"/>
                <a:gd name="connsiteY19" fmla="*/ 639073 h 1118533"/>
                <a:gd name="connsiteX20" fmla="*/ 0 w 3124022"/>
                <a:gd name="connsiteY20" fmla="*/ 639075 h 1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118533">
                  <a:moveTo>
                    <a:pt x="0" y="639075"/>
                  </a:moveTo>
                  <a:cubicBezTo>
                    <a:pt x="0" y="586114"/>
                    <a:pt x="42933" y="543181"/>
                    <a:pt x="95894" y="543181"/>
                  </a:cubicBezTo>
                  <a:lnTo>
                    <a:pt x="1718624" y="540295"/>
                  </a:lnTo>
                  <a:lnTo>
                    <a:pt x="2535509" y="0"/>
                  </a:lnTo>
                  <a:lnTo>
                    <a:pt x="2075536" y="542430"/>
                  </a:lnTo>
                  <a:lnTo>
                    <a:pt x="3028128" y="543181"/>
                  </a:lnTo>
                  <a:cubicBezTo>
                    <a:pt x="3081089" y="543181"/>
                    <a:pt x="3124022" y="586114"/>
                    <a:pt x="3124022" y="639075"/>
                  </a:cubicBezTo>
                  <a:lnTo>
                    <a:pt x="3124022" y="639073"/>
                  </a:lnTo>
                  <a:lnTo>
                    <a:pt x="3124022" y="639073"/>
                  </a:lnTo>
                  <a:lnTo>
                    <a:pt x="3124022" y="782911"/>
                  </a:lnTo>
                  <a:lnTo>
                    <a:pt x="3124022" y="1022639"/>
                  </a:lnTo>
                  <a:cubicBezTo>
                    <a:pt x="3124022" y="1075600"/>
                    <a:pt x="3081089" y="1118533"/>
                    <a:pt x="3028128" y="1118533"/>
                  </a:cubicBezTo>
                  <a:lnTo>
                    <a:pt x="2603352" y="1118533"/>
                  </a:lnTo>
                  <a:lnTo>
                    <a:pt x="1822346" y="1118533"/>
                  </a:lnTo>
                  <a:lnTo>
                    <a:pt x="1822346" y="1118533"/>
                  </a:lnTo>
                  <a:lnTo>
                    <a:pt x="95894" y="1118533"/>
                  </a:lnTo>
                  <a:cubicBezTo>
                    <a:pt x="42933" y="1118533"/>
                    <a:pt x="0" y="1075600"/>
                    <a:pt x="0" y="1022639"/>
                  </a:cubicBezTo>
                  <a:lnTo>
                    <a:pt x="0" y="782911"/>
                  </a:lnTo>
                  <a:lnTo>
                    <a:pt x="0" y="639073"/>
                  </a:lnTo>
                  <a:lnTo>
                    <a:pt x="0" y="639073"/>
                  </a:lnTo>
                  <a:lnTo>
                    <a:pt x="0" y="639075"/>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descr="Free vector children looking at dolphins at the aquarium">
            <a:extLst>
              <a:ext uri="{FF2B5EF4-FFF2-40B4-BE49-F238E27FC236}">
                <a16:creationId xmlns:a16="http://schemas.microsoft.com/office/drawing/2014/main" id="{1AE72EDC-77B7-422A-84B7-47EA0A4B33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72"/>
          <a:stretch/>
        </p:blipFill>
        <p:spPr bwMode="auto">
          <a:xfrm>
            <a:off x="1298906" y="1525745"/>
            <a:ext cx="3273094" cy="24096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6236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6"/>
          <a:srcRect/>
          <a:stretch/>
        </p:blipFill>
        <p:spPr>
          <a:xfrm>
            <a:off x="2074658" y="0"/>
            <a:ext cx="4994682"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5214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614451"/>
            <a:chOff x="1549330" y="1127577"/>
            <a:chExt cx="2210918" cy="1316993"/>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316993"/>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630802 h 1110260"/>
                <a:gd name="connsiteX1" fmla="*/ 95894 w 3124022"/>
                <a:gd name="connsiteY1" fmla="*/ 534908 h 1110260"/>
                <a:gd name="connsiteX2" fmla="*/ 1718624 w 3124022"/>
                <a:gd name="connsiteY2" fmla="*/ 532022 h 1110260"/>
                <a:gd name="connsiteX3" fmla="*/ 2445979 w 3124022"/>
                <a:gd name="connsiteY3" fmla="*/ 0 h 1110260"/>
                <a:gd name="connsiteX4" fmla="*/ 2075536 w 3124022"/>
                <a:gd name="connsiteY4" fmla="*/ 534157 h 1110260"/>
                <a:gd name="connsiteX5" fmla="*/ 3028128 w 3124022"/>
                <a:gd name="connsiteY5" fmla="*/ 534908 h 1110260"/>
                <a:gd name="connsiteX6" fmla="*/ 3124022 w 3124022"/>
                <a:gd name="connsiteY6" fmla="*/ 630802 h 1110260"/>
                <a:gd name="connsiteX7" fmla="*/ 3124022 w 3124022"/>
                <a:gd name="connsiteY7" fmla="*/ 630800 h 1110260"/>
                <a:gd name="connsiteX8" fmla="*/ 3124022 w 3124022"/>
                <a:gd name="connsiteY8" fmla="*/ 630800 h 1110260"/>
                <a:gd name="connsiteX9" fmla="*/ 3124022 w 3124022"/>
                <a:gd name="connsiteY9" fmla="*/ 774638 h 1110260"/>
                <a:gd name="connsiteX10" fmla="*/ 3124022 w 3124022"/>
                <a:gd name="connsiteY10" fmla="*/ 1014366 h 1110260"/>
                <a:gd name="connsiteX11" fmla="*/ 3028128 w 3124022"/>
                <a:gd name="connsiteY11" fmla="*/ 1110260 h 1110260"/>
                <a:gd name="connsiteX12" fmla="*/ 2603352 w 3124022"/>
                <a:gd name="connsiteY12" fmla="*/ 1110260 h 1110260"/>
                <a:gd name="connsiteX13" fmla="*/ 1822346 w 3124022"/>
                <a:gd name="connsiteY13" fmla="*/ 1110260 h 1110260"/>
                <a:gd name="connsiteX14" fmla="*/ 1822346 w 3124022"/>
                <a:gd name="connsiteY14" fmla="*/ 1110260 h 1110260"/>
                <a:gd name="connsiteX15" fmla="*/ 95894 w 3124022"/>
                <a:gd name="connsiteY15" fmla="*/ 1110260 h 1110260"/>
                <a:gd name="connsiteX16" fmla="*/ 0 w 3124022"/>
                <a:gd name="connsiteY16" fmla="*/ 1014366 h 1110260"/>
                <a:gd name="connsiteX17" fmla="*/ 0 w 3124022"/>
                <a:gd name="connsiteY17" fmla="*/ 774638 h 1110260"/>
                <a:gd name="connsiteX18" fmla="*/ 0 w 3124022"/>
                <a:gd name="connsiteY18" fmla="*/ 630800 h 1110260"/>
                <a:gd name="connsiteX19" fmla="*/ 0 w 3124022"/>
                <a:gd name="connsiteY19" fmla="*/ 630800 h 1110260"/>
                <a:gd name="connsiteX20" fmla="*/ 0 w 3124022"/>
                <a:gd name="connsiteY20" fmla="*/ 630802 h 111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110260">
                  <a:moveTo>
                    <a:pt x="0" y="630802"/>
                  </a:moveTo>
                  <a:cubicBezTo>
                    <a:pt x="0" y="577841"/>
                    <a:pt x="42933" y="534908"/>
                    <a:pt x="95894" y="534908"/>
                  </a:cubicBezTo>
                  <a:lnTo>
                    <a:pt x="1718624" y="532022"/>
                  </a:lnTo>
                  <a:lnTo>
                    <a:pt x="2445979" y="0"/>
                  </a:lnTo>
                  <a:lnTo>
                    <a:pt x="2075536" y="534157"/>
                  </a:lnTo>
                  <a:lnTo>
                    <a:pt x="3028128" y="534908"/>
                  </a:lnTo>
                  <a:cubicBezTo>
                    <a:pt x="3081089" y="534908"/>
                    <a:pt x="3124022" y="577841"/>
                    <a:pt x="3124022" y="630802"/>
                  </a:cubicBezTo>
                  <a:lnTo>
                    <a:pt x="3124022" y="630800"/>
                  </a:lnTo>
                  <a:lnTo>
                    <a:pt x="3124022" y="630800"/>
                  </a:lnTo>
                  <a:lnTo>
                    <a:pt x="3124022" y="774638"/>
                  </a:lnTo>
                  <a:lnTo>
                    <a:pt x="3124022" y="1014366"/>
                  </a:lnTo>
                  <a:cubicBezTo>
                    <a:pt x="3124022" y="1067327"/>
                    <a:pt x="3081089" y="1110260"/>
                    <a:pt x="3028128" y="1110260"/>
                  </a:cubicBezTo>
                  <a:lnTo>
                    <a:pt x="2603352" y="1110260"/>
                  </a:lnTo>
                  <a:lnTo>
                    <a:pt x="1822346" y="1110260"/>
                  </a:lnTo>
                  <a:lnTo>
                    <a:pt x="1822346" y="1110260"/>
                  </a:lnTo>
                  <a:lnTo>
                    <a:pt x="95894" y="1110260"/>
                  </a:lnTo>
                  <a:cubicBezTo>
                    <a:pt x="42933" y="1110260"/>
                    <a:pt x="0" y="1067327"/>
                    <a:pt x="0" y="1014366"/>
                  </a:cubicBezTo>
                  <a:lnTo>
                    <a:pt x="0" y="774638"/>
                  </a:lnTo>
                  <a:lnTo>
                    <a:pt x="0" y="630800"/>
                  </a:lnTo>
                  <a:lnTo>
                    <a:pt x="0" y="630800"/>
                  </a:lnTo>
                  <a:lnTo>
                    <a:pt x="0" y="630802"/>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7" name="Picture 2" descr="The children are singing and their friends enjoying it">
            <a:extLst>
              <a:ext uri="{FF2B5EF4-FFF2-40B4-BE49-F238E27FC236}">
                <a16:creationId xmlns:a16="http://schemas.microsoft.com/office/drawing/2014/main" id="{F7CAEAFA-765F-481C-ADBF-85117CB4A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958" y="1583485"/>
            <a:ext cx="3763912" cy="2507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7762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6"/>
          <a:srcRect/>
          <a:stretch/>
        </p:blipFill>
        <p:spPr>
          <a:xfrm>
            <a:off x="2074658" y="0"/>
            <a:ext cx="4994681"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00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2852FE3-68F8-4DEF-A9DA-AD46D0764879"/>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uFFFDR\fI{BE3497C8-DF85-401E-A8B5-F4BB028CFBC7}&quot;,&quot;C:\\Users\\DELL\\Desktop\\Tiểu học Thị Trấn\\Bài giảng điện tử khối 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SLIDES" val="0"/>
  <p:tag name="ISPRING_SCORM_RATE_QUIZZES" val="0"/>
  <p:tag name="ISPRING_SCORM_PASSING_SCORE" val="0.000000"/>
  <p:tag name="ISPRING_PRESENTATION_TITLE" val="Review 2 Period 2"/>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EA16C737-2EBD-4E1A-8B49-6242530AAC3D}:581"/>
</p:tagLst>
</file>

<file path=ppt/tags/tag11.xml><?xml version="1.0" encoding="utf-8"?>
<p:tagLst xmlns:a="http://schemas.openxmlformats.org/drawingml/2006/main" xmlns:r="http://schemas.openxmlformats.org/officeDocument/2006/relationships" xmlns:p="http://schemas.openxmlformats.org/presentationml/2006/main">
  <p:tag name="GENSWF_SLIDE_UID" val="{2810FCDC-C3AF-426F-BCED-63BAC9777ADC}:505"/>
</p:tagLst>
</file>

<file path=ppt/tags/tag12.xml><?xml version="1.0" encoding="utf-8"?>
<p:tagLst xmlns:a="http://schemas.openxmlformats.org/drawingml/2006/main" xmlns:r="http://schemas.openxmlformats.org/officeDocument/2006/relationships" xmlns:p="http://schemas.openxmlformats.org/presentationml/2006/main">
  <p:tag name="GENSWF_SLIDE_UID" val="{A1C61F8B-0ECF-4B23-A208-C02310E3A3A6}:577"/>
</p:tagLst>
</file>

<file path=ppt/tags/tag13.xml><?xml version="1.0" encoding="utf-8"?>
<p:tagLst xmlns:a="http://schemas.openxmlformats.org/drawingml/2006/main" xmlns:r="http://schemas.openxmlformats.org/officeDocument/2006/relationships" xmlns:p="http://schemas.openxmlformats.org/presentationml/2006/main">
  <p:tag name="GENSWF_SLIDE_UID" val="{859E7628-93B4-4A5A-8037-F41C5D58C945}:582"/>
</p:tagLst>
</file>

<file path=ppt/tags/tag14.xml><?xml version="1.0" encoding="utf-8"?>
<p:tagLst xmlns:a="http://schemas.openxmlformats.org/drawingml/2006/main" xmlns:r="http://schemas.openxmlformats.org/officeDocument/2006/relationships" xmlns:p="http://schemas.openxmlformats.org/presentationml/2006/main">
  <p:tag name="GENSWF_SLIDE_UID" val="{184EBBA0-6DFC-4F89-AFEE-65078BCB9AA5}:572"/>
</p:tagLst>
</file>

<file path=ppt/tags/tag15.xml><?xml version="1.0" encoding="utf-8"?>
<p:tagLst xmlns:a="http://schemas.openxmlformats.org/drawingml/2006/main" xmlns:r="http://schemas.openxmlformats.org/officeDocument/2006/relationships" xmlns:p="http://schemas.openxmlformats.org/presentationml/2006/main">
  <p:tag name="GENSWF_SLIDE_UID" val="{7B371048-0E99-4265-99C5-25221A45AB4D}:446"/>
</p:tagLst>
</file>

<file path=ppt/tags/tag16.xml><?xml version="1.0" encoding="utf-8"?>
<p:tagLst xmlns:a="http://schemas.openxmlformats.org/drawingml/2006/main" xmlns:r="http://schemas.openxmlformats.org/officeDocument/2006/relationships" xmlns:p="http://schemas.openxmlformats.org/presentationml/2006/main">
  <p:tag name="GENSWF_SLIDE_UID" val="{8C0076E9-FBEC-4237-B448-DAECC2ED8DD3}:450"/>
</p:tagLst>
</file>

<file path=ppt/tags/tag17.xml><?xml version="1.0" encoding="utf-8"?>
<p:tagLst xmlns:a="http://schemas.openxmlformats.org/drawingml/2006/main" xmlns:r="http://schemas.openxmlformats.org/officeDocument/2006/relationships" xmlns:p="http://schemas.openxmlformats.org/presentationml/2006/main">
  <p:tag name="GENSWF_SLIDE_UID" val="{B6330815-6CA0-4C38-B55C-0C8C39D2E1BA}:602"/>
</p:tagLst>
</file>

<file path=ppt/tags/tag18.xml><?xml version="1.0" encoding="utf-8"?>
<p:tagLst xmlns:a="http://schemas.openxmlformats.org/drawingml/2006/main" xmlns:r="http://schemas.openxmlformats.org/officeDocument/2006/relationships" xmlns:p="http://schemas.openxmlformats.org/presentationml/2006/main">
  <p:tag name="GENSWF_SLIDE_UID" val="{427347A8-16CB-4CB0-9382-A7668ABF1DB6}:603"/>
</p:tagLst>
</file>

<file path=ppt/tags/tag19.xml><?xml version="1.0" encoding="utf-8"?>
<p:tagLst xmlns:a="http://schemas.openxmlformats.org/drawingml/2006/main" xmlns:r="http://schemas.openxmlformats.org/officeDocument/2006/relationships" xmlns:p="http://schemas.openxmlformats.org/presentationml/2006/main">
  <p:tag name="GENSWF_SLIDE_UID" val="{57360D6E-A2B9-4F52-99ED-9C80990AAB02}:447"/>
</p:tagLst>
</file>

<file path=ppt/tags/tag2.xml><?xml version="1.0" encoding="utf-8"?>
<p:tagLst xmlns:a="http://schemas.openxmlformats.org/drawingml/2006/main" xmlns:r="http://schemas.openxmlformats.org/officeDocument/2006/relationships" xmlns:p="http://schemas.openxmlformats.org/presentationml/2006/main">
  <p:tag name="GENSWF_SLIDE_UID" val="{76726A88-6168-4A2F-BE03-3587772A9DE3}:274"/>
</p:tagLst>
</file>

<file path=ppt/tags/tag20.xml><?xml version="1.0" encoding="utf-8"?>
<p:tagLst xmlns:a="http://schemas.openxmlformats.org/drawingml/2006/main" xmlns:r="http://schemas.openxmlformats.org/officeDocument/2006/relationships" xmlns:p="http://schemas.openxmlformats.org/presentationml/2006/main">
  <p:tag name="GENSWF_SLIDE_UID" val="{0319EE65-F6E9-4CDB-832C-AEB8C747B2E0}:606"/>
</p:tagLst>
</file>

<file path=ppt/tags/tag21.xml><?xml version="1.0" encoding="utf-8"?>
<p:tagLst xmlns:a="http://schemas.openxmlformats.org/drawingml/2006/main" xmlns:r="http://schemas.openxmlformats.org/officeDocument/2006/relationships" xmlns:p="http://schemas.openxmlformats.org/presentationml/2006/main">
  <p:tag name="GENSWF_SLIDE_UID" val="{28B443BD-F935-4699-B28C-8D81F9A5B45E}:607"/>
</p:tagLst>
</file>

<file path=ppt/tags/tag22.xml><?xml version="1.0" encoding="utf-8"?>
<p:tagLst xmlns:a="http://schemas.openxmlformats.org/drawingml/2006/main" xmlns:r="http://schemas.openxmlformats.org/officeDocument/2006/relationships" xmlns:p="http://schemas.openxmlformats.org/presentationml/2006/main">
  <p:tag name="GENSWF_SLIDE_UID" val="{02FD2C37-1771-4263-96CF-8D2BE9BD7125}:608"/>
</p:tagLst>
</file>

<file path=ppt/tags/tag23.xml><?xml version="1.0" encoding="utf-8"?>
<p:tagLst xmlns:a="http://schemas.openxmlformats.org/drawingml/2006/main" xmlns:r="http://schemas.openxmlformats.org/officeDocument/2006/relationships" xmlns:p="http://schemas.openxmlformats.org/presentationml/2006/main">
  <p:tag name="GENSWF_SLIDE_UID" val="{5A108B9C-6140-4697-B033-3A28650CA7B2}:542"/>
</p:tagLst>
</file>

<file path=ppt/tags/tag24.xml><?xml version="1.0" encoding="utf-8"?>
<p:tagLst xmlns:a="http://schemas.openxmlformats.org/drawingml/2006/main" xmlns:r="http://schemas.openxmlformats.org/officeDocument/2006/relationships" xmlns:p="http://schemas.openxmlformats.org/presentationml/2006/main">
  <p:tag name="GENSWF_SLIDE_UID" val="{CB378345-FA13-4FC0-8826-BB49734E9F92}:609"/>
</p:tagLst>
</file>

<file path=ppt/tags/tag25.xml><?xml version="1.0" encoding="utf-8"?>
<p:tagLst xmlns:a="http://schemas.openxmlformats.org/drawingml/2006/main" xmlns:r="http://schemas.openxmlformats.org/officeDocument/2006/relationships" xmlns:p="http://schemas.openxmlformats.org/presentationml/2006/main">
  <p:tag name="GENSWF_SLIDE_UID" val="{3AD257D5-633F-493B-9B4F-31C785064E13}:469"/>
</p:tagLst>
</file>

<file path=ppt/tags/tag26.xml><?xml version="1.0" encoding="utf-8"?>
<p:tagLst xmlns:a="http://schemas.openxmlformats.org/drawingml/2006/main" xmlns:r="http://schemas.openxmlformats.org/officeDocument/2006/relationships" xmlns:p="http://schemas.openxmlformats.org/presentationml/2006/main">
  <p:tag name="GENSWF_SLIDE_UID" val="{321C3C34-9BC0-48D8-BFAE-5AE9BF14CB92}:311"/>
</p:tagLst>
</file>

<file path=ppt/tags/tag3.xml><?xml version="1.0" encoding="utf-8"?>
<p:tagLst xmlns:a="http://schemas.openxmlformats.org/drawingml/2006/main" xmlns:r="http://schemas.openxmlformats.org/officeDocument/2006/relationships" xmlns:p="http://schemas.openxmlformats.org/presentationml/2006/main">
  <p:tag name="GENSWF_SLIDE_UID" val="{2D59E5F8-03B5-46D5-B9F8-D63328D2CD5D}:601"/>
</p:tagLst>
</file>

<file path=ppt/tags/tag4.xml><?xml version="1.0" encoding="utf-8"?>
<p:tagLst xmlns:a="http://schemas.openxmlformats.org/drawingml/2006/main" xmlns:r="http://schemas.openxmlformats.org/officeDocument/2006/relationships" xmlns:p="http://schemas.openxmlformats.org/presentationml/2006/main">
  <p:tag name="GENSWF_SLIDE_UID" val="{688B8EF3-2B0E-436E-B831-85E985F39989}:445"/>
</p:tagLst>
</file>

<file path=ppt/tags/tag5.xml><?xml version="1.0" encoding="utf-8"?>
<p:tagLst xmlns:a="http://schemas.openxmlformats.org/drawingml/2006/main" xmlns:r="http://schemas.openxmlformats.org/officeDocument/2006/relationships" xmlns:p="http://schemas.openxmlformats.org/presentationml/2006/main">
  <p:tag name="GENSWF_SLIDE_UID" val="{FB741EA9-89CB-42F3-96AB-B364345CEBD5}:558"/>
</p:tagLst>
</file>

<file path=ppt/tags/tag6.xml><?xml version="1.0" encoding="utf-8"?>
<p:tagLst xmlns:a="http://schemas.openxmlformats.org/drawingml/2006/main" xmlns:r="http://schemas.openxmlformats.org/officeDocument/2006/relationships" xmlns:p="http://schemas.openxmlformats.org/presentationml/2006/main">
  <p:tag name="GENSWF_SLIDE_UID" val="{D785DDAC-054B-4C60-927F-B00F803CC77C}:576"/>
</p:tagLst>
</file>

<file path=ppt/tags/tag7.xml><?xml version="1.0" encoding="utf-8"?>
<p:tagLst xmlns:a="http://schemas.openxmlformats.org/drawingml/2006/main" xmlns:r="http://schemas.openxmlformats.org/officeDocument/2006/relationships" xmlns:p="http://schemas.openxmlformats.org/presentationml/2006/main">
  <p:tag name="GENSWF_SLIDE_UID" val="{E93D46B5-5C34-4FCA-8A81-6308CAFB593D}:578"/>
</p:tagLst>
</file>

<file path=ppt/tags/tag8.xml><?xml version="1.0" encoding="utf-8"?>
<p:tagLst xmlns:a="http://schemas.openxmlformats.org/drawingml/2006/main" xmlns:r="http://schemas.openxmlformats.org/officeDocument/2006/relationships" xmlns:p="http://schemas.openxmlformats.org/presentationml/2006/main">
  <p:tag name="GENSWF_SLIDE_UID" val="{700D5E80-B1DD-4ED6-B8F5-802F40AE1EF4}:579"/>
</p:tagLst>
</file>

<file path=ppt/tags/tag9.xml><?xml version="1.0" encoding="utf-8"?>
<p:tagLst xmlns:a="http://schemas.openxmlformats.org/drawingml/2006/main" xmlns:r="http://schemas.openxmlformats.org/officeDocument/2006/relationships" xmlns:p="http://schemas.openxmlformats.org/presentationml/2006/main">
  <p:tag name="GENSWF_SLIDE_UID" val="{EB5CFD40-9C16-4AB3-B2C1-07CD5AFE6677}:580"/>
</p:tagLst>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8979</TotalTime>
  <Words>857</Words>
  <Application>Microsoft Office PowerPoint</Application>
  <PresentationFormat>On-screen Show (16:9)</PresentationFormat>
  <Paragraphs>82</Paragraphs>
  <Slides>25</Slides>
  <Notes>25</Notes>
  <HiddenSlides>0</HiddenSlides>
  <MMClips>11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Nirmala UI Semilight</vt:lpstr>
      <vt:lpstr>Arial</vt:lpstr>
      <vt:lpstr>Nunito</vt:lpstr>
      <vt:lpstr>Times New Roman</vt:lpstr>
      <vt:lpstr>Kirang Haerang</vt:lpstr>
      <vt:lpstr>VNI-Hobo</vt:lpstr>
      <vt:lpstr>Calibri</vt:lpstr>
      <vt:lpstr>Comic Sans MS</vt:lpstr>
      <vt:lpstr>Nixie One</vt:lpstr>
      <vt:lpstr>Math Subject for Elementary - 1st Grade: Time by Slidesgo</vt:lpstr>
      <vt:lpstr>Office Theme</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2 Period 2</dc:title>
  <dc:subject>9Slide.vn</dc:subject>
  <dc:creator>Admin</dc:creator>
  <dc:description>9Slide.vn</dc:description>
  <cp:lastModifiedBy>DELL</cp:lastModifiedBy>
  <cp:revision>149</cp:revision>
  <dcterms:modified xsi:type="dcterms:W3CDTF">2024-12-30T08:10:05Z</dcterms:modified>
  <cp:category>9Slide.vn</cp:category>
</cp:coreProperties>
</file>