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2" r:id="rId2"/>
    <p:sldId id="287" r:id="rId3"/>
    <p:sldId id="263" r:id="rId4"/>
    <p:sldId id="299" r:id="rId5"/>
    <p:sldId id="264" r:id="rId6"/>
    <p:sldId id="269" r:id="rId7"/>
    <p:sldId id="568" r:id="rId8"/>
    <p:sldId id="28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560" autoAdjust="0"/>
  </p:normalViewPr>
  <p:slideViewPr>
    <p:cSldViewPr snapToGrid="0">
      <p:cViewPr varScale="1">
        <p:scale>
          <a:sx n="58" d="100"/>
          <a:sy n="58" d="100"/>
        </p:scale>
        <p:origin x="98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3AF99-D291-49F4-9F6F-2B1FAABD390B}"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B03E1-DD0B-4E1C-A5B6-E0D86E2A8959}" type="slidenum">
              <a:rPr lang="en-US" smtClean="0"/>
              <a:t>‹#›</a:t>
            </a:fld>
            <a:endParaRPr lang="en-US"/>
          </a:p>
        </p:txBody>
      </p:sp>
    </p:spTree>
    <p:extLst>
      <p:ext uri="{BB962C8B-B14F-4D97-AF65-F5344CB8AC3E}">
        <p14:creationId xmlns:p14="http://schemas.microsoft.com/office/powerpoint/2010/main" val="1062050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9052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1318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3874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0933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172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221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35152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140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12FE3E-446F-4C1A-88DF-717CBDFEB52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E863325-0169-4BC4-A61F-01EA3BC18D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7AEF7E5-4CE4-4D29-98D5-04BC063BB414}"/>
              </a:ext>
            </a:extLst>
          </p:cNvPr>
          <p:cNvSpPr>
            <a:spLocks noGrp="1"/>
          </p:cNvSpPr>
          <p:nvPr>
            <p:ph type="dt" sz="half" idx="10"/>
          </p:nvPr>
        </p:nvSpPr>
        <p:spPr/>
        <p:txBody>
          <a:bodyPr/>
          <a:lstStyle/>
          <a:p>
            <a:fld id="{03E35446-9DAD-4904-A214-92970EC62427}"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586C6B17-CA9D-4299-ACF6-477EC56E18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018E77-4D9A-4A66-B1D4-6B4B3B0FA894}"/>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3735593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785851-9D8C-4B00-8071-2E6995F9567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0BC793D-3898-4763-A3E1-C4987DE45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CCF0E1A-2A87-4E4B-965B-C72721A2D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E7C4956-EAAE-4667-BB4D-8CD275140AC5}"/>
              </a:ext>
            </a:extLst>
          </p:cNvPr>
          <p:cNvSpPr>
            <a:spLocks noGrp="1"/>
          </p:cNvSpPr>
          <p:nvPr>
            <p:ph type="dt" sz="half" idx="10"/>
          </p:nvPr>
        </p:nvSpPr>
        <p:spPr/>
        <p:txBody>
          <a:bodyPr/>
          <a:lstStyle/>
          <a:p>
            <a:fld id="{03E35446-9DAD-4904-A214-92970EC62427}" type="datetimeFigureOut">
              <a:rPr lang="zh-CN" altLang="en-US" smtClean="0"/>
              <a:t>2025/1/9</a:t>
            </a:fld>
            <a:endParaRPr lang="zh-CN" altLang="en-US"/>
          </a:p>
        </p:txBody>
      </p:sp>
      <p:sp>
        <p:nvSpPr>
          <p:cNvPr id="6" name="页脚占位符 5">
            <a:extLst>
              <a:ext uri="{FF2B5EF4-FFF2-40B4-BE49-F238E27FC236}">
                <a16:creationId xmlns:a16="http://schemas.microsoft.com/office/drawing/2014/main" id="{FA9C74A5-D405-4E5F-A41C-643C175EB1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57F591F-152B-4D34-A5DB-F17BBEAD679A}"/>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1157885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1D9002-258F-47A8-8AA8-7F99ECA435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EEDBFF2-5121-4AD2-820B-0ABFCD1B804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2B1E305-FF28-4CE9-8127-5F022CD4373E}"/>
              </a:ext>
            </a:extLst>
          </p:cNvPr>
          <p:cNvSpPr>
            <a:spLocks noGrp="1"/>
          </p:cNvSpPr>
          <p:nvPr>
            <p:ph type="dt" sz="half" idx="10"/>
          </p:nvPr>
        </p:nvSpPr>
        <p:spPr/>
        <p:txBody>
          <a:bodyPr/>
          <a:lstStyle/>
          <a:p>
            <a:fld id="{03E35446-9DAD-4904-A214-92970EC62427}"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B2D874E3-AE67-4402-9B43-803135CB2B0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2129C6-F7B1-400F-A195-FE5CD138CBCB}"/>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1327059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D3DC9A-845C-4B23-A72D-62F621FD237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6284A4-A734-4B70-9E7B-2F80FC80B85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AA15CB-765F-4C4F-89C3-85F7428B8592}"/>
              </a:ext>
            </a:extLst>
          </p:cNvPr>
          <p:cNvSpPr>
            <a:spLocks noGrp="1"/>
          </p:cNvSpPr>
          <p:nvPr>
            <p:ph type="dt" sz="half" idx="10"/>
          </p:nvPr>
        </p:nvSpPr>
        <p:spPr/>
        <p:txBody>
          <a:bodyPr/>
          <a:lstStyle/>
          <a:p>
            <a:fld id="{03E35446-9DAD-4904-A214-92970EC62427}"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B3D48A37-52A0-43D5-BB2F-95C470C912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3B8FB7F-1740-4571-8965-8C943AA4FE5B}"/>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1019412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F6CF08-6076-4AAC-8C3D-D441A826C54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643F270-6A45-436E-8409-F45ACD8990D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4509E8-5556-4190-9D86-0C3A70559437}"/>
              </a:ext>
            </a:extLst>
          </p:cNvPr>
          <p:cNvSpPr>
            <a:spLocks noGrp="1"/>
          </p:cNvSpPr>
          <p:nvPr>
            <p:ph type="dt" sz="half" idx="10"/>
          </p:nvPr>
        </p:nvSpPr>
        <p:spPr/>
        <p:txBody>
          <a:bodyPr/>
          <a:lstStyle/>
          <a:p>
            <a:fld id="{03E35446-9DAD-4904-A214-92970EC62427}"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36DC04C7-D52C-42AC-8050-AD188AD00B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C24E28-0EBE-4375-912E-B931157817FD}"/>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2674362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4AFA9D-9E38-4487-A928-9A6883B3FD7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45C740C-5F23-4B4E-A5FA-55AB07E12A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83C57B8-FD4D-47CD-BA58-20D7E155162A}"/>
              </a:ext>
            </a:extLst>
          </p:cNvPr>
          <p:cNvSpPr>
            <a:spLocks noGrp="1"/>
          </p:cNvSpPr>
          <p:nvPr>
            <p:ph type="dt" sz="half" idx="10"/>
          </p:nvPr>
        </p:nvSpPr>
        <p:spPr/>
        <p:txBody>
          <a:bodyPr/>
          <a:lstStyle/>
          <a:p>
            <a:fld id="{03E35446-9DAD-4904-A214-92970EC62427}"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53BB8E78-0B35-48E4-AF4A-7D7E2BA0A6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C23082D-0340-4B9E-B0CE-CFA5DEA21BD0}"/>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3845123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CFD11E-9933-43E8-9546-1F9DD5BEF73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80C4D01-9AAC-4079-835C-712FF350C5C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8F91933-B4F7-4ABF-9A1E-B31FAAB7527D}"/>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66791D8-0F4C-4530-AEC2-73DA6B1A1EEF}"/>
              </a:ext>
            </a:extLst>
          </p:cNvPr>
          <p:cNvSpPr>
            <a:spLocks noGrp="1"/>
          </p:cNvSpPr>
          <p:nvPr>
            <p:ph type="dt" sz="half" idx="10"/>
          </p:nvPr>
        </p:nvSpPr>
        <p:spPr/>
        <p:txBody>
          <a:bodyPr/>
          <a:lstStyle/>
          <a:p>
            <a:fld id="{03E35446-9DAD-4904-A214-92970EC62427}" type="datetimeFigureOut">
              <a:rPr lang="zh-CN" altLang="en-US" smtClean="0"/>
              <a:t>2025/1/9</a:t>
            </a:fld>
            <a:endParaRPr lang="zh-CN" altLang="en-US"/>
          </a:p>
        </p:txBody>
      </p:sp>
      <p:sp>
        <p:nvSpPr>
          <p:cNvPr id="6" name="页脚占位符 5">
            <a:extLst>
              <a:ext uri="{FF2B5EF4-FFF2-40B4-BE49-F238E27FC236}">
                <a16:creationId xmlns:a16="http://schemas.microsoft.com/office/drawing/2014/main" id="{73005D31-D99F-44EF-9F35-F5A6E93A525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62A507-A061-4721-9A15-7D4C1FA3A07C}"/>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4006607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35241A-4BBB-49D7-BAC5-18CA7AEAB86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68E8CC1-33A1-4EE9-B794-50882636D5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D3B78E4-DCDC-4C69-9494-D4DE4A48C0D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C512AC6-742F-4D5C-9C5B-30871EB4A6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05CD83-D9D1-4BE1-9179-DC0C1E317A6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9819493-06E8-4DBE-899F-D1538C5BCD97}"/>
              </a:ext>
            </a:extLst>
          </p:cNvPr>
          <p:cNvSpPr>
            <a:spLocks noGrp="1"/>
          </p:cNvSpPr>
          <p:nvPr>
            <p:ph type="dt" sz="half" idx="10"/>
          </p:nvPr>
        </p:nvSpPr>
        <p:spPr/>
        <p:txBody>
          <a:bodyPr/>
          <a:lstStyle/>
          <a:p>
            <a:fld id="{03E35446-9DAD-4904-A214-92970EC62427}" type="datetimeFigureOut">
              <a:rPr lang="zh-CN" altLang="en-US" smtClean="0"/>
              <a:t>2025/1/9</a:t>
            </a:fld>
            <a:endParaRPr lang="zh-CN" altLang="en-US"/>
          </a:p>
        </p:txBody>
      </p:sp>
      <p:sp>
        <p:nvSpPr>
          <p:cNvPr id="8" name="页脚占位符 7">
            <a:extLst>
              <a:ext uri="{FF2B5EF4-FFF2-40B4-BE49-F238E27FC236}">
                <a16:creationId xmlns:a16="http://schemas.microsoft.com/office/drawing/2014/main" id="{8AE09736-537E-4216-8C49-32FB312A08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287F047-FDD0-4A00-9EC6-401955D0BC10}"/>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2153296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B3F0AF-D381-4387-8891-02FAC3ACEFC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7AE7AE5-6A57-4382-ABCC-68E04D5371E4}"/>
              </a:ext>
            </a:extLst>
          </p:cNvPr>
          <p:cNvSpPr>
            <a:spLocks noGrp="1"/>
          </p:cNvSpPr>
          <p:nvPr>
            <p:ph type="dt" sz="half" idx="10"/>
          </p:nvPr>
        </p:nvSpPr>
        <p:spPr/>
        <p:txBody>
          <a:bodyPr/>
          <a:lstStyle/>
          <a:p>
            <a:fld id="{03E35446-9DAD-4904-A214-92970EC62427}" type="datetimeFigureOut">
              <a:rPr lang="zh-CN" altLang="en-US" smtClean="0"/>
              <a:t>2025/1/9</a:t>
            </a:fld>
            <a:endParaRPr lang="zh-CN" altLang="en-US"/>
          </a:p>
        </p:txBody>
      </p:sp>
      <p:sp>
        <p:nvSpPr>
          <p:cNvPr id="4" name="页脚占位符 3">
            <a:extLst>
              <a:ext uri="{FF2B5EF4-FFF2-40B4-BE49-F238E27FC236}">
                <a16:creationId xmlns:a16="http://schemas.microsoft.com/office/drawing/2014/main" id="{872436E5-D0D4-4561-B9E0-7EBD3F8A652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21D4D04-6CD5-4980-8BEA-CB5961AB0BA0}"/>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1051897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0">
              <a:srgbClr val="F2F4C7"/>
            </a:gs>
            <a:gs pos="100000">
              <a:srgbClr val="C8E8D1"/>
            </a:gs>
          </a:gsLst>
          <a:lin ang="5400000" scaled="1"/>
        </a:gra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635A61B-310B-4A2E-82D4-5615E0FCCEC2}"/>
              </a:ext>
            </a:extLst>
          </p:cNvPr>
          <p:cNvSpPr>
            <a:spLocks noGrp="1"/>
          </p:cNvSpPr>
          <p:nvPr>
            <p:ph type="dt" sz="half" idx="10"/>
          </p:nvPr>
        </p:nvSpPr>
        <p:spPr/>
        <p:txBody>
          <a:bodyPr/>
          <a:lstStyle/>
          <a:p>
            <a:fld id="{03E35446-9DAD-4904-A214-92970EC62427}" type="datetimeFigureOut">
              <a:rPr lang="zh-CN" altLang="en-US" smtClean="0"/>
              <a:t>2025/1/9</a:t>
            </a:fld>
            <a:endParaRPr lang="zh-CN" altLang="en-US"/>
          </a:p>
        </p:txBody>
      </p:sp>
      <p:sp>
        <p:nvSpPr>
          <p:cNvPr id="3" name="页脚占位符 2">
            <a:extLst>
              <a:ext uri="{FF2B5EF4-FFF2-40B4-BE49-F238E27FC236}">
                <a16:creationId xmlns:a16="http://schemas.microsoft.com/office/drawing/2014/main" id="{5A4FE42B-43B8-4E4F-95E4-1D565C36C8A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458C4D3-A3A1-405D-BC5D-C16AFBDDB094}"/>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pic>
        <p:nvPicPr>
          <p:cNvPr id="5" name="图片 4" descr="图片包含 台球桌, 赌场, 房间&#10;&#10;已生成极高可信度的说明">
            <a:extLst>
              <a:ext uri="{FF2B5EF4-FFF2-40B4-BE49-F238E27FC236}">
                <a16:creationId xmlns:a16="http://schemas.microsoft.com/office/drawing/2014/main" id="{E2520D98-C335-47E4-B49E-5A7904E61E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42" y="3660667"/>
            <a:ext cx="12192000" cy="3175000"/>
          </a:xfrm>
          <a:prstGeom prst="rect">
            <a:avLst/>
          </a:prstGeom>
        </p:spPr>
      </p:pic>
    </p:spTree>
    <p:extLst>
      <p:ext uri="{BB962C8B-B14F-4D97-AF65-F5344CB8AC3E}">
        <p14:creationId xmlns:p14="http://schemas.microsoft.com/office/powerpoint/2010/main" val="2356558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gradFill>
          <a:gsLst>
            <a:gs pos="0">
              <a:srgbClr val="F2F4C7"/>
            </a:gs>
            <a:gs pos="100000">
              <a:srgbClr val="C8E8D1"/>
            </a:gs>
          </a:gsLst>
          <a:lin ang="5400000" scaled="1"/>
        </a:gra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635A61B-310B-4A2E-82D4-5615E0FCCEC2}"/>
              </a:ext>
            </a:extLst>
          </p:cNvPr>
          <p:cNvSpPr>
            <a:spLocks noGrp="1"/>
          </p:cNvSpPr>
          <p:nvPr>
            <p:ph type="dt" sz="half" idx="10"/>
          </p:nvPr>
        </p:nvSpPr>
        <p:spPr/>
        <p:txBody>
          <a:bodyPr/>
          <a:lstStyle/>
          <a:p>
            <a:fld id="{03E35446-9DAD-4904-A214-92970EC62427}" type="datetimeFigureOut">
              <a:rPr lang="zh-CN" altLang="en-US" smtClean="0"/>
              <a:t>2025/1/9</a:t>
            </a:fld>
            <a:endParaRPr lang="zh-CN" altLang="en-US"/>
          </a:p>
        </p:txBody>
      </p:sp>
      <p:sp>
        <p:nvSpPr>
          <p:cNvPr id="3" name="页脚占位符 2">
            <a:extLst>
              <a:ext uri="{FF2B5EF4-FFF2-40B4-BE49-F238E27FC236}">
                <a16:creationId xmlns:a16="http://schemas.microsoft.com/office/drawing/2014/main" id="{5A4FE42B-43B8-4E4F-95E4-1D565C36C8A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458C4D3-A3A1-405D-BC5D-C16AFBDDB094}"/>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pic>
        <p:nvPicPr>
          <p:cNvPr id="5" name="图片 4" descr="图片包含 台球桌, 赌场, 房间&#10;&#10;已生成极高可信度的说明">
            <a:extLst>
              <a:ext uri="{FF2B5EF4-FFF2-40B4-BE49-F238E27FC236}">
                <a16:creationId xmlns:a16="http://schemas.microsoft.com/office/drawing/2014/main" id="{E2520D98-C335-47E4-B49E-5A7904E61E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42" y="3660667"/>
            <a:ext cx="12192000" cy="3175000"/>
          </a:xfrm>
          <a:prstGeom prst="rect">
            <a:avLst/>
          </a:prstGeom>
        </p:spPr>
      </p:pic>
      <p:sp>
        <p:nvSpPr>
          <p:cNvPr id="6" name="矩形 5">
            <a:extLst>
              <a:ext uri="{FF2B5EF4-FFF2-40B4-BE49-F238E27FC236}">
                <a16:creationId xmlns:a16="http://schemas.microsoft.com/office/drawing/2014/main" id="{BCD19654-B6A6-4CAF-8CE6-4B695779D4FD}"/>
              </a:ext>
            </a:extLst>
          </p:cNvPr>
          <p:cNvSpPr/>
          <p:nvPr userDrawn="1"/>
        </p:nvSpPr>
        <p:spPr>
          <a:xfrm>
            <a:off x="0" y="0"/>
            <a:ext cx="12192000" cy="6858000"/>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68589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5E77CF-396E-4318-BC79-6A4280C6D3D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4BD474-DEC6-478C-BDCB-8595D4036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80EDFF4-A013-40CA-923A-75630A834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52F6B89-24A5-43E3-B42D-9CCA63B8045F}"/>
              </a:ext>
            </a:extLst>
          </p:cNvPr>
          <p:cNvSpPr>
            <a:spLocks noGrp="1"/>
          </p:cNvSpPr>
          <p:nvPr>
            <p:ph type="dt" sz="half" idx="10"/>
          </p:nvPr>
        </p:nvSpPr>
        <p:spPr/>
        <p:txBody>
          <a:bodyPr/>
          <a:lstStyle/>
          <a:p>
            <a:fld id="{03E35446-9DAD-4904-A214-92970EC62427}" type="datetimeFigureOut">
              <a:rPr lang="zh-CN" altLang="en-US" smtClean="0"/>
              <a:t>2025/1/9</a:t>
            </a:fld>
            <a:endParaRPr lang="zh-CN" altLang="en-US"/>
          </a:p>
        </p:txBody>
      </p:sp>
      <p:sp>
        <p:nvSpPr>
          <p:cNvPr id="6" name="页脚占位符 5">
            <a:extLst>
              <a:ext uri="{FF2B5EF4-FFF2-40B4-BE49-F238E27FC236}">
                <a16:creationId xmlns:a16="http://schemas.microsoft.com/office/drawing/2014/main" id="{DA3E7C99-2161-46EE-8F19-C32C6C259CD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F0EC34-9B82-4FD2-B157-D60B00504635}"/>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2084728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6BC21EA-3045-4F73-8F32-FF30C14D6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76E8FCA-7828-4A97-BB2A-E456D837BA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8D2994-64B3-4901-9271-E69B09FAA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35446-9DAD-4904-A214-92970EC62427}"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D6EED84B-09F1-4440-86FE-CA910B0BAE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E7EB174-7BFE-4719-AE32-C4C311F779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49491-570F-44CC-ABED-5677BCFB7BDB}"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093206D2-ED89-44E4-88EF-6DF66A9DE40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00226" y="295274"/>
            <a:ext cx="1457325" cy="1457325"/>
          </a:xfrm>
          <a:prstGeom prst="rect">
            <a:avLst/>
          </a:prstGeom>
        </p:spPr>
      </p:pic>
    </p:spTree>
    <p:extLst>
      <p:ext uri="{BB962C8B-B14F-4D97-AF65-F5344CB8AC3E}">
        <p14:creationId xmlns:p14="http://schemas.microsoft.com/office/powerpoint/2010/main" val="1296699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70C758-6E31-4C4C-A90C-99E77CB59341}"/>
              </a:ext>
            </a:extLst>
          </p:cNvPr>
          <p:cNvSpPr txBox="1"/>
          <p:nvPr/>
        </p:nvSpPr>
        <p:spPr>
          <a:xfrm>
            <a:off x="523875" y="1152525"/>
            <a:ext cx="11344275" cy="4200525"/>
          </a:xfrm>
          <a:prstGeom prst="rect">
            <a:avLst/>
          </a:prstGeom>
          <a:noFill/>
        </p:spPr>
        <p:txBody>
          <a:bodyPr wrap="square" rtlCol="0">
            <a:spAutoFit/>
          </a:bodyPr>
          <a:lstStyle/>
          <a:p>
            <a:endParaRPr lang="en-US" dirty="0"/>
          </a:p>
        </p:txBody>
      </p:sp>
      <p:grpSp>
        <p:nvGrpSpPr>
          <p:cNvPr id="11" name="Group 10">
            <a:extLst>
              <a:ext uri="{FF2B5EF4-FFF2-40B4-BE49-F238E27FC236}">
                <a16:creationId xmlns:a16="http://schemas.microsoft.com/office/drawing/2014/main" id="{D76E98CF-C4BF-40E3-9B88-F8A36A26881E}"/>
              </a:ext>
            </a:extLst>
          </p:cNvPr>
          <p:cNvGrpSpPr/>
          <p:nvPr/>
        </p:nvGrpSpPr>
        <p:grpSpPr>
          <a:xfrm>
            <a:off x="-85725" y="0"/>
            <a:ext cx="9667875" cy="6934200"/>
            <a:chOff x="1933575" y="1171576"/>
            <a:chExt cx="9067800" cy="5553074"/>
          </a:xfrm>
        </p:grpSpPr>
        <p:pic>
          <p:nvPicPr>
            <p:cNvPr id="14" name="Picture 13">
              <a:extLst>
                <a:ext uri="{FF2B5EF4-FFF2-40B4-BE49-F238E27FC236}">
                  <a16:creationId xmlns:a16="http://schemas.microsoft.com/office/drawing/2014/main" id="{C48C5F0D-8879-4661-BD5F-381360A8D317}"/>
                </a:ext>
              </a:extLst>
            </p:cNvPr>
            <p:cNvPicPr>
              <a:picLocks noChangeAspect="1"/>
            </p:cNvPicPr>
            <p:nvPr/>
          </p:nvPicPr>
          <p:blipFill>
            <a:blip r:embed="rId3"/>
            <a:stretch>
              <a:fillRect/>
            </a:stretch>
          </p:blipFill>
          <p:spPr>
            <a:xfrm>
              <a:off x="1933575" y="1181100"/>
              <a:ext cx="9067800" cy="5543550"/>
            </a:xfrm>
            <a:prstGeom prst="rect">
              <a:avLst/>
            </a:prstGeom>
            <a:ln>
              <a:noFill/>
            </a:ln>
            <a:effectLst>
              <a:softEdge rad="112500"/>
            </a:effectLst>
          </p:spPr>
        </p:pic>
        <p:pic>
          <p:nvPicPr>
            <p:cNvPr id="15" name="Picture 14">
              <a:extLst>
                <a:ext uri="{FF2B5EF4-FFF2-40B4-BE49-F238E27FC236}">
                  <a16:creationId xmlns:a16="http://schemas.microsoft.com/office/drawing/2014/main" id="{A2055231-3908-45D3-BC1B-7E63AF53F353}"/>
                </a:ext>
              </a:extLst>
            </p:cNvPr>
            <p:cNvPicPr>
              <a:picLocks noChangeAspect="1"/>
            </p:cNvPicPr>
            <p:nvPr/>
          </p:nvPicPr>
          <p:blipFill>
            <a:blip r:embed="rId4"/>
            <a:stretch>
              <a:fillRect/>
            </a:stretch>
          </p:blipFill>
          <p:spPr>
            <a:xfrm>
              <a:off x="1933575" y="1171576"/>
              <a:ext cx="6600826" cy="2524124"/>
            </a:xfrm>
            <a:prstGeom prst="rect">
              <a:avLst/>
            </a:prstGeom>
            <a:ln>
              <a:noFill/>
            </a:ln>
            <a:effectLst>
              <a:softEdge rad="112500"/>
            </a:effectLst>
          </p:spPr>
        </p:pic>
      </p:grpSp>
      <p:pic>
        <p:nvPicPr>
          <p:cNvPr id="16" name="Picture 15">
            <a:extLst>
              <a:ext uri="{FF2B5EF4-FFF2-40B4-BE49-F238E27FC236}">
                <a16:creationId xmlns:a16="http://schemas.microsoft.com/office/drawing/2014/main" id="{457A9485-BC87-43E6-90FF-58047C38C8C4}"/>
              </a:ext>
            </a:extLst>
          </p:cNvPr>
          <p:cNvPicPr>
            <a:picLocks noChangeAspect="1"/>
          </p:cNvPicPr>
          <p:nvPr/>
        </p:nvPicPr>
        <p:blipFill>
          <a:blip r:embed="rId5"/>
          <a:stretch>
            <a:fillRect/>
          </a:stretch>
        </p:blipFill>
        <p:spPr>
          <a:xfrm>
            <a:off x="4099301" y="-273771"/>
            <a:ext cx="3955642" cy="1777912"/>
          </a:xfrm>
          <a:prstGeom prst="rect">
            <a:avLst/>
          </a:prstGeom>
        </p:spPr>
      </p:pic>
      <p:sp>
        <p:nvSpPr>
          <p:cNvPr id="5" name="TextBox 4">
            <a:extLst>
              <a:ext uri="{FF2B5EF4-FFF2-40B4-BE49-F238E27FC236}">
                <a16:creationId xmlns:a16="http://schemas.microsoft.com/office/drawing/2014/main" id="{8446022D-A4B7-4998-A96D-0F6554DC049C}"/>
              </a:ext>
            </a:extLst>
          </p:cNvPr>
          <p:cNvSpPr txBox="1"/>
          <p:nvPr/>
        </p:nvSpPr>
        <p:spPr>
          <a:xfrm>
            <a:off x="453916" y="942646"/>
            <a:ext cx="11382374" cy="6063198"/>
          </a:xfrm>
          <a:prstGeom prst="rect">
            <a:avLst/>
          </a:prstGeom>
          <a:noFill/>
        </p:spPr>
        <p:txBody>
          <a:bodyPr wrap="square" rtlCol="0">
            <a:spAutoFit/>
          </a:bodyPr>
          <a:lstStyle/>
          <a:p>
            <a:pPr algn="just"/>
            <a:r>
              <a:rPr lang="en-US" sz="28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0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Ngẩng đầu nhìn lên trời, bạn thấy gì nào? Bạn có thể thấy những con chim đang bay, những vòm cây xanh biếc, những tia nắng xuyên qua đám mây trắng muốt như bông. Đôi khi bạn còn thấy những giọt mưa đang rơi xuống hay đàn bướm dập dờn trong gió nhẹ.</a:t>
            </a:r>
          </a:p>
          <a:p>
            <a:pPr algn="just"/>
            <a:r>
              <a:rPr lang="en-US" sz="30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30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Bầu trời có màu gì nhỉ? Bầu trời thường có màu xanh lơ vào ban ngày, màu đen vào ban đêm. Tuy vậy, tùy vào thời tiết mà bầu trời có những sắc màu khác nhau. Khi mặt trời chiếu vào bầu không khí chứa nhiều hơi nước sau cơn mưa, bạn sẽ nhìn thấy bảy sắc màu rực rỡ của cầu vồng.</a:t>
            </a:r>
          </a:p>
          <a:p>
            <a:pPr algn="just"/>
            <a:r>
              <a:rPr lang="en-US" sz="30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30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Bầu trời bao quanh Trái Đất và cung cấp không khí cho con người, loài vật và cây cối. Vì vậy, giữ bầu trời được trong lành chính là góp phần duy trì sự sống cho muôn loài.</a:t>
            </a:r>
          </a:p>
          <a:p>
            <a:pPr algn="r"/>
            <a:r>
              <a:rPr lang="vi-VN" sz="28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(Theo </a:t>
            </a:r>
            <a:r>
              <a:rPr lang="vi-VN" sz="2800" b="1" i="1"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Từ điển bách khoa toàn thư đầu tiên của tôi</a:t>
            </a:r>
            <a:r>
              <a:rPr lang="vi-VN" sz="28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814950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70C758-6E31-4C4C-A90C-99E77CB59341}"/>
              </a:ext>
            </a:extLst>
          </p:cNvPr>
          <p:cNvSpPr txBox="1"/>
          <p:nvPr/>
        </p:nvSpPr>
        <p:spPr>
          <a:xfrm>
            <a:off x="523875" y="1152525"/>
            <a:ext cx="11344275" cy="42005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微软雅黑"/>
              <a:cs typeface="+mn-cs"/>
            </a:endParaRPr>
          </a:p>
        </p:txBody>
      </p:sp>
      <p:grpSp>
        <p:nvGrpSpPr>
          <p:cNvPr id="11" name="Group 10">
            <a:extLst>
              <a:ext uri="{FF2B5EF4-FFF2-40B4-BE49-F238E27FC236}">
                <a16:creationId xmlns:a16="http://schemas.microsoft.com/office/drawing/2014/main" id="{D76E98CF-C4BF-40E3-9B88-F8A36A26881E}"/>
              </a:ext>
            </a:extLst>
          </p:cNvPr>
          <p:cNvGrpSpPr/>
          <p:nvPr/>
        </p:nvGrpSpPr>
        <p:grpSpPr>
          <a:xfrm>
            <a:off x="-85725" y="0"/>
            <a:ext cx="9667875" cy="6934200"/>
            <a:chOff x="1933575" y="1171576"/>
            <a:chExt cx="9067800" cy="5553074"/>
          </a:xfrm>
        </p:grpSpPr>
        <p:pic>
          <p:nvPicPr>
            <p:cNvPr id="14" name="Picture 13">
              <a:extLst>
                <a:ext uri="{FF2B5EF4-FFF2-40B4-BE49-F238E27FC236}">
                  <a16:creationId xmlns:a16="http://schemas.microsoft.com/office/drawing/2014/main" id="{C48C5F0D-8879-4661-BD5F-381360A8D317}"/>
                </a:ext>
              </a:extLst>
            </p:cNvPr>
            <p:cNvPicPr>
              <a:picLocks noChangeAspect="1"/>
            </p:cNvPicPr>
            <p:nvPr/>
          </p:nvPicPr>
          <p:blipFill>
            <a:blip r:embed="rId4"/>
            <a:stretch>
              <a:fillRect/>
            </a:stretch>
          </p:blipFill>
          <p:spPr>
            <a:xfrm>
              <a:off x="1933575" y="1181100"/>
              <a:ext cx="9067800" cy="5543550"/>
            </a:xfrm>
            <a:prstGeom prst="rect">
              <a:avLst/>
            </a:prstGeom>
            <a:ln>
              <a:noFill/>
            </a:ln>
            <a:effectLst>
              <a:softEdge rad="112500"/>
            </a:effectLst>
          </p:spPr>
        </p:pic>
        <p:pic>
          <p:nvPicPr>
            <p:cNvPr id="15" name="Picture 14">
              <a:extLst>
                <a:ext uri="{FF2B5EF4-FFF2-40B4-BE49-F238E27FC236}">
                  <a16:creationId xmlns:a16="http://schemas.microsoft.com/office/drawing/2014/main" id="{A2055231-3908-45D3-BC1B-7E63AF53F353}"/>
                </a:ext>
              </a:extLst>
            </p:cNvPr>
            <p:cNvPicPr>
              <a:picLocks noChangeAspect="1"/>
            </p:cNvPicPr>
            <p:nvPr/>
          </p:nvPicPr>
          <p:blipFill>
            <a:blip r:embed="rId5"/>
            <a:stretch>
              <a:fillRect/>
            </a:stretch>
          </p:blipFill>
          <p:spPr>
            <a:xfrm>
              <a:off x="1933575" y="1171576"/>
              <a:ext cx="6600826" cy="2524124"/>
            </a:xfrm>
            <a:prstGeom prst="rect">
              <a:avLst/>
            </a:prstGeom>
            <a:ln>
              <a:noFill/>
            </a:ln>
            <a:effectLst>
              <a:softEdge rad="112500"/>
            </a:effectLst>
          </p:spPr>
        </p:pic>
      </p:grpSp>
      <p:pic>
        <p:nvPicPr>
          <p:cNvPr id="16" name="Picture 15">
            <a:extLst>
              <a:ext uri="{FF2B5EF4-FFF2-40B4-BE49-F238E27FC236}">
                <a16:creationId xmlns:a16="http://schemas.microsoft.com/office/drawing/2014/main" id="{457A9485-BC87-43E6-90FF-58047C38C8C4}"/>
              </a:ext>
            </a:extLst>
          </p:cNvPr>
          <p:cNvPicPr>
            <a:picLocks noChangeAspect="1"/>
          </p:cNvPicPr>
          <p:nvPr/>
        </p:nvPicPr>
        <p:blipFill>
          <a:blip r:embed="rId6"/>
          <a:stretch>
            <a:fillRect/>
          </a:stretch>
        </p:blipFill>
        <p:spPr>
          <a:xfrm>
            <a:off x="4115067" y="-116116"/>
            <a:ext cx="3955642" cy="1777912"/>
          </a:xfrm>
          <a:prstGeom prst="rect">
            <a:avLst/>
          </a:prstGeom>
        </p:spPr>
      </p:pic>
      <p:sp>
        <p:nvSpPr>
          <p:cNvPr id="5" name="TextBox 4">
            <a:extLst>
              <a:ext uri="{FF2B5EF4-FFF2-40B4-BE49-F238E27FC236}">
                <a16:creationId xmlns:a16="http://schemas.microsoft.com/office/drawing/2014/main" id="{8446022D-A4B7-4998-A96D-0F6554DC049C}"/>
              </a:ext>
            </a:extLst>
          </p:cNvPr>
          <p:cNvSpPr txBox="1"/>
          <p:nvPr/>
        </p:nvSpPr>
        <p:spPr>
          <a:xfrm>
            <a:off x="422386" y="1005709"/>
            <a:ext cx="11382374"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Ngẩng đầu nhìn lên trời, bạn thấy gì nào? Bạn có thể thấy những con chim đang bay, những vòm cây xanh biếc, những tia nắng xuyên qua đám mây trắng muốt như bông. Đôi khi bạn còn thấy những giọt mưa đang rơi xuống hay đàn bướm dập dờn trong gió nhẹ.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Bầu trời có màu gì nhỉ? Bầu trời thường có màu xanh lơ vào ban ngày, màu đen vào ban đêm. Tuy vậy, tùy vào thời tiết mà bầu trời có những sắc màu khác nhau. Khi mặt trời chiếu vào bầu không khí chứa nhiều hơi nước sau cơn mưa, bạn sẽ nhìn thấy bảy sắc màu rực rỡ của cầu vồng.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Bầu trời bao quanh Trái Đất và cung cấp không khí cho con người, loài vật và cây cối. Vì vậy, giữ bầu trời được trong lành chính là góp phần duy trì sự sống cho muôn loài.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a:t>
            </a:r>
            <a:r>
              <a:rPr kumimoji="0" lang="vi-VN" sz="3000" b="1" i="1"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 điển bách khoa toàn thư đầu tiên của tôi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9" name="组合 5">
            <a:extLst>
              <a:ext uri="{FF2B5EF4-FFF2-40B4-BE49-F238E27FC236}">
                <a16:creationId xmlns:a16="http://schemas.microsoft.com/office/drawing/2014/main" id="{80131505-583A-494F-A25C-5EFFFEBCB62F}"/>
              </a:ext>
            </a:extLst>
          </p:cNvPr>
          <p:cNvGrpSpPr/>
          <p:nvPr/>
        </p:nvGrpSpPr>
        <p:grpSpPr>
          <a:xfrm>
            <a:off x="223102" y="0"/>
            <a:ext cx="3758348" cy="957872"/>
            <a:chOff x="2954954" y="4334354"/>
            <a:chExt cx="6334189" cy="1214046"/>
          </a:xfrm>
        </p:grpSpPr>
        <p:sp>
          <p:nvSpPr>
            <p:cNvPr id="10" name="矩形 15">
              <a:extLst>
                <a:ext uri="{FF2B5EF4-FFF2-40B4-BE49-F238E27FC236}">
                  <a16:creationId xmlns:a16="http://schemas.microsoft.com/office/drawing/2014/main" id="{B809F569-16DE-4652-94A6-F34118BF9588}"/>
                </a:ext>
              </a:extLst>
            </p:cNvPr>
            <p:cNvSpPr/>
            <p:nvPr/>
          </p:nvSpPr>
          <p:spPr>
            <a:xfrm>
              <a:off x="3048503" y="4805889"/>
              <a:ext cx="6240640" cy="742511"/>
            </a:xfrm>
            <a:prstGeom prst="rect">
              <a:avLst/>
            </a:prstGeom>
            <a:solidFill>
              <a:srgbClr val="E75D55"/>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2" name="矩形 17">
              <a:extLst>
                <a:ext uri="{FF2B5EF4-FFF2-40B4-BE49-F238E27FC236}">
                  <a16:creationId xmlns:a16="http://schemas.microsoft.com/office/drawing/2014/main" id="{2BAFA65B-6837-493D-BD87-83885BAC52C9}"/>
                </a:ext>
              </a:extLst>
            </p:cNvPr>
            <p:cNvSpPr/>
            <p:nvPr/>
          </p:nvSpPr>
          <p:spPr>
            <a:xfrm>
              <a:off x="2954954" y="4503368"/>
              <a:ext cx="6240640" cy="79765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3" name="矩形 19">
              <a:extLst>
                <a:ext uri="{FF2B5EF4-FFF2-40B4-BE49-F238E27FC236}">
                  <a16:creationId xmlns:a16="http://schemas.microsoft.com/office/drawing/2014/main" id="{EA29D948-323E-451B-A597-7940402405DA}"/>
                </a:ext>
              </a:extLst>
            </p:cNvPr>
            <p:cNvSpPr/>
            <p:nvPr/>
          </p:nvSpPr>
          <p:spPr>
            <a:xfrm>
              <a:off x="3010551" y="4334354"/>
              <a:ext cx="6247871" cy="93759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Cùng</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chia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đoạn</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endParaRPr>
            </a:p>
          </p:txBody>
        </p:sp>
      </p:grpSp>
      <p:sp>
        <p:nvSpPr>
          <p:cNvPr id="17" name="Oval 16">
            <a:extLst>
              <a:ext uri="{FF2B5EF4-FFF2-40B4-BE49-F238E27FC236}">
                <a16:creationId xmlns:a16="http://schemas.microsoft.com/office/drawing/2014/main" id="{89BFB8D2-636E-4350-A69A-40130C7AC0A1}"/>
              </a:ext>
            </a:extLst>
          </p:cNvPr>
          <p:cNvSpPr/>
          <p:nvPr/>
        </p:nvSpPr>
        <p:spPr>
          <a:xfrm>
            <a:off x="0" y="1099164"/>
            <a:ext cx="527051" cy="5270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1</a:t>
            </a:r>
          </a:p>
        </p:txBody>
      </p:sp>
      <p:sp>
        <p:nvSpPr>
          <p:cNvPr id="18" name="Oval 17">
            <a:extLst>
              <a:ext uri="{FF2B5EF4-FFF2-40B4-BE49-F238E27FC236}">
                <a16:creationId xmlns:a16="http://schemas.microsoft.com/office/drawing/2014/main" id="{48BCD09C-EFE0-45B4-A1A8-6E0BBA24BDAC}"/>
              </a:ext>
            </a:extLst>
          </p:cNvPr>
          <p:cNvSpPr/>
          <p:nvPr/>
        </p:nvSpPr>
        <p:spPr>
          <a:xfrm>
            <a:off x="0" y="2924023"/>
            <a:ext cx="527051" cy="5270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2</a:t>
            </a:r>
          </a:p>
        </p:txBody>
      </p:sp>
      <p:sp>
        <p:nvSpPr>
          <p:cNvPr id="19" name="Oval 18">
            <a:extLst>
              <a:ext uri="{FF2B5EF4-FFF2-40B4-BE49-F238E27FC236}">
                <a16:creationId xmlns:a16="http://schemas.microsoft.com/office/drawing/2014/main" id="{06A24384-E380-4C36-860D-C3A8A96DF692}"/>
              </a:ext>
            </a:extLst>
          </p:cNvPr>
          <p:cNvSpPr/>
          <p:nvPr/>
        </p:nvSpPr>
        <p:spPr>
          <a:xfrm>
            <a:off x="0" y="5152216"/>
            <a:ext cx="527051" cy="5270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3</a:t>
            </a:r>
          </a:p>
        </p:txBody>
      </p:sp>
      <p:grpSp>
        <p:nvGrpSpPr>
          <p:cNvPr id="2" name="组合 5">
            <a:extLst>
              <a:ext uri="{FF2B5EF4-FFF2-40B4-BE49-F238E27FC236}">
                <a16:creationId xmlns:a16="http://schemas.microsoft.com/office/drawing/2014/main" id="{5129C620-1CB0-265B-3B16-FCD0291E0DB5}"/>
              </a:ext>
            </a:extLst>
          </p:cNvPr>
          <p:cNvGrpSpPr/>
          <p:nvPr/>
        </p:nvGrpSpPr>
        <p:grpSpPr>
          <a:xfrm>
            <a:off x="233613" y="-162911"/>
            <a:ext cx="3726817" cy="957872"/>
            <a:chOff x="3008095" y="4334354"/>
            <a:chExt cx="6281048" cy="1214046"/>
          </a:xfrm>
        </p:grpSpPr>
        <p:sp>
          <p:nvSpPr>
            <p:cNvPr id="4" name="矩形 15">
              <a:extLst>
                <a:ext uri="{FF2B5EF4-FFF2-40B4-BE49-F238E27FC236}">
                  <a16:creationId xmlns:a16="http://schemas.microsoft.com/office/drawing/2014/main" id="{898D24CE-FEA8-4669-5714-A722C91255B3}"/>
                </a:ext>
              </a:extLst>
            </p:cNvPr>
            <p:cNvSpPr/>
            <p:nvPr/>
          </p:nvSpPr>
          <p:spPr>
            <a:xfrm>
              <a:off x="3048503" y="4805889"/>
              <a:ext cx="6240640" cy="742511"/>
            </a:xfrm>
            <a:prstGeom prst="rect">
              <a:avLst/>
            </a:prstGeom>
            <a:solidFill>
              <a:srgbClr val="E75D55"/>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 name="矩形 17">
              <a:extLst>
                <a:ext uri="{FF2B5EF4-FFF2-40B4-BE49-F238E27FC236}">
                  <a16:creationId xmlns:a16="http://schemas.microsoft.com/office/drawing/2014/main" id="{219AD8FF-150D-6A64-AD9E-8A9E42AB7131}"/>
                </a:ext>
              </a:extLst>
            </p:cNvPr>
            <p:cNvSpPr/>
            <p:nvPr/>
          </p:nvSpPr>
          <p:spPr>
            <a:xfrm>
              <a:off x="3008095" y="4723169"/>
              <a:ext cx="6240639" cy="79765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7" name="矩形 19">
              <a:extLst>
                <a:ext uri="{FF2B5EF4-FFF2-40B4-BE49-F238E27FC236}">
                  <a16:creationId xmlns:a16="http://schemas.microsoft.com/office/drawing/2014/main" id="{9D0F0778-1845-4752-6C5E-5F00FEBE1EA6}"/>
                </a:ext>
              </a:extLst>
            </p:cNvPr>
            <p:cNvSpPr/>
            <p:nvPr/>
          </p:nvSpPr>
          <p:spPr>
            <a:xfrm>
              <a:off x="3010551" y="4334354"/>
              <a:ext cx="6247871" cy="94108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Đọc</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nối</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tiếp</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đoạn</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endParaRPr>
            </a:p>
          </p:txBody>
        </p:sp>
      </p:grpSp>
    </p:spTree>
    <p:extLst>
      <p:ext uri="{BB962C8B-B14F-4D97-AF65-F5344CB8AC3E}">
        <p14:creationId xmlns:p14="http://schemas.microsoft.com/office/powerpoint/2010/main" val="68953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E2C1AB-9D17-485E-83A3-B2C2AD46B488}"/>
              </a:ext>
            </a:extLst>
          </p:cNvPr>
          <p:cNvGrpSpPr/>
          <p:nvPr/>
        </p:nvGrpSpPr>
        <p:grpSpPr>
          <a:xfrm>
            <a:off x="276226" y="0"/>
            <a:ext cx="6372224" cy="1885950"/>
            <a:chOff x="1470025" y="0"/>
            <a:chExt cx="2924174" cy="1560136"/>
          </a:xfrm>
        </p:grpSpPr>
        <p:pic>
          <p:nvPicPr>
            <p:cNvPr id="6" name="图片 5">
              <a:extLst>
                <a:ext uri="{FF2B5EF4-FFF2-40B4-BE49-F238E27FC236}">
                  <a16:creationId xmlns:a16="http://schemas.microsoft.com/office/drawing/2014/main" id="{82627BDD-2FDE-4AC2-B2E5-BBE6FF43C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025" y="0"/>
              <a:ext cx="2924174" cy="1560136"/>
            </a:xfrm>
            <a:prstGeom prst="rect">
              <a:avLst/>
            </a:prstGeom>
          </p:spPr>
        </p:pic>
        <p:sp>
          <p:nvSpPr>
            <p:cNvPr id="7" name="文本框 6">
              <a:extLst>
                <a:ext uri="{FF2B5EF4-FFF2-40B4-BE49-F238E27FC236}">
                  <a16:creationId xmlns:a16="http://schemas.microsoft.com/office/drawing/2014/main" id="{AAC70EFB-ECD5-4258-A087-C521C2D81654}"/>
                </a:ext>
              </a:extLst>
            </p:cNvPr>
            <p:cNvSpPr txBox="1"/>
            <p:nvPr/>
          </p:nvSpPr>
          <p:spPr>
            <a:xfrm>
              <a:off x="1825575" y="297258"/>
              <a:ext cx="2009141" cy="5855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F00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Luyện</a:t>
              </a:r>
              <a:r>
                <a:rPr kumimoji="0" lang="en-US" altLang="zh-CN" sz="4000" b="1" i="0" u="none" strike="noStrike" kern="1200" cap="none" spc="0" normalizeH="0" noProof="0" dirty="0">
                  <a:ln>
                    <a:noFill/>
                  </a:ln>
                  <a:solidFill>
                    <a:srgbClr val="FF00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kumimoji="0" lang="en-US" altLang="zh-CN" sz="4000" b="1" i="0" u="none" strike="noStrike" kern="1200" cap="none" spc="0" normalizeH="0" noProof="0" dirty="0" err="1">
                  <a:ln>
                    <a:noFill/>
                  </a:ln>
                  <a:solidFill>
                    <a:srgbClr val="FF00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đọc</a:t>
              </a:r>
              <a:r>
                <a:rPr kumimoji="0" lang="en-US" altLang="zh-CN" sz="4000" b="1" i="0" u="none" strike="noStrike" kern="1200" cap="none" spc="0" normalizeH="0" noProof="0" dirty="0">
                  <a:ln>
                    <a:noFill/>
                  </a:ln>
                  <a:solidFill>
                    <a:srgbClr val="FF00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kumimoji="0" lang="en-US" altLang="zh-CN" sz="4000" b="1" i="0" u="none" strike="noStrike" kern="1200" cap="none" spc="0" normalizeH="0" noProof="0" dirty="0" err="1">
                  <a:ln>
                    <a:noFill/>
                  </a:ln>
                  <a:solidFill>
                    <a:srgbClr val="FF00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từ</a:t>
              </a:r>
              <a:r>
                <a:rPr kumimoji="0" lang="en-US" altLang="zh-CN" sz="4000" b="1" i="0" u="none" strike="noStrike" kern="1200" cap="none" spc="0" normalizeH="0" noProof="0" dirty="0">
                  <a:ln>
                    <a:noFill/>
                  </a:ln>
                  <a:solidFill>
                    <a:srgbClr val="FF00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kumimoji="0" lang="en-US" altLang="zh-CN" sz="4000" b="1" i="0" u="none" strike="noStrike" kern="1200" cap="none" spc="0" normalizeH="0" noProof="0" dirty="0" err="1">
                  <a:ln>
                    <a:noFill/>
                  </a:ln>
                  <a:solidFill>
                    <a:srgbClr val="FF00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khó</a:t>
              </a:r>
              <a:endParaRPr kumimoji="0" lang="zh-CN"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grpSp>
      <p:grpSp>
        <p:nvGrpSpPr>
          <p:cNvPr id="5" name="Group 4">
            <a:extLst>
              <a:ext uri="{FF2B5EF4-FFF2-40B4-BE49-F238E27FC236}">
                <a16:creationId xmlns:a16="http://schemas.microsoft.com/office/drawing/2014/main" id="{DAD23F7D-F73A-4F76-9B66-63E5C897F904}"/>
              </a:ext>
            </a:extLst>
          </p:cNvPr>
          <p:cNvGrpSpPr/>
          <p:nvPr/>
        </p:nvGrpSpPr>
        <p:grpSpPr>
          <a:xfrm>
            <a:off x="410618" y="1435308"/>
            <a:ext cx="3338012" cy="2757488"/>
            <a:chOff x="7325768" y="2244933"/>
            <a:chExt cx="3338012" cy="2757488"/>
          </a:xfrm>
        </p:grpSpPr>
        <p:pic>
          <p:nvPicPr>
            <p:cNvPr id="4" name="图片 3" descr="图片包含 动物&#10;&#10;已生成高可信度的说明">
              <a:extLst>
                <a:ext uri="{FF2B5EF4-FFF2-40B4-BE49-F238E27FC236}">
                  <a16:creationId xmlns:a16="http://schemas.microsoft.com/office/drawing/2014/main" id="{70C1152E-324E-45E8-B264-518F754AD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5768" y="2244933"/>
              <a:ext cx="3338012" cy="2757488"/>
            </a:xfrm>
            <a:prstGeom prst="rect">
              <a:avLst/>
            </a:prstGeom>
          </p:spPr>
        </p:pic>
        <p:sp>
          <p:nvSpPr>
            <p:cNvPr id="2" name="矩形 1">
              <a:extLst>
                <a:ext uri="{FF2B5EF4-FFF2-40B4-BE49-F238E27FC236}">
                  <a16:creationId xmlns:a16="http://schemas.microsoft.com/office/drawing/2014/main" id="{0373068A-5D0F-43C8-A54C-95375D99077A}"/>
                </a:ext>
              </a:extLst>
            </p:cNvPr>
            <p:cNvSpPr/>
            <p:nvPr/>
          </p:nvSpPr>
          <p:spPr>
            <a:xfrm>
              <a:off x="7891461" y="3473435"/>
              <a:ext cx="208121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xanh</a:t>
              </a:r>
              <a:r>
                <a:rPr kumimoji="1"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kumimoji="1"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biếc</a:t>
              </a:r>
              <a:endParaRPr kumimoji="1" lang="zh-C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endParaRPr>
            </a:p>
          </p:txBody>
        </p:sp>
      </p:grpSp>
      <p:grpSp>
        <p:nvGrpSpPr>
          <p:cNvPr id="9" name="Group 8">
            <a:extLst>
              <a:ext uri="{FF2B5EF4-FFF2-40B4-BE49-F238E27FC236}">
                <a16:creationId xmlns:a16="http://schemas.microsoft.com/office/drawing/2014/main" id="{A08221DC-03ED-47AA-9507-59E13FF31F78}"/>
              </a:ext>
            </a:extLst>
          </p:cNvPr>
          <p:cNvGrpSpPr/>
          <p:nvPr/>
        </p:nvGrpSpPr>
        <p:grpSpPr>
          <a:xfrm>
            <a:off x="3706268" y="1463883"/>
            <a:ext cx="3338012" cy="2757488"/>
            <a:chOff x="7325768" y="2244933"/>
            <a:chExt cx="3338012" cy="2757488"/>
          </a:xfrm>
        </p:grpSpPr>
        <p:pic>
          <p:nvPicPr>
            <p:cNvPr id="10" name="图片 3" descr="图片包含 动物&#10;&#10;已生成高可信度的说明">
              <a:extLst>
                <a:ext uri="{FF2B5EF4-FFF2-40B4-BE49-F238E27FC236}">
                  <a16:creationId xmlns:a16="http://schemas.microsoft.com/office/drawing/2014/main" id="{EB2DC629-246C-4BC3-9B34-D62AF51B9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5768" y="2244933"/>
              <a:ext cx="3338012" cy="2757488"/>
            </a:xfrm>
            <a:prstGeom prst="rect">
              <a:avLst/>
            </a:prstGeom>
          </p:spPr>
        </p:pic>
        <p:sp>
          <p:nvSpPr>
            <p:cNvPr id="12" name="矩形 1">
              <a:extLst>
                <a:ext uri="{FF2B5EF4-FFF2-40B4-BE49-F238E27FC236}">
                  <a16:creationId xmlns:a16="http://schemas.microsoft.com/office/drawing/2014/main" id="{09166927-2C41-4B3C-9109-A7402861C256}"/>
                </a:ext>
              </a:extLst>
            </p:cNvPr>
            <p:cNvSpPr/>
            <p:nvPr/>
          </p:nvSpPr>
          <p:spPr>
            <a:xfrm>
              <a:off x="7891461" y="3473435"/>
              <a:ext cx="208121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dập</a:t>
              </a:r>
              <a:r>
                <a:rPr kumimoji="1"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kumimoji="1"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dờn</a:t>
              </a:r>
              <a:endParaRPr kumimoji="1" lang="zh-C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endParaRPr>
            </a:p>
          </p:txBody>
        </p:sp>
      </p:grpSp>
      <p:grpSp>
        <p:nvGrpSpPr>
          <p:cNvPr id="13" name="Group 12">
            <a:extLst>
              <a:ext uri="{FF2B5EF4-FFF2-40B4-BE49-F238E27FC236}">
                <a16:creationId xmlns:a16="http://schemas.microsoft.com/office/drawing/2014/main" id="{C2831254-1BC1-4D9F-AA2F-FDD9CA0A7752}"/>
              </a:ext>
            </a:extLst>
          </p:cNvPr>
          <p:cNvGrpSpPr/>
          <p:nvPr/>
        </p:nvGrpSpPr>
        <p:grpSpPr>
          <a:xfrm>
            <a:off x="6935243" y="1425783"/>
            <a:ext cx="3338012" cy="2757488"/>
            <a:chOff x="7325768" y="2244933"/>
            <a:chExt cx="3338012" cy="2757488"/>
          </a:xfrm>
        </p:grpSpPr>
        <p:pic>
          <p:nvPicPr>
            <p:cNvPr id="14" name="图片 3" descr="图片包含 动物&#10;&#10;已生成高可信度的说明">
              <a:extLst>
                <a:ext uri="{FF2B5EF4-FFF2-40B4-BE49-F238E27FC236}">
                  <a16:creationId xmlns:a16="http://schemas.microsoft.com/office/drawing/2014/main" id="{95F2B590-8792-4601-BA8F-5F080436D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5768" y="2244933"/>
              <a:ext cx="3338012" cy="2757488"/>
            </a:xfrm>
            <a:prstGeom prst="rect">
              <a:avLst/>
            </a:prstGeom>
          </p:spPr>
        </p:pic>
        <p:sp>
          <p:nvSpPr>
            <p:cNvPr id="15" name="矩形 1">
              <a:extLst>
                <a:ext uri="{FF2B5EF4-FFF2-40B4-BE49-F238E27FC236}">
                  <a16:creationId xmlns:a16="http://schemas.microsoft.com/office/drawing/2014/main" id="{2F1E4AD3-0F14-41D1-AA1B-128BC4DE636F}"/>
                </a:ext>
              </a:extLst>
            </p:cNvPr>
            <p:cNvSpPr/>
            <p:nvPr/>
          </p:nvSpPr>
          <p:spPr>
            <a:xfrm>
              <a:off x="7891461" y="3473435"/>
              <a:ext cx="208121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giọt</a:t>
              </a:r>
              <a:r>
                <a:rPr kumimoji="1"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kumimoji="1"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mưa</a:t>
              </a:r>
              <a:endParaRPr kumimoji="1" lang="zh-C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endParaRPr>
            </a:p>
          </p:txBody>
        </p:sp>
      </p:grpSp>
      <p:grpSp>
        <p:nvGrpSpPr>
          <p:cNvPr id="16" name="Group 15">
            <a:extLst>
              <a:ext uri="{FF2B5EF4-FFF2-40B4-BE49-F238E27FC236}">
                <a16:creationId xmlns:a16="http://schemas.microsoft.com/office/drawing/2014/main" id="{50E0C432-348B-4933-AAD7-8B84865FECF1}"/>
              </a:ext>
            </a:extLst>
          </p:cNvPr>
          <p:cNvGrpSpPr/>
          <p:nvPr/>
        </p:nvGrpSpPr>
        <p:grpSpPr>
          <a:xfrm>
            <a:off x="2334668" y="3378408"/>
            <a:ext cx="3338012" cy="2757488"/>
            <a:chOff x="7325768" y="2244933"/>
            <a:chExt cx="3338012" cy="2757488"/>
          </a:xfrm>
        </p:grpSpPr>
        <p:pic>
          <p:nvPicPr>
            <p:cNvPr id="17" name="图片 3" descr="图片包含 动物&#10;&#10;已生成高可信度的说明">
              <a:extLst>
                <a:ext uri="{FF2B5EF4-FFF2-40B4-BE49-F238E27FC236}">
                  <a16:creationId xmlns:a16="http://schemas.microsoft.com/office/drawing/2014/main" id="{B44AA4B4-FF06-4DC2-83FD-23773C505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5768" y="2244933"/>
              <a:ext cx="3338012" cy="2757488"/>
            </a:xfrm>
            <a:prstGeom prst="rect">
              <a:avLst/>
            </a:prstGeom>
          </p:spPr>
        </p:pic>
        <p:sp>
          <p:nvSpPr>
            <p:cNvPr id="18" name="矩形 1">
              <a:extLst>
                <a:ext uri="{FF2B5EF4-FFF2-40B4-BE49-F238E27FC236}">
                  <a16:creationId xmlns:a16="http://schemas.microsoft.com/office/drawing/2014/main" id="{31D2A9EA-E5DA-4F11-838A-6F0FBC718723}"/>
                </a:ext>
              </a:extLst>
            </p:cNvPr>
            <p:cNvSpPr/>
            <p:nvPr/>
          </p:nvSpPr>
          <p:spPr>
            <a:xfrm>
              <a:off x="7891461" y="3473435"/>
              <a:ext cx="208121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rực</a:t>
              </a:r>
              <a:r>
                <a:rPr kumimoji="1"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kumimoji="1"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rỡ</a:t>
              </a:r>
              <a:endParaRPr kumimoji="1" lang="zh-C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endParaRPr>
            </a:p>
          </p:txBody>
        </p:sp>
      </p:grpSp>
      <p:grpSp>
        <p:nvGrpSpPr>
          <p:cNvPr id="19" name="Group 18">
            <a:extLst>
              <a:ext uri="{FF2B5EF4-FFF2-40B4-BE49-F238E27FC236}">
                <a16:creationId xmlns:a16="http://schemas.microsoft.com/office/drawing/2014/main" id="{F16E2537-4EF7-4708-8838-5AFB7C569EEF}"/>
              </a:ext>
            </a:extLst>
          </p:cNvPr>
          <p:cNvGrpSpPr/>
          <p:nvPr/>
        </p:nvGrpSpPr>
        <p:grpSpPr>
          <a:xfrm>
            <a:off x="5620793" y="3426033"/>
            <a:ext cx="3338012" cy="2757488"/>
            <a:chOff x="7325768" y="2244933"/>
            <a:chExt cx="3338012" cy="2757488"/>
          </a:xfrm>
        </p:grpSpPr>
        <p:pic>
          <p:nvPicPr>
            <p:cNvPr id="20" name="图片 3" descr="图片包含 动物&#10;&#10;已生成高可信度的说明">
              <a:extLst>
                <a:ext uri="{FF2B5EF4-FFF2-40B4-BE49-F238E27FC236}">
                  <a16:creationId xmlns:a16="http://schemas.microsoft.com/office/drawing/2014/main" id="{58C7BFAD-0633-4585-BF4E-4252FD9213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5768" y="2244933"/>
              <a:ext cx="3338012" cy="2757488"/>
            </a:xfrm>
            <a:prstGeom prst="rect">
              <a:avLst/>
            </a:prstGeom>
          </p:spPr>
        </p:pic>
        <p:sp>
          <p:nvSpPr>
            <p:cNvPr id="21" name="矩形 1">
              <a:extLst>
                <a:ext uri="{FF2B5EF4-FFF2-40B4-BE49-F238E27FC236}">
                  <a16:creationId xmlns:a16="http://schemas.microsoft.com/office/drawing/2014/main" id="{2F029EF3-C67A-4575-A782-F16D97629D99}"/>
                </a:ext>
              </a:extLst>
            </p:cNvPr>
            <p:cNvSpPr/>
            <p:nvPr/>
          </p:nvSpPr>
          <p:spPr>
            <a:xfrm>
              <a:off x="7891461" y="3473435"/>
              <a:ext cx="208121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sức</a:t>
              </a:r>
              <a:r>
                <a:rPr kumimoji="1"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kumimoji="1"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sống</a:t>
              </a:r>
              <a:endParaRPr kumimoji="1" lang="zh-C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endParaRPr>
            </a:p>
          </p:txBody>
        </p:sp>
      </p:grpSp>
    </p:spTree>
    <p:extLst>
      <p:ext uri="{BB962C8B-B14F-4D97-AF65-F5344CB8AC3E}">
        <p14:creationId xmlns:p14="http://schemas.microsoft.com/office/powerpoint/2010/main" val="2148318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70C758-6E31-4C4C-A90C-99E77CB59341}"/>
              </a:ext>
            </a:extLst>
          </p:cNvPr>
          <p:cNvSpPr txBox="1"/>
          <p:nvPr/>
        </p:nvSpPr>
        <p:spPr>
          <a:xfrm>
            <a:off x="523875" y="1152525"/>
            <a:ext cx="11344275" cy="42005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微软雅黑"/>
              <a:cs typeface="+mn-cs"/>
            </a:endParaRPr>
          </a:p>
        </p:txBody>
      </p:sp>
      <p:grpSp>
        <p:nvGrpSpPr>
          <p:cNvPr id="11" name="Group 10">
            <a:extLst>
              <a:ext uri="{FF2B5EF4-FFF2-40B4-BE49-F238E27FC236}">
                <a16:creationId xmlns:a16="http://schemas.microsoft.com/office/drawing/2014/main" id="{D76E98CF-C4BF-40E3-9B88-F8A36A26881E}"/>
              </a:ext>
            </a:extLst>
          </p:cNvPr>
          <p:cNvGrpSpPr/>
          <p:nvPr/>
        </p:nvGrpSpPr>
        <p:grpSpPr>
          <a:xfrm>
            <a:off x="-259145" y="0"/>
            <a:ext cx="9667875" cy="6934200"/>
            <a:chOff x="1933575" y="1171576"/>
            <a:chExt cx="9067800" cy="5553074"/>
          </a:xfrm>
        </p:grpSpPr>
        <p:pic>
          <p:nvPicPr>
            <p:cNvPr id="14" name="Picture 13">
              <a:extLst>
                <a:ext uri="{FF2B5EF4-FFF2-40B4-BE49-F238E27FC236}">
                  <a16:creationId xmlns:a16="http://schemas.microsoft.com/office/drawing/2014/main" id="{C48C5F0D-8879-4661-BD5F-381360A8D317}"/>
                </a:ext>
              </a:extLst>
            </p:cNvPr>
            <p:cNvPicPr>
              <a:picLocks noChangeAspect="1"/>
            </p:cNvPicPr>
            <p:nvPr/>
          </p:nvPicPr>
          <p:blipFill>
            <a:blip r:embed="rId4"/>
            <a:stretch>
              <a:fillRect/>
            </a:stretch>
          </p:blipFill>
          <p:spPr>
            <a:xfrm>
              <a:off x="1933575" y="1181100"/>
              <a:ext cx="9067800" cy="5543550"/>
            </a:xfrm>
            <a:prstGeom prst="rect">
              <a:avLst/>
            </a:prstGeom>
            <a:ln>
              <a:noFill/>
            </a:ln>
            <a:effectLst>
              <a:softEdge rad="112500"/>
            </a:effectLst>
          </p:spPr>
        </p:pic>
        <p:pic>
          <p:nvPicPr>
            <p:cNvPr id="15" name="Picture 14">
              <a:extLst>
                <a:ext uri="{FF2B5EF4-FFF2-40B4-BE49-F238E27FC236}">
                  <a16:creationId xmlns:a16="http://schemas.microsoft.com/office/drawing/2014/main" id="{A2055231-3908-45D3-BC1B-7E63AF53F353}"/>
                </a:ext>
              </a:extLst>
            </p:cNvPr>
            <p:cNvPicPr>
              <a:picLocks noChangeAspect="1"/>
            </p:cNvPicPr>
            <p:nvPr/>
          </p:nvPicPr>
          <p:blipFill>
            <a:blip r:embed="rId5"/>
            <a:stretch>
              <a:fillRect/>
            </a:stretch>
          </p:blipFill>
          <p:spPr>
            <a:xfrm>
              <a:off x="1933575" y="1171576"/>
              <a:ext cx="6600826" cy="2524124"/>
            </a:xfrm>
            <a:prstGeom prst="rect">
              <a:avLst/>
            </a:prstGeom>
            <a:ln>
              <a:noFill/>
            </a:ln>
            <a:effectLst>
              <a:softEdge rad="112500"/>
            </a:effectLst>
          </p:spPr>
        </p:pic>
      </p:grpSp>
      <p:pic>
        <p:nvPicPr>
          <p:cNvPr id="16" name="Picture 15">
            <a:extLst>
              <a:ext uri="{FF2B5EF4-FFF2-40B4-BE49-F238E27FC236}">
                <a16:creationId xmlns:a16="http://schemas.microsoft.com/office/drawing/2014/main" id="{457A9485-BC87-43E6-90FF-58047C38C8C4}"/>
              </a:ext>
            </a:extLst>
          </p:cNvPr>
          <p:cNvPicPr>
            <a:picLocks noChangeAspect="1"/>
          </p:cNvPicPr>
          <p:nvPr/>
        </p:nvPicPr>
        <p:blipFill>
          <a:blip r:embed="rId6"/>
          <a:stretch>
            <a:fillRect/>
          </a:stretch>
        </p:blipFill>
        <p:spPr>
          <a:xfrm>
            <a:off x="4115067" y="-116116"/>
            <a:ext cx="3955642" cy="1777912"/>
          </a:xfrm>
          <a:prstGeom prst="rect">
            <a:avLst/>
          </a:prstGeom>
        </p:spPr>
      </p:pic>
      <p:sp>
        <p:nvSpPr>
          <p:cNvPr id="5" name="TextBox 4">
            <a:extLst>
              <a:ext uri="{FF2B5EF4-FFF2-40B4-BE49-F238E27FC236}">
                <a16:creationId xmlns:a16="http://schemas.microsoft.com/office/drawing/2014/main" id="{8446022D-A4B7-4998-A96D-0F6554DC049C}"/>
              </a:ext>
            </a:extLst>
          </p:cNvPr>
          <p:cNvSpPr txBox="1"/>
          <p:nvPr/>
        </p:nvSpPr>
        <p:spPr>
          <a:xfrm>
            <a:off x="422386" y="1005709"/>
            <a:ext cx="11382374"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Ngẩng đầu nhìn lên trời, bạn thấy gì nào? Bạn có thể thấy những con chim đang bay, những vòm cây xanh biếc, những tia nắng xuyên qua đám mây trắng muốt như bông. Đôi khi bạn còn thấy những giọt mưa đang rơi xuống hay đàn bướm dập dờn trong gió nhẹ.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Bầu trời có màu gì nhỉ? Bầu trời thường có màu xanh lơ vào ban ngày, màu đen vào ban đêm. Tuy vậy, tùy vào thời tiết mà bầu trời có những sắc màu khác nhau. Khi mặt trời chiếu vào bầu không khí chứa nhiều hơi nước sau cơn mưa, bạn sẽ nhìn thấy bảy sắc màu rực rỡ của cầu vồng.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Bầu trời bao quanh Trái Đất và cung cấp không khí cho con người, loài vật và cây cối. Vì vậy, giữ bầu trời được trong lành chính là góp phần duy trì sự sống cho muôn loài.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a:t>
            </a:r>
            <a:r>
              <a:rPr kumimoji="0" lang="vi-VN" sz="3000" b="1" i="1"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 điển bách khoa toàn thư đầu tiên của tôi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9" name="组合 5">
            <a:extLst>
              <a:ext uri="{FF2B5EF4-FFF2-40B4-BE49-F238E27FC236}">
                <a16:creationId xmlns:a16="http://schemas.microsoft.com/office/drawing/2014/main" id="{80131505-583A-494F-A25C-5EFFFEBCB62F}"/>
              </a:ext>
            </a:extLst>
          </p:cNvPr>
          <p:cNvGrpSpPr/>
          <p:nvPr/>
        </p:nvGrpSpPr>
        <p:grpSpPr>
          <a:xfrm>
            <a:off x="145731" y="0"/>
            <a:ext cx="3725360" cy="957872"/>
            <a:chOff x="3010551" y="4334354"/>
            <a:chExt cx="6278592" cy="1214046"/>
          </a:xfrm>
        </p:grpSpPr>
        <p:sp>
          <p:nvSpPr>
            <p:cNvPr id="10" name="矩形 15">
              <a:extLst>
                <a:ext uri="{FF2B5EF4-FFF2-40B4-BE49-F238E27FC236}">
                  <a16:creationId xmlns:a16="http://schemas.microsoft.com/office/drawing/2014/main" id="{B809F569-16DE-4652-94A6-F34118BF9588}"/>
                </a:ext>
              </a:extLst>
            </p:cNvPr>
            <p:cNvSpPr/>
            <p:nvPr/>
          </p:nvSpPr>
          <p:spPr>
            <a:xfrm>
              <a:off x="3048503" y="4805889"/>
              <a:ext cx="6240640" cy="742511"/>
            </a:xfrm>
            <a:prstGeom prst="rect">
              <a:avLst/>
            </a:prstGeom>
            <a:solidFill>
              <a:srgbClr val="E75D55"/>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2" name="矩形 17">
              <a:extLst>
                <a:ext uri="{FF2B5EF4-FFF2-40B4-BE49-F238E27FC236}">
                  <a16:creationId xmlns:a16="http://schemas.microsoft.com/office/drawing/2014/main" id="{2BAFA65B-6837-493D-BD87-83885BAC52C9}"/>
                </a:ext>
              </a:extLst>
            </p:cNvPr>
            <p:cNvSpPr/>
            <p:nvPr/>
          </p:nvSpPr>
          <p:spPr>
            <a:xfrm>
              <a:off x="3034667" y="4543332"/>
              <a:ext cx="6240639" cy="79765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3" name="矩形 19">
              <a:extLst>
                <a:ext uri="{FF2B5EF4-FFF2-40B4-BE49-F238E27FC236}">
                  <a16:creationId xmlns:a16="http://schemas.microsoft.com/office/drawing/2014/main" id="{EA29D948-323E-451B-A597-7940402405DA}"/>
                </a:ext>
              </a:extLst>
            </p:cNvPr>
            <p:cNvSpPr/>
            <p:nvPr/>
          </p:nvSpPr>
          <p:spPr>
            <a:xfrm>
              <a:off x="3010551" y="4334354"/>
              <a:ext cx="6247871" cy="93759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Đọc</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nối</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tiếp</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đoạn</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endParaRPr>
            </a:p>
          </p:txBody>
        </p:sp>
      </p:grpSp>
      <p:sp>
        <p:nvSpPr>
          <p:cNvPr id="17" name="Oval 16">
            <a:extLst>
              <a:ext uri="{FF2B5EF4-FFF2-40B4-BE49-F238E27FC236}">
                <a16:creationId xmlns:a16="http://schemas.microsoft.com/office/drawing/2014/main" id="{89BFB8D2-636E-4350-A69A-40130C7AC0A1}"/>
              </a:ext>
            </a:extLst>
          </p:cNvPr>
          <p:cNvSpPr/>
          <p:nvPr/>
        </p:nvSpPr>
        <p:spPr>
          <a:xfrm>
            <a:off x="0" y="1099164"/>
            <a:ext cx="527051" cy="5270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1</a:t>
            </a:r>
          </a:p>
        </p:txBody>
      </p:sp>
      <p:sp>
        <p:nvSpPr>
          <p:cNvPr id="18" name="Oval 17">
            <a:extLst>
              <a:ext uri="{FF2B5EF4-FFF2-40B4-BE49-F238E27FC236}">
                <a16:creationId xmlns:a16="http://schemas.microsoft.com/office/drawing/2014/main" id="{48BCD09C-EFE0-45B4-A1A8-6E0BBA24BDAC}"/>
              </a:ext>
            </a:extLst>
          </p:cNvPr>
          <p:cNvSpPr/>
          <p:nvPr/>
        </p:nvSpPr>
        <p:spPr>
          <a:xfrm>
            <a:off x="0" y="2924023"/>
            <a:ext cx="527051" cy="5270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2</a:t>
            </a:r>
          </a:p>
        </p:txBody>
      </p:sp>
      <p:sp>
        <p:nvSpPr>
          <p:cNvPr id="19" name="Oval 18">
            <a:extLst>
              <a:ext uri="{FF2B5EF4-FFF2-40B4-BE49-F238E27FC236}">
                <a16:creationId xmlns:a16="http://schemas.microsoft.com/office/drawing/2014/main" id="{06A24384-E380-4C36-860D-C3A8A96DF692}"/>
              </a:ext>
            </a:extLst>
          </p:cNvPr>
          <p:cNvSpPr/>
          <p:nvPr/>
        </p:nvSpPr>
        <p:spPr>
          <a:xfrm>
            <a:off x="0" y="5152216"/>
            <a:ext cx="527051" cy="5270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3</a:t>
            </a:r>
          </a:p>
        </p:txBody>
      </p:sp>
    </p:spTree>
    <p:extLst>
      <p:ext uri="{BB962C8B-B14F-4D97-AF65-F5344CB8AC3E}">
        <p14:creationId xmlns:p14="http://schemas.microsoft.com/office/powerpoint/2010/main" val="3482247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2627BDD-2FDE-4AC2-B2E5-BBE6FF43C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325" y="69850"/>
            <a:ext cx="7381875" cy="1560136"/>
          </a:xfrm>
          <a:prstGeom prst="rect">
            <a:avLst/>
          </a:prstGeom>
        </p:spPr>
      </p:pic>
      <p:sp>
        <p:nvSpPr>
          <p:cNvPr id="7" name="文本框 6">
            <a:extLst>
              <a:ext uri="{FF2B5EF4-FFF2-40B4-BE49-F238E27FC236}">
                <a16:creationId xmlns:a16="http://schemas.microsoft.com/office/drawing/2014/main" id="{AAC70EFB-ECD5-4258-A087-C521C2D81654}"/>
              </a:ext>
            </a:extLst>
          </p:cNvPr>
          <p:cNvSpPr txBox="1"/>
          <p:nvPr/>
        </p:nvSpPr>
        <p:spPr>
          <a:xfrm>
            <a:off x="3800475" y="311023"/>
            <a:ext cx="4276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Luyện</a:t>
            </a:r>
            <a:r>
              <a:rPr kumimoji="0" lang="en-US" altLang="zh-CN" sz="40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kumimoji="0" lang="en-US" altLang="zh-CN" sz="40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đọc</a:t>
            </a:r>
            <a:r>
              <a:rPr kumimoji="0" lang="en-US" altLang="zh-CN" sz="40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kumimoji="0" lang="en-US" altLang="zh-CN" sz="40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câu</a:t>
            </a:r>
            <a:r>
              <a:rPr kumimoji="0" lang="en-US" altLang="zh-CN" sz="40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kumimoji="0" lang="en-US" altLang="zh-CN" sz="40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dài</a:t>
            </a:r>
            <a:endParaRPr kumimoji="0" lang="zh-CN"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endParaRPr>
          </a:p>
        </p:txBody>
      </p:sp>
      <p:sp>
        <p:nvSpPr>
          <p:cNvPr id="8" name="Rectangle 7">
            <a:extLst>
              <a:ext uri="{FF2B5EF4-FFF2-40B4-BE49-F238E27FC236}">
                <a16:creationId xmlns:a16="http://schemas.microsoft.com/office/drawing/2014/main" id="{0DC0A112-B915-4456-9CD6-670C97D0500C}"/>
              </a:ext>
            </a:extLst>
          </p:cNvPr>
          <p:cNvSpPr/>
          <p:nvPr/>
        </p:nvSpPr>
        <p:spPr>
          <a:xfrm>
            <a:off x="714375" y="1773946"/>
            <a:ext cx="11115675" cy="2751715"/>
          </a:xfrm>
          <a:prstGeom prst="rect">
            <a:avLst/>
          </a:prstGeom>
        </p:spPr>
        <p:txBody>
          <a:bodyPr wrap="square">
            <a:spAutoFit/>
          </a:bodyPr>
          <a:lstStyle/>
          <a:p>
            <a:pPr marL="44450" lvl="0">
              <a:lnSpc>
                <a:spcPct val="150000"/>
              </a:lnSpc>
              <a:defRPr/>
            </a:pPr>
            <a:r>
              <a:rPr lang="vi-V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 có thể thấy những con chim đang bay,</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 vòm cây xanh biếc,</a:t>
            </a:r>
            <a:r>
              <a:rPr lang="vi-V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 tia nắng xuyên qua những đám mây trắng muốt như bông</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2" name="Straight Connector 1">
            <a:extLst>
              <a:ext uri="{FF2B5EF4-FFF2-40B4-BE49-F238E27FC236}">
                <a16:creationId xmlns:a16="http://schemas.microsoft.com/office/drawing/2014/main" id="{62C4B236-808B-4971-48A9-7E83D1AD939F}"/>
              </a:ext>
            </a:extLst>
          </p:cNvPr>
          <p:cNvCxnSpPr>
            <a:cxnSpLocks/>
          </p:cNvCxnSpPr>
          <p:nvPr/>
        </p:nvCxnSpPr>
        <p:spPr>
          <a:xfrm flipH="1">
            <a:off x="4256690" y="1954924"/>
            <a:ext cx="283780" cy="55179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 name="Straight Connector 2">
            <a:extLst>
              <a:ext uri="{FF2B5EF4-FFF2-40B4-BE49-F238E27FC236}">
                <a16:creationId xmlns:a16="http://schemas.microsoft.com/office/drawing/2014/main" id="{EC9B45C5-45E3-42CF-5736-FFC7D9FB95CB}"/>
              </a:ext>
            </a:extLst>
          </p:cNvPr>
          <p:cNvCxnSpPr>
            <a:cxnSpLocks/>
          </p:cNvCxnSpPr>
          <p:nvPr/>
        </p:nvCxnSpPr>
        <p:spPr>
          <a:xfrm flipH="1">
            <a:off x="4913588" y="3042744"/>
            <a:ext cx="162909" cy="43716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00C75132-99F7-F840-062E-A1EFDEC2EF32}"/>
              </a:ext>
            </a:extLst>
          </p:cNvPr>
          <p:cNvCxnSpPr>
            <a:cxnSpLocks/>
          </p:cNvCxnSpPr>
          <p:nvPr/>
        </p:nvCxnSpPr>
        <p:spPr>
          <a:xfrm flipH="1">
            <a:off x="9990083" y="2144111"/>
            <a:ext cx="225973" cy="42140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0DA0073F-84B2-82FA-0EA4-F6F010ABF1F7}"/>
              </a:ext>
            </a:extLst>
          </p:cNvPr>
          <p:cNvCxnSpPr>
            <a:cxnSpLocks/>
          </p:cNvCxnSpPr>
          <p:nvPr/>
        </p:nvCxnSpPr>
        <p:spPr>
          <a:xfrm flipH="1">
            <a:off x="8397766" y="2900854"/>
            <a:ext cx="225973" cy="54752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AD099814-2D95-6B3C-35C0-0621079262E1}"/>
              </a:ext>
            </a:extLst>
          </p:cNvPr>
          <p:cNvCxnSpPr>
            <a:cxnSpLocks/>
          </p:cNvCxnSpPr>
          <p:nvPr/>
        </p:nvCxnSpPr>
        <p:spPr>
          <a:xfrm flipH="1">
            <a:off x="9327931" y="3925614"/>
            <a:ext cx="210207" cy="43716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956CDFAB-BD8B-D9DA-C8CB-D6323510162C}"/>
              </a:ext>
            </a:extLst>
          </p:cNvPr>
          <p:cNvCxnSpPr>
            <a:cxnSpLocks/>
          </p:cNvCxnSpPr>
          <p:nvPr/>
        </p:nvCxnSpPr>
        <p:spPr>
          <a:xfrm flipH="1">
            <a:off x="9233338" y="3925613"/>
            <a:ext cx="194442" cy="43716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91780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3EDF438-89A3-49CB-B415-8BBF15D2A53C}"/>
              </a:ext>
            </a:extLst>
          </p:cNvPr>
          <p:cNvSpPr txBox="1"/>
          <p:nvPr/>
        </p:nvSpPr>
        <p:spPr>
          <a:xfrm>
            <a:off x="1311493" y="1476075"/>
            <a:ext cx="9496425" cy="1200329"/>
          </a:xfrm>
          <a:prstGeom prst="rect">
            <a:avLst/>
          </a:prstGeom>
          <a:noFill/>
        </p:spPr>
        <p:txBody>
          <a:bodyPr wrap="square">
            <a:spAutoFit/>
          </a:bodyPr>
          <a:lstStyle/>
          <a:p>
            <a:pPr algn="just"/>
            <a:r>
              <a:rPr lang="nl-NL" sz="3600" b="1"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Dập dờn: </a:t>
            </a:r>
            <a:r>
              <a:rPr lang="nl-NL" sz="3600" b="1" dirty="0">
                <a:effectLst/>
                <a:latin typeface="Times New Roman" panose="02020603050405020304" pitchFamily="18" charset="0"/>
                <a:ea typeface="Arial-Rounded" panose="020B0500000000000000" pitchFamily="34" charset="0"/>
                <a:cs typeface="Times New Roman" panose="02020603050405020304" pitchFamily="18" charset="0"/>
              </a:rPr>
              <a:t>chuyển động nhịp nhàng, lúc gần lúc xa, lúc ẩn lúc hiện.</a:t>
            </a: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074" name="Picture 2" descr="Ảnh động là gì? Tổng hợp ảnh động tuyệt đẹp, ngộ nghĩnh và đáng yêu">
            <a:extLst>
              <a:ext uri="{FF2B5EF4-FFF2-40B4-BE49-F238E27FC236}">
                <a16:creationId xmlns:a16="http://schemas.microsoft.com/office/drawing/2014/main" id="{5C47FF33-326F-41BC-B5E1-928955A97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218" y="2841405"/>
            <a:ext cx="9156956" cy="3752851"/>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5">
            <a:extLst>
              <a:ext uri="{FF2B5EF4-FFF2-40B4-BE49-F238E27FC236}">
                <a16:creationId xmlns:a16="http://schemas.microsoft.com/office/drawing/2014/main" id="{E9DBCCE6-C648-4CD3-FF64-F7ADD2D97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969750" cy="1560136"/>
          </a:xfrm>
          <a:prstGeom prst="rect">
            <a:avLst/>
          </a:prstGeom>
        </p:spPr>
      </p:pic>
      <p:sp>
        <p:nvSpPr>
          <p:cNvPr id="3" name="文本框 6">
            <a:extLst>
              <a:ext uri="{FF2B5EF4-FFF2-40B4-BE49-F238E27FC236}">
                <a16:creationId xmlns:a16="http://schemas.microsoft.com/office/drawing/2014/main" id="{15F9C15B-5B79-A207-E8E6-2619310ABD83}"/>
              </a:ext>
            </a:extLst>
          </p:cNvPr>
          <p:cNvSpPr txBox="1"/>
          <p:nvPr/>
        </p:nvSpPr>
        <p:spPr>
          <a:xfrm>
            <a:off x="678904" y="204952"/>
            <a:ext cx="34989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Giải</a:t>
            </a:r>
            <a:r>
              <a:rPr lang="en-US" altLang="zh-C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lang="en-US" altLang="zh-CN"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nghĩa</a:t>
            </a:r>
            <a:r>
              <a:rPr lang="en-US" altLang="zh-C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lang="en-US" altLang="zh-CN"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từ</a:t>
            </a:r>
            <a:r>
              <a:rPr lang="en-US" altLang="zh-C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a:t>
            </a:r>
            <a:endParaRPr kumimoji="0" lang="zh-CN"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endParaRPr>
          </a:p>
        </p:txBody>
      </p:sp>
    </p:spTree>
    <p:extLst>
      <p:ext uri="{BB962C8B-B14F-4D97-AF65-F5344CB8AC3E}">
        <p14:creationId xmlns:p14="http://schemas.microsoft.com/office/powerpoint/2010/main" val="4053367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2627BDD-2FDE-4AC2-B2E5-BBE6FF43C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864" y="0"/>
            <a:ext cx="5064344" cy="1560136"/>
          </a:xfrm>
          <a:prstGeom prst="rect">
            <a:avLst/>
          </a:prstGeom>
        </p:spPr>
      </p:pic>
      <p:sp>
        <p:nvSpPr>
          <p:cNvPr id="7" name="文本框 6">
            <a:extLst>
              <a:ext uri="{FF2B5EF4-FFF2-40B4-BE49-F238E27FC236}">
                <a16:creationId xmlns:a16="http://schemas.microsoft.com/office/drawing/2014/main" id="{AAC70EFB-ECD5-4258-A087-C521C2D81654}"/>
              </a:ext>
            </a:extLst>
          </p:cNvPr>
          <p:cNvSpPr txBox="1"/>
          <p:nvPr/>
        </p:nvSpPr>
        <p:spPr>
          <a:xfrm>
            <a:off x="2018972" y="295257"/>
            <a:ext cx="32467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Giải</a:t>
            </a:r>
            <a:r>
              <a:rPr lang="en-US" altLang="zh-C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lang="en-US" altLang="zh-CN"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nghĩa</a:t>
            </a:r>
            <a:r>
              <a:rPr lang="en-US" altLang="zh-C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 </a:t>
            </a:r>
            <a:r>
              <a:rPr lang="en-US" altLang="zh-CN"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từ</a:t>
            </a:r>
            <a:r>
              <a:rPr lang="en-US" altLang="zh-C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rPr>
              <a:t>:</a:t>
            </a:r>
            <a:endParaRPr kumimoji="0" lang="zh-CN"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inpin heiti" panose="00000500000000000000" pitchFamily="2" charset="-122"/>
            </a:endParaRPr>
          </a:p>
        </p:txBody>
      </p:sp>
      <p:sp>
        <p:nvSpPr>
          <p:cNvPr id="8" name="Rectangle 7">
            <a:extLst>
              <a:ext uri="{FF2B5EF4-FFF2-40B4-BE49-F238E27FC236}">
                <a16:creationId xmlns:a16="http://schemas.microsoft.com/office/drawing/2014/main" id="{0DC0A112-B915-4456-9CD6-670C97D0500C}"/>
              </a:ext>
            </a:extLst>
          </p:cNvPr>
          <p:cNvSpPr/>
          <p:nvPr/>
        </p:nvSpPr>
        <p:spPr>
          <a:xfrm>
            <a:off x="714376" y="1773946"/>
            <a:ext cx="2060356" cy="905056"/>
          </a:xfrm>
          <a:prstGeom prst="rect">
            <a:avLst/>
          </a:prstGeom>
        </p:spPr>
        <p:txBody>
          <a:bodyPr wrap="square">
            <a:spAutoFit/>
          </a:bodyPr>
          <a:lstStyle/>
          <a:p>
            <a:pPr marL="44450" lvl="0">
              <a:lnSpc>
                <a:spcPct val="150000"/>
              </a:lnSpc>
              <a:defRPr/>
            </a:pP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Duy</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trì</a:t>
            </a: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91096AA-08B9-DF21-BAF6-C6E904F2661C}"/>
              </a:ext>
            </a:extLst>
          </p:cNvPr>
          <p:cNvSpPr txBox="1"/>
          <p:nvPr/>
        </p:nvSpPr>
        <p:spPr>
          <a:xfrm>
            <a:off x="2833853" y="1964217"/>
            <a:ext cx="8958754" cy="1365182"/>
          </a:xfrm>
          <a:prstGeom prst="rect">
            <a:avLst/>
          </a:prstGeom>
          <a:noFill/>
        </p:spPr>
        <p:txBody>
          <a:bodyPr wrap="square">
            <a:spAutoFit/>
          </a:bodyPr>
          <a:lstStyle/>
          <a:p>
            <a:pPr indent="34925" algn="just">
              <a:lnSpc>
                <a:spcPct val="107000"/>
              </a:lnSpc>
              <a:spcAft>
                <a:spcPts val="800"/>
              </a:spcAft>
            </a:pPr>
            <a:r>
              <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8635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70C758-6E31-4C4C-A90C-99E77CB59341}"/>
              </a:ext>
            </a:extLst>
          </p:cNvPr>
          <p:cNvSpPr txBox="1"/>
          <p:nvPr/>
        </p:nvSpPr>
        <p:spPr>
          <a:xfrm>
            <a:off x="523875" y="1152525"/>
            <a:ext cx="11344275" cy="42005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微软雅黑"/>
              <a:cs typeface="+mn-cs"/>
            </a:endParaRPr>
          </a:p>
        </p:txBody>
      </p:sp>
      <p:grpSp>
        <p:nvGrpSpPr>
          <p:cNvPr id="11" name="Group 10">
            <a:extLst>
              <a:ext uri="{FF2B5EF4-FFF2-40B4-BE49-F238E27FC236}">
                <a16:creationId xmlns:a16="http://schemas.microsoft.com/office/drawing/2014/main" id="{D76E98CF-C4BF-40E3-9B88-F8A36A26881E}"/>
              </a:ext>
            </a:extLst>
          </p:cNvPr>
          <p:cNvGrpSpPr/>
          <p:nvPr/>
        </p:nvGrpSpPr>
        <p:grpSpPr>
          <a:xfrm>
            <a:off x="-274911" y="0"/>
            <a:ext cx="9667875" cy="6934200"/>
            <a:chOff x="1933575" y="1171576"/>
            <a:chExt cx="9067800" cy="5553074"/>
          </a:xfrm>
        </p:grpSpPr>
        <p:pic>
          <p:nvPicPr>
            <p:cNvPr id="14" name="Picture 13">
              <a:extLst>
                <a:ext uri="{FF2B5EF4-FFF2-40B4-BE49-F238E27FC236}">
                  <a16:creationId xmlns:a16="http://schemas.microsoft.com/office/drawing/2014/main" id="{C48C5F0D-8879-4661-BD5F-381360A8D317}"/>
                </a:ext>
              </a:extLst>
            </p:cNvPr>
            <p:cNvPicPr>
              <a:picLocks noChangeAspect="1"/>
            </p:cNvPicPr>
            <p:nvPr/>
          </p:nvPicPr>
          <p:blipFill>
            <a:blip r:embed="rId4"/>
            <a:stretch>
              <a:fillRect/>
            </a:stretch>
          </p:blipFill>
          <p:spPr>
            <a:xfrm>
              <a:off x="1933575" y="1181100"/>
              <a:ext cx="9067800" cy="5543550"/>
            </a:xfrm>
            <a:prstGeom prst="rect">
              <a:avLst/>
            </a:prstGeom>
            <a:ln>
              <a:noFill/>
            </a:ln>
            <a:effectLst>
              <a:softEdge rad="112500"/>
            </a:effectLst>
          </p:spPr>
        </p:pic>
        <p:pic>
          <p:nvPicPr>
            <p:cNvPr id="15" name="Picture 14">
              <a:extLst>
                <a:ext uri="{FF2B5EF4-FFF2-40B4-BE49-F238E27FC236}">
                  <a16:creationId xmlns:a16="http://schemas.microsoft.com/office/drawing/2014/main" id="{A2055231-3908-45D3-BC1B-7E63AF53F353}"/>
                </a:ext>
              </a:extLst>
            </p:cNvPr>
            <p:cNvPicPr>
              <a:picLocks noChangeAspect="1"/>
            </p:cNvPicPr>
            <p:nvPr/>
          </p:nvPicPr>
          <p:blipFill>
            <a:blip r:embed="rId5"/>
            <a:stretch>
              <a:fillRect/>
            </a:stretch>
          </p:blipFill>
          <p:spPr>
            <a:xfrm>
              <a:off x="1933575" y="1171576"/>
              <a:ext cx="6600826" cy="2524124"/>
            </a:xfrm>
            <a:prstGeom prst="rect">
              <a:avLst/>
            </a:prstGeom>
            <a:ln>
              <a:noFill/>
            </a:ln>
            <a:effectLst>
              <a:softEdge rad="112500"/>
            </a:effectLst>
          </p:spPr>
        </p:pic>
      </p:grpSp>
      <p:pic>
        <p:nvPicPr>
          <p:cNvPr id="16" name="Picture 15">
            <a:extLst>
              <a:ext uri="{FF2B5EF4-FFF2-40B4-BE49-F238E27FC236}">
                <a16:creationId xmlns:a16="http://schemas.microsoft.com/office/drawing/2014/main" id="{457A9485-BC87-43E6-90FF-58047C38C8C4}"/>
              </a:ext>
            </a:extLst>
          </p:cNvPr>
          <p:cNvPicPr>
            <a:picLocks noChangeAspect="1"/>
          </p:cNvPicPr>
          <p:nvPr/>
        </p:nvPicPr>
        <p:blipFill>
          <a:blip r:embed="rId6"/>
          <a:stretch>
            <a:fillRect/>
          </a:stretch>
        </p:blipFill>
        <p:spPr>
          <a:xfrm>
            <a:off x="4130832" y="-305301"/>
            <a:ext cx="3955642" cy="1777912"/>
          </a:xfrm>
          <a:prstGeom prst="rect">
            <a:avLst/>
          </a:prstGeom>
        </p:spPr>
      </p:pic>
      <p:sp>
        <p:nvSpPr>
          <p:cNvPr id="5" name="TextBox 4">
            <a:extLst>
              <a:ext uri="{FF2B5EF4-FFF2-40B4-BE49-F238E27FC236}">
                <a16:creationId xmlns:a16="http://schemas.microsoft.com/office/drawing/2014/main" id="{8446022D-A4B7-4998-A96D-0F6554DC049C}"/>
              </a:ext>
            </a:extLst>
          </p:cNvPr>
          <p:cNvSpPr txBox="1"/>
          <p:nvPr/>
        </p:nvSpPr>
        <p:spPr>
          <a:xfrm>
            <a:off x="438151" y="1005709"/>
            <a:ext cx="11382374"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Ngẩng đầu nhìn lên trời, bạn thấy gì nào? Bạn có thể thấy những con chim đang bay, những vòm cây xanh biếc, những tia nắng xuyên qua đám mây trắng muốt như bông. Đôi khi bạn còn thấy những giọt mưa đang rơi xuống hay đàn bướm dập dờn trong gió nhẹ.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Bầu trời có màu gì nhỉ? Bầu trời thường có màu xanh lơ vào ban ngày, màu đen vào ban đêm. Tuy vậy, tùy vào thời tiết mà bầu trời có những sắc màu khác nhau. Khi mặt trời chiếu vào bầu không khí chứa nhiều hơi nước sau cơn mưa, bạn sẽ nhìn thấy bảy sắc màu rực rỡ của cầu vồng.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0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Bầu trời bao quanh Trái Đất và cung cấp không khí cho con người, loài vật và cây cối. Vì vậy, giữ bầu trời được trong lành chính là góp phần duy trì sự sống cho muôn loài.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a:t>
            </a:r>
            <a:r>
              <a:rPr kumimoji="0" lang="vi-VN" sz="3000" b="1" i="1"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 điển bách khoa toàn thư đầu tiên của tôi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7" name="Oval 16">
            <a:extLst>
              <a:ext uri="{FF2B5EF4-FFF2-40B4-BE49-F238E27FC236}">
                <a16:creationId xmlns:a16="http://schemas.microsoft.com/office/drawing/2014/main" id="{89BFB8D2-636E-4350-A69A-40130C7AC0A1}"/>
              </a:ext>
            </a:extLst>
          </p:cNvPr>
          <p:cNvSpPr/>
          <p:nvPr/>
        </p:nvSpPr>
        <p:spPr>
          <a:xfrm>
            <a:off x="211484" y="1067633"/>
            <a:ext cx="527051" cy="5270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等线"/>
                <a:ea typeface="微软雅黑"/>
                <a:cs typeface="+mn-cs"/>
              </a:rPr>
              <a:t>1</a:t>
            </a:r>
          </a:p>
        </p:txBody>
      </p:sp>
      <p:sp>
        <p:nvSpPr>
          <p:cNvPr id="18" name="Oval 17">
            <a:extLst>
              <a:ext uri="{FF2B5EF4-FFF2-40B4-BE49-F238E27FC236}">
                <a16:creationId xmlns:a16="http://schemas.microsoft.com/office/drawing/2014/main" id="{48BCD09C-EFE0-45B4-A1A8-6E0BBA24BDAC}"/>
              </a:ext>
            </a:extLst>
          </p:cNvPr>
          <p:cNvSpPr/>
          <p:nvPr/>
        </p:nvSpPr>
        <p:spPr>
          <a:xfrm>
            <a:off x="135941" y="2924022"/>
            <a:ext cx="527051" cy="5270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等线"/>
                <a:ea typeface="微软雅黑"/>
                <a:cs typeface="+mn-cs"/>
              </a:rPr>
              <a:t>2</a:t>
            </a:r>
          </a:p>
        </p:txBody>
      </p:sp>
      <p:sp>
        <p:nvSpPr>
          <p:cNvPr id="19" name="Oval 18">
            <a:extLst>
              <a:ext uri="{FF2B5EF4-FFF2-40B4-BE49-F238E27FC236}">
                <a16:creationId xmlns:a16="http://schemas.microsoft.com/office/drawing/2014/main" id="{06A24384-E380-4C36-860D-C3A8A96DF692}"/>
              </a:ext>
            </a:extLst>
          </p:cNvPr>
          <p:cNvSpPr/>
          <p:nvPr/>
        </p:nvSpPr>
        <p:spPr>
          <a:xfrm>
            <a:off x="116891" y="5136450"/>
            <a:ext cx="527051" cy="5270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等线"/>
                <a:ea typeface="微软雅黑"/>
                <a:cs typeface="+mn-cs"/>
              </a:rPr>
              <a:t>3</a:t>
            </a:r>
          </a:p>
        </p:txBody>
      </p:sp>
      <p:grpSp>
        <p:nvGrpSpPr>
          <p:cNvPr id="8" name="组合 5">
            <a:extLst>
              <a:ext uri="{FF2B5EF4-FFF2-40B4-BE49-F238E27FC236}">
                <a16:creationId xmlns:a16="http://schemas.microsoft.com/office/drawing/2014/main" id="{ABA3BD22-D5E1-702B-856A-175454B918B5}"/>
              </a:ext>
            </a:extLst>
          </p:cNvPr>
          <p:cNvGrpSpPr/>
          <p:nvPr/>
        </p:nvGrpSpPr>
        <p:grpSpPr>
          <a:xfrm>
            <a:off x="129965" y="-157655"/>
            <a:ext cx="3725360" cy="957872"/>
            <a:chOff x="3010551" y="4334354"/>
            <a:chExt cx="6278592" cy="1214046"/>
          </a:xfrm>
        </p:grpSpPr>
        <p:sp>
          <p:nvSpPr>
            <p:cNvPr id="9" name="矩形 15">
              <a:extLst>
                <a:ext uri="{FF2B5EF4-FFF2-40B4-BE49-F238E27FC236}">
                  <a16:creationId xmlns:a16="http://schemas.microsoft.com/office/drawing/2014/main" id="{D49B86E7-EF1B-6EFE-3949-7F95D5F2E7F1}"/>
                </a:ext>
              </a:extLst>
            </p:cNvPr>
            <p:cNvSpPr/>
            <p:nvPr/>
          </p:nvSpPr>
          <p:spPr>
            <a:xfrm>
              <a:off x="3048503" y="4805889"/>
              <a:ext cx="6240640" cy="742511"/>
            </a:xfrm>
            <a:prstGeom prst="rect">
              <a:avLst/>
            </a:prstGeom>
            <a:solidFill>
              <a:srgbClr val="E75D55"/>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0" name="矩形 17">
              <a:extLst>
                <a:ext uri="{FF2B5EF4-FFF2-40B4-BE49-F238E27FC236}">
                  <a16:creationId xmlns:a16="http://schemas.microsoft.com/office/drawing/2014/main" id="{0BB5948D-A8D9-0A10-2B0E-4726CA7D75BD}"/>
                </a:ext>
              </a:extLst>
            </p:cNvPr>
            <p:cNvSpPr/>
            <p:nvPr/>
          </p:nvSpPr>
          <p:spPr>
            <a:xfrm>
              <a:off x="3034667" y="4543332"/>
              <a:ext cx="6240639" cy="79765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2" name="矩形 19">
              <a:extLst>
                <a:ext uri="{FF2B5EF4-FFF2-40B4-BE49-F238E27FC236}">
                  <a16:creationId xmlns:a16="http://schemas.microsoft.com/office/drawing/2014/main" id="{B04F5FDF-B903-B91A-06DD-71A95C13A170}"/>
                </a:ext>
              </a:extLst>
            </p:cNvPr>
            <p:cNvSpPr/>
            <p:nvPr/>
          </p:nvSpPr>
          <p:spPr>
            <a:xfrm>
              <a:off x="3010551" y="4334354"/>
              <a:ext cx="6247871" cy="93759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Đọc</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trong</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nhóm</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endParaRPr>
            </a:p>
          </p:txBody>
        </p:sp>
      </p:grpSp>
      <p:grpSp>
        <p:nvGrpSpPr>
          <p:cNvPr id="13" name="组合 5">
            <a:extLst>
              <a:ext uri="{FF2B5EF4-FFF2-40B4-BE49-F238E27FC236}">
                <a16:creationId xmlns:a16="http://schemas.microsoft.com/office/drawing/2014/main" id="{9A0EA0BC-2FCD-1899-643F-3E54FD1BD21F}"/>
              </a:ext>
            </a:extLst>
          </p:cNvPr>
          <p:cNvGrpSpPr/>
          <p:nvPr/>
        </p:nvGrpSpPr>
        <p:grpSpPr>
          <a:xfrm>
            <a:off x="0" y="-162910"/>
            <a:ext cx="4321166" cy="910575"/>
            <a:chOff x="2534663" y="4134536"/>
            <a:chExt cx="7282743" cy="1154100"/>
          </a:xfrm>
        </p:grpSpPr>
        <p:sp>
          <p:nvSpPr>
            <p:cNvPr id="20" name="矩形 15">
              <a:extLst>
                <a:ext uri="{FF2B5EF4-FFF2-40B4-BE49-F238E27FC236}">
                  <a16:creationId xmlns:a16="http://schemas.microsoft.com/office/drawing/2014/main" id="{D3CA5C38-3C3D-EA43-6615-EAB70C14C8FB}"/>
                </a:ext>
              </a:extLst>
            </p:cNvPr>
            <p:cNvSpPr/>
            <p:nvPr/>
          </p:nvSpPr>
          <p:spPr>
            <a:xfrm>
              <a:off x="2889078" y="4546125"/>
              <a:ext cx="6240640" cy="742511"/>
            </a:xfrm>
            <a:prstGeom prst="rect">
              <a:avLst/>
            </a:prstGeom>
            <a:solidFill>
              <a:srgbClr val="E75D55"/>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1" name="矩形 17">
              <a:extLst>
                <a:ext uri="{FF2B5EF4-FFF2-40B4-BE49-F238E27FC236}">
                  <a16:creationId xmlns:a16="http://schemas.microsoft.com/office/drawing/2014/main" id="{F82170C5-E2F0-C646-E577-335A329B2A75}"/>
                </a:ext>
              </a:extLst>
            </p:cNvPr>
            <p:cNvSpPr/>
            <p:nvPr/>
          </p:nvSpPr>
          <p:spPr>
            <a:xfrm>
              <a:off x="2768961" y="4341013"/>
              <a:ext cx="6240640" cy="79765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2" name="矩形 19">
              <a:extLst>
                <a:ext uri="{FF2B5EF4-FFF2-40B4-BE49-F238E27FC236}">
                  <a16:creationId xmlns:a16="http://schemas.microsoft.com/office/drawing/2014/main" id="{20A11331-3A5E-0E11-7A98-5B159B7CFD8E}"/>
                </a:ext>
              </a:extLst>
            </p:cNvPr>
            <p:cNvSpPr/>
            <p:nvPr/>
          </p:nvSpPr>
          <p:spPr>
            <a:xfrm>
              <a:off x="2534663" y="4134536"/>
              <a:ext cx="7282743" cy="94108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3200" b="1" dirty="0" err="1">
                  <a:solidFill>
                    <a:srgbClr val="FF0000"/>
                  </a:solidFill>
                  <a:latin typeface="Times New Roman" panose="02020603050405020304" pitchFamily="18" charset="0"/>
                  <a:ea typeface="方正少儿简体" panose="03000509000000000000" pitchFamily="65" charset="-122"/>
                  <a:cs typeface="Times New Roman" panose="02020603050405020304" pitchFamily="18" charset="0"/>
                </a:rPr>
                <a:t>Thi</a:t>
              </a:r>
              <a:r>
                <a:rPr lang="en-US" altLang="zh-CN" sz="3200" b="1" dirty="0">
                  <a:solidFill>
                    <a:srgbClr val="FF0000"/>
                  </a:solidFill>
                  <a:latin typeface="Times New Roman" panose="02020603050405020304" pitchFamily="18" charset="0"/>
                  <a:ea typeface="方正少儿简体" panose="03000509000000000000" pitchFamily="65"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方正少儿简体" panose="03000509000000000000" pitchFamily="65" charset="-122"/>
                  <a:cs typeface="Times New Roman" panose="02020603050405020304" pitchFamily="18" charset="0"/>
                </a:rPr>
                <a:t>đọc</a:t>
              </a:r>
              <a:r>
                <a:rPr lang="en-US" altLang="zh-CN" sz="3200" b="1" dirty="0">
                  <a:solidFill>
                    <a:srgbClr val="FF0000"/>
                  </a:solidFill>
                  <a:latin typeface="Times New Roman" panose="02020603050405020304" pitchFamily="18" charset="0"/>
                  <a:ea typeface="方正少儿简体" panose="03000509000000000000" pitchFamily="65"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方正少儿简体" panose="03000509000000000000" pitchFamily="65" charset="-122"/>
                  <a:cs typeface="Times New Roman" panose="02020603050405020304" pitchFamily="18" charset="0"/>
                </a:rPr>
                <a:t>giữa</a:t>
              </a:r>
              <a:r>
                <a:rPr lang="en-US" altLang="zh-CN" sz="3200" b="1" dirty="0">
                  <a:solidFill>
                    <a:srgbClr val="FF0000"/>
                  </a:solidFill>
                  <a:latin typeface="Times New Roman" panose="02020603050405020304" pitchFamily="18" charset="0"/>
                  <a:ea typeface="方正少儿简体" panose="03000509000000000000" pitchFamily="65"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方正少儿简体" panose="03000509000000000000" pitchFamily="65" charset="-122"/>
                  <a:cs typeface="Times New Roman" panose="02020603050405020304" pitchFamily="18" charset="0"/>
                </a:rPr>
                <a:t>các</a:t>
              </a: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nhóm</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endParaRPr>
            </a:p>
          </p:txBody>
        </p:sp>
      </p:grpSp>
    </p:spTree>
    <p:extLst>
      <p:ext uri="{BB962C8B-B14F-4D97-AF65-F5344CB8AC3E}">
        <p14:creationId xmlns:p14="http://schemas.microsoft.com/office/powerpoint/2010/main" val="3399507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7">
      <a:majorFont>
        <a:latin typeface="微软雅黑"/>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876</Words>
  <Application>Microsoft Office PowerPoint</Application>
  <PresentationFormat>Widescreen</PresentationFormat>
  <Paragraphs>51</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Arial-Rounded</vt:lpstr>
      <vt:lpstr>等线</vt:lpstr>
      <vt:lpstr>inpin heiti</vt:lpstr>
      <vt:lpstr>微软雅黑</vt:lpstr>
      <vt:lpstr>方正少儿简体</vt:lpstr>
      <vt:lpstr>Arial</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Asus</cp:lastModifiedBy>
  <cp:revision>41</cp:revision>
  <dcterms:created xsi:type="dcterms:W3CDTF">2022-10-03T11:23:45Z</dcterms:created>
  <dcterms:modified xsi:type="dcterms:W3CDTF">2025-01-08T23:42:21Z</dcterms:modified>
</cp:coreProperties>
</file>