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0" r:id="rId2"/>
    <p:sldId id="302" r:id="rId3"/>
    <p:sldId id="303" r:id="rId4"/>
    <p:sldId id="304" r:id="rId5"/>
    <p:sldId id="305" r:id="rId6"/>
    <p:sldId id="31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1E215-5779-4A23-8426-54A334463D3E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BB776-BDAB-4782-87BC-0CF58CE4A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9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EC64-2C59-44C8-9EC6-E1D26C80D045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D052-A05F-4174-B74A-A5705566C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4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EC64-2C59-44C8-9EC6-E1D26C80D045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D052-A05F-4174-B74A-A5705566C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9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EC64-2C59-44C8-9EC6-E1D26C80D045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D052-A05F-4174-B74A-A5705566C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7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EC64-2C59-44C8-9EC6-E1D26C80D045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D052-A05F-4174-B74A-A5705566C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EC64-2C59-44C8-9EC6-E1D26C80D045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D052-A05F-4174-B74A-A5705566C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0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EC64-2C59-44C8-9EC6-E1D26C80D045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D052-A05F-4174-B74A-A5705566C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9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EC64-2C59-44C8-9EC6-E1D26C80D045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D052-A05F-4174-B74A-A5705566C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8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EC64-2C59-44C8-9EC6-E1D26C80D045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D052-A05F-4174-B74A-A5705566C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3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EC64-2C59-44C8-9EC6-E1D26C80D045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D052-A05F-4174-B74A-A5705566C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6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EC64-2C59-44C8-9EC6-E1D26C80D045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D052-A05F-4174-B74A-A5705566C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1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EC64-2C59-44C8-9EC6-E1D26C80D045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D052-A05F-4174-B74A-A5705566C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0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3EC64-2C59-44C8-9EC6-E1D26C80D045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4D052-A05F-4174-B74A-A5705566C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7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452546"/>
            <a:ext cx="3071802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62268"/>
            <a:ext cx="350043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909746"/>
            <a:ext cx="4987102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khó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2263" y="2462202"/>
            <a:ext cx="10135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 hán, nứt nẻ, trụi trơ, túi bụi, náo động, khát khô</a:t>
            </a:r>
            <a:r>
              <a:rPr lang="nl-NL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063" y="3485488"/>
            <a:ext cx="11880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xưa,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có một 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trời hạn hán,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ruộng đồng nứt nẻ,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 cối trụi trơ,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chim muông khát khô.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493242"/>
            <a:ext cx="557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002197"/>
            <a:ext cx="2595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Thiên đình: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5016462"/>
            <a:ext cx="3233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Sét: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59904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Náo động: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599" y="5716201"/>
            <a:ext cx="2168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 gian: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6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5538" y="500043"/>
            <a:ext cx="6858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98546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15199" y="5002197"/>
            <a:ext cx="319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 đế: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6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ỔNG THIÊN ĐÌNH - YouTube">
            <a:extLst>
              <a:ext uri="{FF2B5EF4-FFF2-40B4-BE49-F238E27FC236}">
                <a16:creationId xmlns:a16="http://schemas.microsoft.com/office/drawing/2014/main" id="{80C6FDAB-7817-69F0-33FC-99B4CD2C1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4197" cy="297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8CF369-7FFD-7FB8-1A90-8D511EA3ED8D}"/>
              </a:ext>
            </a:extLst>
          </p:cNvPr>
          <p:cNvSpPr txBox="1"/>
          <p:nvPr/>
        </p:nvSpPr>
        <p:spPr>
          <a:xfrm>
            <a:off x="3683" y="2975212"/>
            <a:ext cx="6110514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* Thiên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đình: Triều đình ở trên </a:t>
            </a: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trời</a:t>
            </a:r>
            <a:r>
              <a:rPr kumimoji="0" lang="vi-V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FBA5A4-8A2F-FFA9-2ACB-870C3E57C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455559"/>
            <a:ext cx="6114197" cy="2808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8CF369-7FFD-7FB8-1A90-8D511EA3ED8D}"/>
              </a:ext>
            </a:extLst>
          </p:cNvPr>
          <p:cNvSpPr txBox="1"/>
          <p:nvPr/>
        </p:nvSpPr>
        <p:spPr>
          <a:xfrm>
            <a:off x="-238836" y="6277971"/>
            <a:ext cx="6110514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* Náo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động: Làm ầm ĩ, ồn ào.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6" name="Picture 2" descr="Thần Sét - Thần Thoại Việt Nam - Việt Nam Overnight">
            <a:extLst>
              <a:ext uri="{FF2B5EF4-FFF2-40B4-BE49-F238E27FC236}">
                <a16:creationId xmlns:a16="http://schemas.microsoft.com/office/drawing/2014/main" id="{E7B6B546-91D5-6B43-0197-4445DCA87D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5"/>
          <a:stretch/>
        </p:blipFill>
        <p:spPr bwMode="auto">
          <a:xfrm>
            <a:off x="7274258" y="1"/>
            <a:ext cx="4917742" cy="259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4394942-72FC-F82B-BD35-112693285137}"/>
              </a:ext>
            </a:extLst>
          </p:cNvPr>
          <p:cNvSpPr/>
          <p:nvPr/>
        </p:nvSpPr>
        <p:spPr>
          <a:xfrm>
            <a:off x="6114196" y="807378"/>
            <a:ext cx="1591358" cy="1630679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2A2D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8CF369-7FFD-7FB8-1A90-8D511EA3ED8D}"/>
              </a:ext>
            </a:extLst>
          </p:cNvPr>
          <p:cNvSpPr txBox="1"/>
          <p:nvPr/>
        </p:nvSpPr>
        <p:spPr>
          <a:xfrm>
            <a:off x="6250673" y="2599724"/>
            <a:ext cx="6090881" cy="1058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* </a:t>
            </a:r>
            <a:r>
              <a:rPr kumimoji="0" lang="vi-V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Thần Sét: Vị thần thi hành lệnh của Trời theo luật thiên đình, theo quan niệm tính ngưỡng của người xưa.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9" name="Picture 2" descr="Tranh phong cảnh làng quê Việt Nam đẹp và thơ mộng - Tranh Vẽ Theo Yêu Cầu">
            <a:extLst>
              <a:ext uri="{FF2B5EF4-FFF2-40B4-BE49-F238E27FC236}">
                <a16:creationId xmlns:a16="http://schemas.microsoft.com/office/drawing/2014/main" id="{D874275C-B49F-6AB4-D968-7FCAF3F37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672" y="3350699"/>
            <a:ext cx="5941328" cy="291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50672" y="6396145"/>
            <a:ext cx="5941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0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Trần gian: Thế giới của con người trên mặt </a:t>
            </a:r>
            <a:r>
              <a:rPr lang="vi-VN" sz="2000" b="1" dirty="0" smtClean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đất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8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gọc Hoàng Thượng đế – Wikipedia tiếng Việt">
            <a:extLst>
              <a:ext uri="{FF2B5EF4-FFF2-40B4-BE49-F238E27FC236}">
                <a16:creationId xmlns:a16="http://schemas.microsoft.com/office/drawing/2014/main" id="{E1B3ABB9-A0A7-4046-DC13-AB9FDB52E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247"/>
            <a:ext cx="7622153" cy="611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4394942-72FC-F82B-BD35-112693285137}"/>
              </a:ext>
            </a:extLst>
          </p:cNvPr>
          <p:cNvSpPr/>
          <p:nvPr/>
        </p:nvSpPr>
        <p:spPr>
          <a:xfrm>
            <a:off x="7622152" y="166047"/>
            <a:ext cx="4292344" cy="471985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637"/>
            </a:stretch>
          </a:blipFill>
          <a:ln>
            <a:solidFill>
              <a:srgbClr val="2A2D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CF369-7FFD-7FB8-1A90-8D511EA3ED8D}"/>
              </a:ext>
            </a:extLst>
          </p:cNvPr>
          <p:cNvSpPr txBox="1"/>
          <p:nvPr/>
        </p:nvSpPr>
        <p:spPr>
          <a:xfrm>
            <a:off x="-22747" y="6189461"/>
            <a:ext cx="12214747" cy="506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kumimoji="0" lang="vi-V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 </a:t>
            </a:r>
            <a:r>
              <a:rPr kumimoji="0" 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đế: Vị vua trên thiên đình, theo quan niệm tín ngưỡng của người xưa.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7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ubrics | Teacher Sandra">
            <a:extLst>
              <a:ext uri="{FF2B5EF4-FFF2-40B4-BE49-F238E27FC236}">
                <a16:creationId xmlns:a16="http://schemas.microsoft.com/office/drawing/2014/main" id="{6F06AC14-0DC1-0A2E-0441-C8CA27FA7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93" y="2141209"/>
            <a:ext cx="2711258" cy="212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9853" y="2498395"/>
            <a:ext cx="4089827" cy="847002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r>
              <a:rPr lang="en-US" sz="5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 NHÓM</a:t>
            </a:r>
            <a:endParaRPr lang="vi-VN" sz="5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DCF6D6CF-5832-61E2-43F4-6F1C26063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111" y="2910621"/>
            <a:ext cx="2306310" cy="20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14AC9D61-0794-0693-C71D-94282B103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326" y="3337338"/>
            <a:ext cx="2306310" cy="20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C8F837C1-DAD1-B72A-3D52-A10861101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18" y="3337338"/>
            <a:ext cx="2306310" cy="20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8574" y="5375617"/>
            <a:ext cx="3571902" cy="1216333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algn="ctr"/>
            <a:r>
              <a:rPr lang="en-US" sz="3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ĐỌC NỐI TIẾP TRƯỚC LỚP</a:t>
            </a:r>
            <a:endParaRPr lang="vi-VN" sz="37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5425" y="5390108"/>
            <a:ext cx="2486665" cy="1308666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LẠI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 BÀI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7231" y="1899912"/>
            <a:ext cx="2571750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6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5538" y="500043"/>
            <a:ext cx="6858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98546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60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85499"/>
            <a:ext cx="3429000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6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5538" y="500043"/>
            <a:ext cx="6858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8546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DDC36-58F2-403C-BA0B-2480FE3B9CE9}"/>
              </a:ext>
            </a:extLst>
          </p:cNvPr>
          <p:cNvSpPr txBox="1"/>
          <p:nvPr/>
        </p:nvSpPr>
        <p:spPr>
          <a:xfrm>
            <a:off x="0" y="1907108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1: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 con vật xin theo Cóc đi đâu? Vì sao?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C493D6-3AA0-9D46-7BD4-2180A93D0476}"/>
              </a:ext>
            </a:extLst>
          </p:cNvPr>
          <p:cNvSpPr txBox="1"/>
          <p:nvPr/>
        </p:nvSpPr>
        <p:spPr>
          <a:xfrm>
            <a:off x="0" y="2366518"/>
            <a:ext cx="119661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2DDC36-58F2-403C-BA0B-2480FE3B9CE9}"/>
              </a:ext>
            </a:extLst>
          </p:cNvPr>
          <p:cNvSpPr txBox="1"/>
          <p:nvPr/>
        </p:nvSpPr>
        <p:spPr>
          <a:xfrm>
            <a:off x="0" y="368112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2: Cóc làm gì trước khi đánh trống?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C493D6-3AA0-9D46-7BD4-2180A93D0476}"/>
              </a:ext>
            </a:extLst>
          </p:cNvPr>
          <p:cNvSpPr txBox="1"/>
          <p:nvPr/>
        </p:nvSpPr>
        <p:spPr>
          <a:xfrm>
            <a:off x="41484" y="4149939"/>
            <a:ext cx="119661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 khi đánh trống, Cóc đã sắp xếp lực lượng ở những chỗ bất ngờ và sẵn sàng chiến đấu, phát huy thế mạnh của mỗi con vật: Anh Cua thì bò vào chum, cô Ong đợi sau cánh cửa, chị Cáo, anh Gấu, anh Cọp thì nấp hai bên.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83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16533" y="-103862"/>
            <a:ext cx="228310" cy="2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93" tIns="34247" rIns="68493" bIns="34247" numCol="1" anchor="t" anchorCtr="0" compatLnSpc="1">
            <a:prstTxWarp prst="textNoShape">
              <a:avLst/>
            </a:prstTxWarp>
          </a:bodyPr>
          <a:lstStyle/>
          <a:p>
            <a:endParaRPr lang="en-US" sz="1348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230688" y="10293"/>
            <a:ext cx="228310" cy="2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93" tIns="34247" rIns="68493" bIns="34247" numCol="1" anchor="t" anchorCtr="0" compatLnSpc="1">
            <a:prstTxWarp prst="textNoShape">
              <a:avLst/>
            </a:prstTxWarp>
          </a:bodyPr>
          <a:lstStyle/>
          <a:p>
            <a:endParaRPr lang="en-US" sz="1348"/>
          </a:p>
        </p:txBody>
      </p:sp>
      <p:pic>
        <p:nvPicPr>
          <p:cNvPr id="20" name="Picture 19"/>
          <p:cNvPicPr/>
          <p:nvPr/>
        </p:nvPicPr>
        <p:blipFill rotWithShape="1">
          <a:blip r:embed="rId2"/>
          <a:srcRect l="37500" t="44056" r="37552" b="26923"/>
          <a:stretch/>
        </p:blipFill>
        <p:spPr bwMode="auto">
          <a:xfrm>
            <a:off x="-150125" y="2517321"/>
            <a:ext cx="12342125" cy="4340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001765"/>
            <a:ext cx="821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lại từng đoạn của câu chuyện theo tranh.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6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5538" y="500043"/>
            <a:ext cx="6858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98546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6533" y="1508682"/>
            <a:ext cx="5847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7974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499</Words>
  <Application>Microsoft Office PowerPoint</Application>
  <PresentationFormat>Widescreen</PresentationFormat>
  <Paragraphs>49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Asus</cp:lastModifiedBy>
  <cp:revision>24</cp:revision>
  <dcterms:created xsi:type="dcterms:W3CDTF">2024-01-18T01:22:59Z</dcterms:created>
  <dcterms:modified xsi:type="dcterms:W3CDTF">2025-01-09T13:40:41Z</dcterms:modified>
</cp:coreProperties>
</file>