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9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B6A1-4508-499E-8DE4-9BBF3967E5C1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8309-EC77-4F73-914A-A9FB30418B7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1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8309-EC77-4F73-914A-A9FB30418B7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8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6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4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1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2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8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0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0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49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9AA-B768-461F-9DF2-FB28A988FC98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61EA-3C0A-4D53-901E-1F6E059D08D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22/0728/cau-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" y="1779662"/>
            <a:ext cx="9132033" cy="33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1436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285866"/>
            <a:ext cx="1928794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51DF5-64D7-4A2E-AD03-2B50F075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8"/>
            <a:ext cx="7000892" cy="1471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EF942-FD96-4FE1-86F8-17539539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500180"/>
            <a:ext cx="2071670" cy="3643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883A7-175A-4E15-B79C-9FB6BBE8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6"/>
            <a:ext cx="6929454" cy="1214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049A4-BFA5-406F-A2AD-9B208AE06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6"/>
            <a:ext cx="7500958" cy="1357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23EEF9-C28E-411B-99B3-4A9D3411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6"/>
            <a:ext cx="9019417" cy="3837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6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7250" y="1643056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2094" y="2579160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1650104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3025" y="2586208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2990"/>
            <a:ext cx="300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cs typeface="Arial" pitchFamily="34" charset="0"/>
              </a:rPr>
              <a:t>1. &gt;, &lt;, =  ?</a:t>
            </a:r>
            <a:endParaRPr lang="vi-VN" sz="2800" b="1" dirty="0" smtClean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143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172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42"/>
            <a:ext cx="4857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       </a:t>
            </a:r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2. Các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Mai, Nam và Việt đang ở trong mê cung (như hình vẽ).</a:t>
            </a:r>
          </a:p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Hỏi: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Mỗi bạn ra khỏi mê cung qua cửa ghi số nào?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nào ra khỏi mê cung qua cửa ghi số lớn nhất?</a:t>
            </a:r>
          </a:p>
          <a:p>
            <a:r>
              <a:rPr lang="vi-VN" sz="2200" b="1" dirty="0" smtClean="0">
                <a:solidFill>
                  <a:srgbClr val="0000FF"/>
                </a:solidFill>
                <a:latin typeface="+mj-lt"/>
              </a:rPr>
              <a:t>c. </a:t>
            </a:r>
            <a:r>
              <a:rPr lang="vi-VN" sz="2200" b="1" dirty="0">
                <a:solidFill>
                  <a:srgbClr val="0000FF"/>
                </a:solidFill>
                <a:latin typeface="+mj-lt"/>
              </a:rPr>
              <a:t>Bạn nào ra khỏi mê cung qua cửa ghi số bé nhất?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50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732240" y="1923678"/>
            <a:ext cx="29959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082646" y="1635646"/>
            <a:ext cx="276470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35316" y="1491630"/>
            <a:ext cx="37704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12360" y="915566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2519" y="3903898"/>
            <a:ext cx="0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52120" y="4587974"/>
            <a:ext cx="43204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21760" y="4587974"/>
            <a:ext cx="81007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20881" y="4587974"/>
            <a:ext cx="807503" cy="268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66859" y="2895786"/>
            <a:ext cx="509803" cy="468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6662" y="3507854"/>
            <a:ext cx="9586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35316" y="2715766"/>
            <a:ext cx="521060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714362"/>
            <a:ext cx="4929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</a:t>
            </a:r>
            <a:endParaRPr lang="vi-VN" sz="2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10 000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5715008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57172"/>
            <a:ext cx="5214942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3. Rô-bốt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từng đi qua bốn cây cầu có chiều dài như sau: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0"/>
            <a:ext cx="450056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50018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Trong những cây cầu đó, cây cầu nào dài nhất, cây cầu nào ngắn nhất?</a:t>
            </a:r>
          </a:p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b.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Nêu tên những cây cầu trên theo thứ tự từ dài nhất đến ngắn nhất.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86130"/>
            <a:ext cx="3643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008000"/>
                </a:solidFill>
                <a:latin typeface="+mj-lt"/>
              </a:rPr>
              <a:t>a. </a:t>
            </a:r>
            <a:r>
              <a:rPr lang="vi-VN" sz="2200" b="1" dirty="0">
                <a:solidFill>
                  <a:srgbClr val="008000"/>
                </a:solidFill>
                <a:latin typeface="+mj-lt"/>
              </a:rPr>
              <a:t>So sánh các số đo ta có: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3286130"/>
            <a:ext cx="11256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2 750 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38" y="3286130"/>
            <a:ext cx="11256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3 900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5074" y="3214692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4 480m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272" y="3214692"/>
            <a:ext cx="1196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latin typeface="+mj-lt"/>
              </a:rPr>
              <a:t>5 440 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0300" y="3286130"/>
            <a:ext cx="51260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8" y="3286130"/>
            <a:ext cx="512606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86644" y="3143254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rgbClr val="0000FF"/>
                </a:solidFill>
                <a:latin typeface="+mj-lt"/>
              </a:rPr>
              <a:t>&lt;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147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008000"/>
                </a:solidFill>
                <a:latin typeface="+mj-lt"/>
              </a:rPr>
              <a:t>* Vậy </a:t>
            </a:r>
            <a:r>
              <a:rPr lang="vi-VN" sz="2000" b="1" dirty="0">
                <a:solidFill>
                  <a:srgbClr val="008000"/>
                </a:solidFill>
                <a:latin typeface="+mj-lt"/>
              </a:rPr>
              <a:t>trong các cây cầu đó, cầu Đình Vũ – Cát Hải dài nhất và cầu Cần Thơ ngắn nhất.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435614"/>
            <a:ext cx="9095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0" dirty="0" smtClean="0">
                <a:solidFill>
                  <a:srgbClr val="0000FF"/>
                </a:solidFill>
                <a:effectLst/>
                <a:latin typeface="+mj-lt"/>
              </a:rPr>
              <a:t>b.  </a:t>
            </a:r>
            <a:r>
              <a:rPr lang="vi-VN" sz="2000" b="1" i="0" dirty="0">
                <a:solidFill>
                  <a:srgbClr val="0000FF"/>
                </a:solidFill>
                <a:effectLst/>
                <a:latin typeface="+mj-lt"/>
              </a:rPr>
              <a:t>Vậy tên các cây cầu theo thứ tự từ dài nhất đến ngắn nhất là: Cầu Đình Vũ – Cát Hải; cầu Vĩnh Thịnh; cầu Nhật Tân; cầu Cần Thơ.</a:t>
            </a:r>
            <a:endParaRPr lang="vi-VN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292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46: So sánh các số trong phạm vi 10 000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5734"/>
            <a:ext cx="9144000" cy="39666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344</Words>
  <Application>Microsoft Office PowerPoint</Application>
  <PresentationFormat>On-screen Show (16:9)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Asus</cp:lastModifiedBy>
  <cp:revision>28</cp:revision>
  <dcterms:created xsi:type="dcterms:W3CDTF">2023-01-31T07:50:05Z</dcterms:created>
  <dcterms:modified xsi:type="dcterms:W3CDTF">2025-01-09T13:10:45Z</dcterms:modified>
</cp:coreProperties>
</file>