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68" r:id="rId2"/>
    <p:sldId id="296" r:id="rId3"/>
    <p:sldId id="445" r:id="rId4"/>
    <p:sldId id="455" r:id="rId5"/>
    <p:sldId id="428" r:id="rId6"/>
    <p:sldId id="456" r:id="rId7"/>
    <p:sldId id="450" r:id="rId8"/>
    <p:sldId id="451" r:id="rId9"/>
    <p:sldId id="454" r:id="rId10"/>
    <p:sldId id="457" r:id="rId11"/>
    <p:sldId id="458" r:id="rId12"/>
    <p:sldId id="459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5E9"/>
    <a:srgbClr val="0000CC"/>
    <a:srgbClr val="FF0000"/>
    <a:srgbClr val="6600CC"/>
    <a:srgbClr val="3333FF"/>
    <a:srgbClr val="0000FF"/>
    <a:srgbClr val="FF0066"/>
    <a:srgbClr val="FF7C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howGuides="1">
      <p:cViewPr varScale="1">
        <p:scale>
          <a:sx n="51" d="100"/>
          <a:sy n="51" d="100"/>
        </p:scale>
        <p:origin x="532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1982" y="184124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20 tháng 01 năm 2024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2693" y="956724"/>
            <a:ext cx="221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1119" y="1905000"/>
            <a:ext cx="9386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5: NGÀY HỘI RỪNG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XANH.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(T1)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5519" y="1828800"/>
            <a:ext cx="14647862" cy="6034088"/>
          </a:xfrm>
          <a:prstGeom prst="ellipseRibbon">
            <a:avLst>
              <a:gd name="adj1" fmla="val 30556"/>
              <a:gd name="adj2" fmla="val 50000"/>
              <a:gd name="adj3" fmla="val 125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/>
          <p:cNvSpPr/>
          <p:nvPr/>
        </p:nvSpPr>
        <p:spPr>
          <a:xfrm>
            <a:off x="365919" y="0"/>
            <a:ext cx="7467600" cy="2438400"/>
          </a:xfrm>
          <a:prstGeom prst="cloudCallout">
            <a:avLst>
              <a:gd name="adj1" fmla="val -43537"/>
              <a:gd name="adj2" fmla="val 84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919" y="2667000"/>
            <a:ext cx="6400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 nổi mõ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rừng gọi vòng quanh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rồi, đừng ngủ nữa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Nào, đi hội rừng xanh!</a:t>
            </a:r>
            <a:endParaRPr lang="en-ID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5638800"/>
            <a:ext cx="6400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Tre, trúc thổi nhạc sáo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 suối gảy nhạc đàn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rủ nhau thay áo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 bao màu tươi non.</a:t>
            </a:r>
            <a:endParaRPr lang="en-ID" sz="4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3805" y="5638800"/>
            <a:ext cx="6844914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mang ô đi hội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suối, nhìn mê say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kìa, anh cọn nước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chơi trò đu quay!</a:t>
            </a:r>
            <a:endParaRPr lang="en-ID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7697" y="2514600"/>
            <a:ext cx="6871022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dẫn đầu đội múa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Khướu lĩnh xướng dàn ca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nhông diễn ảo thuật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hoài màu da.</a:t>
            </a:r>
            <a:endParaRPr lang="en-ID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23519" y="1600200"/>
            <a:ext cx="7658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NGÀY HỘI RỪNG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XANH</a:t>
            </a:r>
            <a:endParaRPr lang="en-ID" sz="4400" dirty="0"/>
          </a:p>
        </p:txBody>
      </p:sp>
      <p:sp>
        <p:nvSpPr>
          <p:cNvPr id="11" name="Rectangle 10"/>
          <p:cNvSpPr/>
          <p:nvPr/>
        </p:nvSpPr>
        <p:spPr>
          <a:xfrm>
            <a:off x="9738519" y="8134350"/>
            <a:ext cx="449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Trọng</a:t>
            </a:r>
            <a:endParaRPr lang="en-ID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514" y="1042989"/>
            <a:ext cx="9324340" cy="10147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theo khổ thơ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88" y="2188419"/>
            <a:ext cx="3166679" cy="40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01" y="2188419"/>
            <a:ext cx="3166679" cy="40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83" y="2295940"/>
            <a:ext cx="3166679" cy="40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440" y="2284218"/>
            <a:ext cx="3166679" cy="40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6" y="234527"/>
            <a:ext cx="15273867" cy="190246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18" y="4850903"/>
            <a:ext cx="6368035" cy="1559176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3" y="2032822"/>
            <a:ext cx="2595165" cy="2995415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5185147" y="7583593"/>
            <a:ext cx="5627793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MẮT DÕI</a:t>
            </a:r>
          </a:p>
        </p:txBody>
      </p:sp>
      <p:sp>
        <p:nvSpPr>
          <p:cNvPr id="7" name="TextBox 28"/>
          <p:cNvSpPr txBox="1"/>
          <p:nvPr/>
        </p:nvSpPr>
        <p:spPr>
          <a:xfrm>
            <a:off x="10177092" y="3147907"/>
            <a:ext cx="5398347" cy="1264980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TAI NGHE</a:t>
            </a:r>
          </a:p>
        </p:txBody>
      </p:sp>
      <p:sp>
        <p:nvSpPr>
          <p:cNvPr id="8" name="TextBox 28"/>
          <p:cNvSpPr txBox="1"/>
          <p:nvPr/>
        </p:nvSpPr>
        <p:spPr>
          <a:xfrm>
            <a:off x="673259" y="3364653"/>
            <a:ext cx="4422987" cy="1264980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TAY DÒ</a:t>
            </a:r>
          </a:p>
        </p:txBody>
      </p:sp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559877" y="6460290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9628285" y="345924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368396" y="3442051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9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3519" y="152400"/>
            <a:ext cx="822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NGÀY HỘI RỪNG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XANH</a:t>
            </a:r>
            <a:endParaRPr lang="en-ID" sz="4800" dirty="0"/>
          </a:p>
        </p:txBody>
      </p:sp>
      <p:sp>
        <p:nvSpPr>
          <p:cNvPr id="3" name="Rectangle 2"/>
          <p:cNvSpPr/>
          <p:nvPr/>
        </p:nvSpPr>
        <p:spPr>
          <a:xfrm>
            <a:off x="1432719" y="1219200"/>
            <a:ext cx="6400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 nổi mõ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rừng gọi vòng quanh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rồi, đừng ngủ nữa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Nào, đi hội rừng xanh!</a:t>
            </a:r>
            <a:endParaRPr lang="en-ID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6519" y="4343400"/>
            <a:ext cx="6400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Tre, trúc thổi nhạc sáo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 suối gảy nhạc đàn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rủ nhau thay áo</a:t>
            </a:r>
          </a:p>
          <a:p>
            <a:r>
              <a:rPr lang="vi-VN" sz="4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 bao màu tươi non.</a:t>
            </a:r>
            <a:endParaRPr lang="en-ID" sz="4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37205" y="4343400"/>
            <a:ext cx="6844914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mang ô đi hội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suối, nhìn mê say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kìa, anh cọn nước</a:t>
            </a:r>
          </a:p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chơi trò đu quay!</a:t>
            </a:r>
            <a:endParaRPr lang="en-ID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1097" y="1219200"/>
            <a:ext cx="6871022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dẫn đầu đội múa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Khướu lĩnh xướng dàn ca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nhông diễn ảo thuật</a:t>
            </a:r>
          </a:p>
          <a:p>
            <a:r>
              <a:rPr lang="vi-VN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hoài màu da.</a:t>
            </a:r>
            <a:endParaRPr lang="en-ID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52919" y="6934200"/>
            <a:ext cx="449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Trọng</a:t>
            </a:r>
            <a:endParaRPr lang="en-ID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22986" y="4033451"/>
            <a:ext cx="12192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ID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18005" y="1214051"/>
            <a:ext cx="12192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ID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28719" y="4076700"/>
            <a:ext cx="12192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ID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678" y="1295400"/>
            <a:ext cx="12192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ID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25740" y="7209761"/>
            <a:ext cx="4191000" cy="769441"/>
            <a:chOff x="1508919" y="1888664"/>
            <a:chExt cx="3733800" cy="769441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4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4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202721" y="8115638"/>
            <a:ext cx="135786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0944" y="659765"/>
            <a:ext cx="8664575" cy="9220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theo khổ thơ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42" y="1600835"/>
            <a:ext cx="2680970" cy="34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72" y="4231322"/>
            <a:ext cx="2488565" cy="31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06" y="4084955"/>
            <a:ext cx="2824480" cy="345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43" y="1832610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786" y="3221514"/>
            <a:ext cx="3143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mõ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793" y="1961545"/>
            <a:ext cx="6781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6274" y="4666149"/>
            <a:ext cx="8278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27330" y="3196859"/>
            <a:ext cx="4026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410966" y="3196859"/>
            <a:ext cx="3287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98475" y="3221514"/>
            <a:ext cx="3287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71982" y="184124"/>
            <a:ext cx="8726826" cy="3769822"/>
            <a:chOff x="3260789" y="-4431653"/>
            <a:chExt cx="8726826" cy="10573313"/>
          </a:xfrm>
        </p:grpSpPr>
        <p:grpSp>
          <p:nvGrpSpPr>
            <p:cNvPr id="28" name="Group 27"/>
            <p:cNvGrpSpPr/>
            <p:nvPr/>
          </p:nvGrpSpPr>
          <p:grpSpPr>
            <a:xfrm>
              <a:off x="3260789" y="-4431653"/>
              <a:ext cx="8229599" cy="2000720"/>
              <a:chOff x="3205768" y="-4370694"/>
              <a:chExt cx="8090741" cy="200072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205768" y="-4370694"/>
                <a:ext cx="8090741" cy="5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 bảy ngày 20 tháng 01 năm 2024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42303" y="-2954751"/>
                <a:ext cx="2173942" cy="58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 Việt</a:t>
                </a:r>
                <a:endParaRPr 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3604889" y="5442571"/>
              <a:ext cx="8382726" cy="699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857693" y="1233279"/>
            <a:ext cx="9386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5: NGÀY HỘI RỪNG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XANH.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(T1)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  <p:bldP spid="22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1944" y="1116965"/>
            <a:ext cx="8664575" cy="9220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42" y="2058035"/>
            <a:ext cx="2680970" cy="34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72" y="4688522"/>
            <a:ext cx="2488565" cy="31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06" y="4542155"/>
            <a:ext cx="2824480" cy="345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th Kangaroo – Bright Education Consultant and Travel Comp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043" y="2289810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9086" y="609600"/>
            <a:ext cx="56404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993" y="2209800"/>
            <a:ext cx="2819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Mõ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2319" y="2209800"/>
            <a:ext cx="140819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36" y="4572000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317" y="4419600"/>
            <a:ext cx="5638802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897" y="4114800"/>
            <a:ext cx="5638802" cy="4572000"/>
          </a:xfrm>
          <a:prstGeom prst="rect">
            <a:avLst/>
          </a:prstGeom>
        </p:spPr>
      </p:pic>
      <p:pic>
        <p:nvPicPr>
          <p:cNvPr id="6" name="Hát Chèo Trích Đoạn Lý Trưởng Mẹ Mõ Quốc Anh Thúy Mùi Hay Nhấ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519" y="80305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2848" y="326668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472" y="1157665"/>
            <a:ext cx="4095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06465" y="1157665"/>
            <a:ext cx="12170173" cy="1938992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 đơn ca một câu, một đoạn trước hoặc sau phần hát của tập 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dau chan phia tr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2950091"/>
            <a:ext cx="14859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01" y="2008909"/>
            <a:ext cx="11236036" cy="6220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2501" y="3657601"/>
            <a:ext cx="2202873" cy="1717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</a:p>
        </p:txBody>
      </p:sp>
      <p:sp>
        <p:nvSpPr>
          <p:cNvPr id="6" name="Text Box 1"/>
          <p:cNvSpPr txBox="1"/>
          <p:nvPr/>
        </p:nvSpPr>
        <p:spPr>
          <a:xfrm>
            <a:off x="823119" y="1752600"/>
            <a:ext cx="2202873" cy="943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noAutofit/>
          </a:bodyPr>
          <a:lstStyle/>
          <a:p>
            <a:r>
              <a:rPr lang="vi-VN" altLang="en-US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</TotalTime>
  <Words>393</Words>
  <Application>Microsoft Office PowerPoint</Application>
  <PresentationFormat>Custom</PresentationFormat>
  <Paragraphs>70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inpin heiti</vt:lpstr>
      <vt:lpstr>Arial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Asus</cp:lastModifiedBy>
  <cp:revision>1097</cp:revision>
  <dcterms:created xsi:type="dcterms:W3CDTF">2008-09-09T22:52:00Z</dcterms:created>
  <dcterms:modified xsi:type="dcterms:W3CDTF">2025-01-09T13:33:22Z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F10552A773D44B98AA64753108FE0B88_12</vt:lpwstr>
  </property>
  <property fmtid="{D5CDD505-2E9C-101B-9397-08002B2CF9AE}" pid="3" name="KSOProductBuildVer">
    <vt:lpwstr>1033-12.2.0.13489</vt:lpwstr>
  </property>
</Properties>
</file>