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264" r:id="rId3"/>
    <p:sldId id="267" r:id="rId4"/>
    <p:sldId id="280" r:id="rId5"/>
    <p:sldId id="282" r:id="rId6"/>
    <p:sldId id="283" r:id="rId7"/>
    <p:sldId id="284" r:id="rId8"/>
    <p:sldId id="285" r:id="rId9"/>
    <p:sldId id="286" r:id="rId10"/>
    <p:sldId id="303" r:id="rId11"/>
    <p:sldId id="304" r:id="rId12"/>
    <p:sldId id="306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g53bf8479e4_0_85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6" name="Google Shape;4666;g53bf8479e4_0_85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82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55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61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46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20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303A15-43FB-5769-36E4-85A1277A2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24926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1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0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002E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002E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8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2E22C9D-ECB0-A9F6-7BC1-5BD7C798F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24926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Title and four columns"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 userDrawn="1">
  <p:cSld name="Title and six columsn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 userDrawn="1">
  <p:cSld name="Big Words 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 userDrawn="1">
  <p:cSld name="Title and body 4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5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 userDrawn="1">
  <p:cSld name="Main Point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 userDrawn="1">
  <p:cSld name="Thanks ">
    <p:bg>
      <p:bgPr>
        <a:solidFill>
          <a:schemeClr val="bg1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4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124B43F-A89D-9452-20F7-C9CF2BA5D2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24926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44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30C24-1940-83D8-1910-EB5AB028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-1026796"/>
            <a:ext cx="13239750" cy="9490683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C3CFCD9-DF28-4FEC-D428-1255B5C4D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24926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041998-BD5E-6D9A-E9E0-80D875D1447C}"/>
              </a:ext>
            </a:extLst>
          </p:cNvPr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86C101-31E8-3B95-29FB-FDCBBC2FF88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12C778-22D8-04A6-895B-B11B6E6A39E5}"/>
                </a:ext>
              </a:extLst>
            </p:cNvPr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796E7-2537-78E4-C19F-3212B4E047C8}"/>
              </a:ext>
            </a:extLst>
          </p:cNvPr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0662D-B3E2-B06A-2B2F-E7A9D9BA68C3}"/>
              </a:ext>
            </a:extLst>
          </p:cNvPr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0654C3-AD14-A62C-736E-00FB83BACB30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0E46098-06A9-2D4C-3564-FAD6C5307FE0}"/>
                </a:ext>
              </a:extLst>
            </p:cNvPr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FD1857-778D-46AA-7298-D7E5FE412FB1}"/>
              </a:ext>
            </a:extLst>
          </p:cNvPr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351BBE-BA39-1E5B-B9A8-3700CF5B4A92}"/>
              </a:ext>
            </a:extLst>
          </p:cNvPr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F6C6E-67DF-DBE8-7DDC-5AB5E9E02DF5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375452-10CE-4C08-B038-4B6407740A0F}"/>
                </a:ext>
              </a:extLst>
            </p:cNvPr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DD86D1-B4FE-2065-2476-919B238AD906}"/>
              </a:ext>
            </a:extLst>
          </p:cNvPr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C3FC88-1432-F2BE-D007-6892C92A2015}"/>
              </a:ext>
            </a:extLst>
          </p:cNvPr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38950-B62F-9648-5ED7-45DDE3F89D5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444BD5-59B5-08B6-1C1B-EF75992A1526}"/>
                </a:ext>
              </a:extLst>
            </p:cNvPr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6A5C929-1439-2B14-557C-F01EA0A1DDB5}"/>
              </a:ext>
            </a:extLst>
          </p:cNvPr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686072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74EA2-725F-57BF-DC2A-BA18822D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07FE6752-7B2D-BFB9-6047-DC5B538AE3D9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22583-9B04-F70B-A07A-49F6AC76DA09}"/>
              </a:ext>
            </a:extLst>
          </p:cNvPr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4: 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C19701-88CC-BADB-3663-09CF09FDF84A}"/>
              </a:ext>
            </a:extLst>
          </p:cNvPr>
          <p:cNvGrpSpPr/>
          <p:nvPr/>
        </p:nvGrpSpPr>
        <p:grpSpPr>
          <a:xfrm>
            <a:off x="396774" y="1690688"/>
            <a:ext cx="11577053" cy="385011"/>
            <a:chOff x="114300" y="1626669"/>
            <a:chExt cx="11002879" cy="5582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4BC061-487D-5900-CC4B-DB1F7033B9A0}"/>
                </a:ext>
              </a:extLst>
            </p:cNvPr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22A5FE-2286-0F43-64D4-6AABD7520636}"/>
                </a:ext>
              </a:extLst>
            </p:cNvPr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2BA9DA-EF12-399E-B7C7-60E1B5F67ECF}"/>
                </a:ext>
              </a:extLst>
            </p:cNvPr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5EEA70-0C83-FBAC-5D85-CAEC29B55F16}"/>
                </a:ext>
              </a:extLst>
            </p:cNvPr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C4325D-5892-1E00-93F1-39A924F4A7E0}"/>
                </a:ext>
              </a:extLst>
            </p:cNvPr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29D201-4CCA-BA91-29D0-8070B9F41DA6}"/>
                </a:ext>
              </a:extLst>
            </p:cNvPr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01C60E-E8C4-1FC7-1177-67CD2E64CD67}"/>
                </a:ext>
              </a:extLst>
            </p:cNvPr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2CD81-F55B-07EE-1750-26DE1866657D}"/>
                </a:ext>
              </a:extLst>
            </p:cNvPr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1299A1-7D27-E166-35B0-DE76CBDF03C9}"/>
                </a:ext>
              </a:extLst>
            </p:cNvPr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820745-5211-14CF-202C-CD579C573E23}"/>
              </a:ext>
            </a:extLst>
          </p:cNvPr>
          <p:cNvSpPr txBox="1"/>
          <p:nvPr/>
        </p:nvSpPr>
        <p:spPr>
          <a:xfrm>
            <a:off x="39303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17 595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541D3F-90EE-14EE-2920-66E1E36BF128}"/>
              </a:ext>
            </a:extLst>
          </p:cNvPr>
          <p:cNvSpPr txBox="1"/>
          <p:nvPr/>
        </p:nvSpPr>
        <p:spPr>
          <a:xfrm>
            <a:off x="153122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17 596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6B3233-AB16-F3E7-4279-80B1D2FBCAD8}"/>
              </a:ext>
            </a:extLst>
          </p:cNvPr>
          <p:cNvSpPr txBox="1"/>
          <p:nvPr/>
        </p:nvSpPr>
        <p:spPr>
          <a:xfrm>
            <a:off x="2996265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17 597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CF711-B7A9-F283-2373-E8E4CDD2C0BC}"/>
              </a:ext>
            </a:extLst>
          </p:cNvPr>
          <p:cNvSpPr txBox="1"/>
          <p:nvPr/>
        </p:nvSpPr>
        <p:spPr>
          <a:xfrm>
            <a:off x="599059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17 599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818E8-4D7C-958E-82F9-4051E5D4B8D3}"/>
              </a:ext>
            </a:extLst>
          </p:cNvPr>
          <p:cNvSpPr txBox="1"/>
          <p:nvPr/>
        </p:nvSpPr>
        <p:spPr>
          <a:xfrm>
            <a:off x="10360294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17 602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132301CC-C0DF-CC56-DCB1-E76964B9B187}"/>
              </a:ext>
            </a:extLst>
          </p:cNvPr>
          <p:cNvSpPr/>
          <p:nvPr/>
        </p:nvSpPr>
        <p:spPr>
          <a:xfrm>
            <a:off x="4487229" y="212576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9404D1-0F62-9530-F646-07EECF7BCFFF}"/>
              </a:ext>
            </a:extLst>
          </p:cNvPr>
          <p:cNvSpPr txBox="1"/>
          <p:nvPr/>
        </p:nvSpPr>
        <p:spPr>
          <a:xfrm>
            <a:off x="4525545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17 598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99">
            <a:extLst>
              <a:ext uri="{FF2B5EF4-FFF2-40B4-BE49-F238E27FC236}">
                <a16:creationId xmlns:a16="http://schemas.microsoft.com/office/drawing/2014/main" id="{0B136423-7C16-886D-3406-B8405B9A581A}"/>
              </a:ext>
            </a:extLst>
          </p:cNvPr>
          <p:cNvSpPr/>
          <p:nvPr/>
        </p:nvSpPr>
        <p:spPr>
          <a:xfrm>
            <a:off x="742376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ounded Rectangle 100">
            <a:extLst>
              <a:ext uri="{FF2B5EF4-FFF2-40B4-BE49-F238E27FC236}">
                <a16:creationId xmlns:a16="http://schemas.microsoft.com/office/drawing/2014/main" id="{6CFDF901-4705-0F43-F9A9-46EC23D8B29D}"/>
              </a:ext>
            </a:extLst>
          </p:cNvPr>
          <p:cNvSpPr/>
          <p:nvPr/>
        </p:nvSpPr>
        <p:spPr>
          <a:xfrm>
            <a:off x="890601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135ED1-3AB1-11E0-F303-DCDC9E0751A3}"/>
              </a:ext>
            </a:extLst>
          </p:cNvPr>
          <p:cNvGrpSpPr/>
          <p:nvPr/>
        </p:nvGrpSpPr>
        <p:grpSpPr>
          <a:xfrm>
            <a:off x="396774" y="4190358"/>
            <a:ext cx="11577053" cy="385011"/>
            <a:chOff x="114300" y="1626669"/>
            <a:chExt cx="11002879" cy="55826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DD8E50C-8EC6-0545-BF87-2848ED680AD6}"/>
                </a:ext>
              </a:extLst>
            </p:cNvPr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67CA1-DE26-C878-4ACB-432A07756574}"/>
                </a:ext>
              </a:extLst>
            </p:cNvPr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46B559-8A73-AE39-1D1C-7CCAA87BAD83}"/>
                </a:ext>
              </a:extLst>
            </p:cNvPr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2F60D7-A59B-6A18-5918-700BFA01E34D}"/>
                </a:ext>
              </a:extLst>
            </p:cNvPr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9FFF01-D217-8959-FB5A-DA9EE6D763BB}"/>
                </a:ext>
              </a:extLst>
            </p:cNvPr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5185D2-5AC1-461C-6684-0223A216C97B}"/>
                </a:ext>
              </a:extLst>
            </p:cNvPr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CD271C-CA7C-2F71-95CB-38A18CFE3C19}"/>
                </a:ext>
              </a:extLst>
            </p:cNvPr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153972-68C9-9FCA-075F-696EAFF48A5C}"/>
                </a:ext>
              </a:extLst>
            </p:cNvPr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62454A-982E-920F-9736-9A14530B67AC}"/>
                </a:ext>
              </a:extLst>
            </p:cNvPr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024D28-4C14-F90C-19D6-E9B7C9D7D0FF}"/>
              </a:ext>
            </a:extLst>
          </p:cNvPr>
          <p:cNvSpPr txBox="1"/>
          <p:nvPr/>
        </p:nvSpPr>
        <p:spPr>
          <a:xfrm>
            <a:off x="39303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B1C3A9-510C-B2DB-5FC9-D9F453805120}"/>
              </a:ext>
            </a:extLst>
          </p:cNvPr>
          <p:cNvSpPr txBox="1"/>
          <p:nvPr/>
        </p:nvSpPr>
        <p:spPr>
          <a:xfrm>
            <a:off x="1531220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CA2B69-A5EA-1CA8-F736-2BDABFEC48AA}"/>
              </a:ext>
            </a:extLst>
          </p:cNvPr>
          <p:cNvSpPr txBox="1"/>
          <p:nvPr/>
        </p:nvSpPr>
        <p:spPr>
          <a:xfrm>
            <a:off x="4401988" y="45745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8966A6-40D1-B475-D0F2-0F108AA5F9D1}"/>
              </a:ext>
            </a:extLst>
          </p:cNvPr>
          <p:cNvSpPr txBox="1"/>
          <p:nvPr/>
        </p:nvSpPr>
        <p:spPr>
          <a:xfrm>
            <a:off x="8877895" y="4563950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116">
            <a:extLst>
              <a:ext uri="{FF2B5EF4-FFF2-40B4-BE49-F238E27FC236}">
                <a16:creationId xmlns:a16="http://schemas.microsoft.com/office/drawing/2014/main" id="{66AD0C38-A0F6-A195-0FF3-3EC3E01D61A6}"/>
              </a:ext>
            </a:extLst>
          </p:cNvPr>
          <p:cNvSpPr/>
          <p:nvPr/>
        </p:nvSpPr>
        <p:spPr>
          <a:xfrm>
            <a:off x="300948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ounded Rectangle 118">
            <a:extLst>
              <a:ext uri="{FF2B5EF4-FFF2-40B4-BE49-F238E27FC236}">
                <a16:creationId xmlns:a16="http://schemas.microsoft.com/office/drawing/2014/main" id="{7E4513EF-E0EE-90D2-2720-C9F9FCB3B01B}"/>
              </a:ext>
            </a:extLst>
          </p:cNvPr>
          <p:cNvSpPr/>
          <p:nvPr/>
        </p:nvSpPr>
        <p:spPr>
          <a:xfrm>
            <a:off x="5919932" y="4622219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ounded Rectangle 119">
            <a:extLst>
              <a:ext uri="{FF2B5EF4-FFF2-40B4-BE49-F238E27FC236}">
                <a16:creationId xmlns:a16="http://schemas.microsoft.com/office/drawing/2014/main" id="{C2F05E33-3208-DA57-B320-6032EAF8B9A7}"/>
              </a:ext>
            </a:extLst>
          </p:cNvPr>
          <p:cNvSpPr/>
          <p:nvPr/>
        </p:nvSpPr>
        <p:spPr>
          <a:xfrm>
            <a:off x="743663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E0BA29-702D-45AA-CCE1-9637401C8D23}"/>
              </a:ext>
            </a:extLst>
          </p:cNvPr>
          <p:cNvSpPr txBox="1"/>
          <p:nvPr/>
        </p:nvSpPr>
        <p:spPr>
          <a:xfrm>
            <a:off x="7423761" y="2072659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17 600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798FCF-0453-3457-C9A9-BB8D4F060C97}"/>
              </a:ext>
            </a:extLst>
          </p:cNvPr>
          <p:cNvSpPr txBox="1"/>
          <p:nvPr/>
        </p:nvSpPr>
        <p:spPr>
          <a:xfrm>
            <a:off x="8918279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17 601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ounded Rectangle 122">
            <a:extLst>
              <a:ext uri="{FF2B5EF4-FFF2-40B4-BE49-F238E27FC236}">
                <a16:creationId xmlns:a16="http://schemas.microsoft.com/office/drawing/2014/main" id="{1C08C201-2EFC-F8C9-41DF-68E11A21EE3D}"/>
              </a:ext>
            </a:extLst>
          </p:cNvPr>
          <p:cNvSpPr/>
          <p:nvPr/>
        </p:nvSpPr>
        <p:spPr>
          <a:xfrm>
            <a:off x="10310080" y="4574556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EB67DA-7B26-6F6C-0FF3-42BCC5457508}"/>
              </a:ext>
            </a:extLst>
          </p:cNvPr>
          <p:cNvSpPr txBox="1"/>
          <p:nvPr/>
        </p:nvSpPr>
        <p:spPr>
          <a:xfrm>
            <a:off x="2977618" y="4582608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41CBFF-298B-C11E-0A27-A83CB79EF246}"/>
              </a:ext>
            </a:extLst>
          </p:cNvPr>
          <p:cNvSpPr txBox="1"/>
          <p:nvPr/>
        </p:nvSpPr>
        <p:spPr>
          <a:xfrm>
            <a:off x="5920430" y="4589713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70 000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12C1A3-9810-EFDD-4222-E6A6A3234AE0}"/>
              </a:ext>
            </a:extLst>
          </p:cNvPr>
          <p:cNvSpPr txBox="1"/>
          <p:nvPr/>
        </p:nvSpPr>
        <p:spPr>
          <a:xfrm>
            <a:off x="7423612" y="4609424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F74F8D-217B-200E-39AC-19FD24840C4A}"/>
              </a:ext>
            </a:extLst>
          </p:cNvPr>
          <p:cNvSpPr txBox="1"/>
          <p:nvPr/>
        </p:nvSpPr>
        <p:spPr>
          <a:xfrm>
            <a:off x="10209440" y="4542050"/>
            <a:ext cx="203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95D02D67-05D9-F610-D274-E664021D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6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>
            <a:extLst>
              <a:ext uri="{FF2B5EF4-FFF2-40B4-BE49-F238E27FC236}">
                <a16:creationId xmlns:a16="http://schemas.microsoft.com/office/drawing/2014/main" id="{36CCAB60-ADF9-2989-6C4E-D0C6E36F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>
            <a:extLst>
              <a:ext uri="{FF2B5EF4-FFF2-40B4-BE49-F238E27FC236}">
                <a16:creationId xmlns:a16="http://schemas.microsoft.com/office/drawing/2014/main" id="{06A34B6B-ACD3-C7EB-B39C-0EF8E5422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3603"/>
              </p:ext>
            </p:extLst>
          </p:nvPr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1758217689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935957627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7272834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37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5899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765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402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61665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05FD32-2195-AF31-1EE8-1F30BDC79EBA}"/>
              </a:ext>
            </a:extLst>
          </p:cNvPr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9A068A-B2B0-E3CB-BA56-F554AD22CD96}"/>
              </a:ext>
            </a:extLst>
          </p:cNvPr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BC9D46-E5B5-9CF6-8709-8B748F675269}"/>
              </a:ext>
            </a:extLst>
          </p:cNvPr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E3EFAE5-1646-9543-20AF-BB7D2BC93DEC}"/>
              </a:ext>
            </a:extLst>
          </p:cNvPr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8F4FA3-92B6-C37D-BB05-608D8983267C}"/>
              </a:ext>
            </a:extLst>
          </p:cNvPr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45C3C44-1CB9-06BF-2E66-FC6FBE7E689F}"/>
              </a:ext>
            </a:extLst>
          </p:cNvPr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D85D81-DC81-C12C-D504-630FFB14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6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1D44302-E95F-5A61-C5B9-5BB6273B9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1579"/>
              </p:ext>
            </p:extLst>
          </p:nvPr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02509734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8294625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91034398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84467516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7220892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86814866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1717380363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7826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31234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6871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45277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27338"/>
                  </a:ext>
                </a:extLst>
              </a:tr>
            </a:tbl>
          </a:graphicData>
        </a:graphic>
      </p:graphicFrame>
      <p:pic>
        <p:nvPicPr>
          <p:cNvPr id="4" name="Hình ảnh 36">
            <a:extLst>
              <a:ext uri="{FF2B5EF4-FFF2-40B4-BE49-F238E27FC236}">
                <a16:creationId xmlns:a16="http://schemas.microsoft.com/office/drawing/2014/main" id="{3CF04C61-0847-7706-70BA-354D9C016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E01C3B-783B-517C-AD49-6758A38B546D}"/>
              </a:ext>
            </a:extLst>
          </p:cNvPr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619CE1-3CDA-131A-7C5E-E9D4B48761C4}"/>
              </a:ext>
            </a:extLst>
          </p:cNvPr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06C0D4-A2C2-18FF-7A24-5A8F838ABCA0}"/>
              </a:ext>
            </a:extLst>
          </p:cNvPr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7F3BA4-954E-A651-582C-DADD3EDFB439}"/>
              </a:ext>
            </a:extLst>
          </p:cNvPr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7 941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DA2E5D-7EA7-8F12-BB4F-8AD270F352DF}"/>
              </a:ext>
            </a:extLst>
          </p:cNvPr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A4E0F4-69DB-6E19-C23E-55B92305D937}"/>
              </a:ext>
            </a:extLst>
          </p:cNvPr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04FCD8-B345-9314-AEC4-AD6D615454DA}"/>
              </a:ext>
            </a:extLst>
          </p:cNvPr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509E23-21B1-6977-700E-82F91FFC07F4}"/>
              </a:ext>
            </a:extLst>
          </p:cNvPr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2C9E78-FC0E-E822-A29C-5035E25E1C43}"/>
              </a:ext>
            </a:extLst>
          </p:cNvPr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F8166D-5B67-DF35-145D-11741F7BCD3F}"/>
              </a:ext>
            </a:extLst>
          </p:cNvPr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>
            <a:extLst>
              <a:ext uri="{FF2B5EF4-FFF2-40B4-BE49-F238E27FC236}">
                <a16:creationId xmlns:a16="http://schemas.microsoft.com/office/drawing/2014/main" id="{23FD0415-5719-E224-6ABC-AB1BCF8DDCAA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036E9F9-DAE4-9309-484C-EE697B2CC9DD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95C66F2A-7D14-79E2-FE59-3C25CFEF755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8C0B21C8-9658-FB0A-1729-3C7E2CF853E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ED40D8-ACBA-7CAF-4994-A0EE81FBC96D}"/>
              </a:ext>
            </a:extLst>
          </p:cNvPr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EF2EC5-5193-BA53-C855-273E818BE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60" y="-48889"/>
            <a:ext cx="12236560" cy="690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251" r="96309">
                        <a14:foregroundMark x1="14821" y1="49636" x2="14206" y2="61455"/>
                        <a14:foregroundMark x1="24217" y1="68182" x2="25615" y2="71879"/>
                        <a14:foregroundMark x1="49720" y1="73394" x2="51902" y2="74909"/>
                        <a14:foregroundMark x1="69687" y1="33758" x2="69855" y2="34909"/>
                        <a14:foregroundMark x1="73098" y1="32909" x2="73098" y2="34121"/>
                        <a14:foregroundMark x1="77629" y1="33576" x2="77629" y2="34788"/>
                        <a14:foregroundMark x1="66555" y1="33576" x2="67338" y2="34606"/>
                        <a14:backgroundMark x1="21085" y1="47576" x2="21700" y2="49636"/>
                        <a14:backgroundMark x1="17953" y1="67697" x2="18400" y2="72545"/>
                        <a14:backgroundMark x1="47539" y1="61273" x2="49105" y2="64303"/>
                        <a14:backgroundMark x1="61130" y1="60061" x2="60011" y2="70182"/>
                        <a14:backgroundMark x1="82327" y1="66848" x2="83389" y2="71212"/>
                        <a14:backgroundMark x1="48937" y1="49636" x2="49441" y2="50485"/>
                        <a14:backgroundMark x1="61913" y1="45091" x2="62528" y2="45758"/>
                        <a14:backgroundMark x1="17338" y1="56061" x2="17338" y2="57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95" y="-93120"/>
            <a:ext cx="6202449" cy="46346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CC291C-334B-47B3-83C6-71E4DC0F21E6}"/>
              </a:ext>
            </a:extLst>
          </p:cNvPr>
          <p:cNvGrpSpPr/>
          <p:nvPr/>
        </p:nvGrpSpPr>
        <p:grpSpPr>
          <a:xfrm>
            <a:off x="161411" y="76119"/>
            <a:ext cx="4440207" cy="951644"/>
            <a:chOff x="2374745" y="293378"/>
            <a:chExt cx="4394509" cy="817324"/>
          </a:xfrm>
          <a:solidFill>
            <a:schemeClr val="tx1"/>
          </a:solidFill>
        </p:grpSpPr>
        <p:sp>
          <p:nvSpPr>
            <p:cNvPr id="32" name="Google Shape;4302;p40">
              <a:extLst>
                <a:ext uri="{FF2B5EF4-FFF2-40B4-BE49-F238E27FC236}">
                  <a16:creationId xmlns:a16="http://schemas.microsoft.com/office/drawing/2014/main" id="{8C49EA4F-6709-4316-A429-F98394E7E7D4}"/>
                </a:ext>
              </a:extLst>
            </p:cNvPr>
            <p:cNvSpPr/>
            <p:nvPr/>
          </p:nvSpPr>
          <p:spPr>
            <a:xfrm>
              <a:off x="2374745" y="295198"/>
              <a:ext cx="4394509" cy="815504"/>
            </a:xfrm>
            <a:prstGeom prst="roundRect">
              <a:avLst>
                <a:gd name="adj" fmla="val 7732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001E5D"/>
                </a:solidFill>
                <a:effectLst/>
                <a:uLnTx/>
                <a:uFillTx/>
                <a:latin typeface="#9Slide05 FS Blonde Script" panose="03000503000000000000" pitchFamily="65" charset="0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BC0D30-054E-4BD9-8340-EFC435E45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934" y="293378"/>
              <a:ext cx="4324320" cy="692497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gia</a:t>
              </a:r>
              <a:r>
                <a:rPr kumimoji="0" lang="en-US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C2F02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đình</a:t>
              </a:r>
              <a:endPara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DC2F0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4 Goku" panose="02000503000000020004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5" name="Arrow: Notched Right 34">
            <a:hlinkClick r:id="rId6" action="ppaction://hlinksldjump"/>
            <a:extLst>
              <a:ext uri="{FF2B5EF4-FFF2-40B4-BE49-F238E27FC236}">
                <a16:creationId xmlns:a16="http://schemas.microsoft.com/office/drawing/2014/main" id="{949DF857-2A4E-4E9B-A2E9-31C70525D7A4}"/>
              </a:ext>
            </a:extLst>
          </p:cNvPr>
          <p:cNvSpPr/>
          <p:nvPr/>
        </p:nvSpPr>
        <p:spPr>
          <a:xfrm>
            <a:off x="10944493" y="5734568"/>
            <a:ext cx="1042841" cy="80102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5" name="Picture 44">
            <a:hlinkClick r:id="rId7" action="ppaction://hlinksldjump"/>
            <a:extLst>
              <a:ext uri="{FF2B5EF4-FFF2-40B4-BE49-F238E27FC236}">
                <a16:creationId xmlns:a16="http://schemas.microsoft.com/office/drawing/2014/main" id="{FCC17523-2ABA-4527-B143-04371A518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52" y="1622645"/>
            <a:ext cx="2194751" cy="2780017"/>
          </a:xfrm>
          <a:prstGeom prst="rect">
            <a:avLst/>
          </a:prstGeom>
        </p:spPr>
      </p:pic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id="{46FC8BBD-0265-48C4-871B-216CD723D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7364" y="3012654"/>
            <a:ext cx="2454869" cy="3641660"/>
          </a:xfrm>
          <a:prstGeom prst="rect">
            <a:avLst/>
          </a:prstGeom>
        </p:spPr>
      </p:pic>
      <p:pic>
        <p:nvPicPr>
          <p:cNvPr id="47" name="Picture 46">
            <a:hlinkClick r:id="rId11" action="ppaction://hlinksldjump"/>
            <a:extLst>
              <a:ext uri="{FF2B5EF4-FFF2-40B4-BE49-F238E27FC236}">
                <a16:creationId xmlns:a16="http://schemas.microsoft.com/office/drawing/2014/main" id="{99C3B81B-94D5-45F9-BA25-4BA796B490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4021" l="0" r="993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6994" y="2991698"/>
            <a:ext cx="2633700" cy="3942421"/>
          </a:xfrm>
          <a:prstGeom prst="rect">
            <a:avLst/>
          </a:prstGeom>
        </p:spPr>
      </p:pic>
      <p:pic>
        <p:nvPicPr>
          <p:cNvPr id="12" name="图片 44">
            <a:extLst>
              <a:ext uri="{FF2B5EF4-FFF2-40B4-BE49-F238E27FC236}">
                <a16:creationId xmlns:a16="http://schemas.microsoft.com/office/drawing/2014/main" id="{9257F97D-BF93-46DB-A659-A1EB2F977A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06" y="1089397"/>
            <a:ext cx="2159794" cy="126343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247188" y="29662"/>
            <a:ext cx="2468879" cy="1565078"/>
          </a:xfrm>
          <a:prstGeom prst="wedgeRoundRectCallout">
            <a:avLst>
              <a:gd name="adj1" fmla="val -56270"/>
              <a:gd name="adj2" fmla="val 64378"/>
              <a:gd name="adj3" fmla="val 16667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E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9" name="Picture 48">
            <a:hlinkClick r:id="rId15" action="ppaction://hlinksldjump"/>
            <a:extLst>
              <a:ext uri="{FF2B5EF4-FFF2-40B4-BE49-F238E27FC236}">
                <a16:creationId xmlns:a16="http://schemas.microsoft.com/office/drawing/2014/main" id="{A4C6F516-4992-490E-B44E-1B1B37B2C8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9547" y="3850496"/>
            <a:ext cx="2389839" cy="30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360657" y="329608"/>
            <a:ext cx="9728562" cy="19457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nl-NL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số:</a:t>
            </a:r>
          </a:p>
          <a:p>
            <a:pPr lvl="0" algn="ctr">
              <a:defRPr/>
            </a:pPr>
            <a:r>
              <a:rPr lang="vi-VN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chục nghìn, 2 nghìn, 5 trăm và 3 chục.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6477" y="1169719"/>
            <a:ext cx="1598563" cy="9511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51" name="Picture 50" descr="3.png">
            <a:hlinkClick r:id="" action="ppaction://noaction"/>
            <a:extLst>
              <a:ext uri="{FF2B5EF4-FFF2-40B4-BE49-F238E27FC236}">
                <a16:creationId xmlns:a16="http://schemas.microsoft.com/office/drawing/2014/main" id="{219FE525-59D1-44CD-BA51-569A58A1E9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477" y="3915315"/>
            <a:ext cx="2874528" cy="3037339"/>
          </a:xfrm>
          <a:prstGeom prst="rect">
            <a:avLst/>
          </a:prstGeom>
        </p:spPr>
      </p:pic>
      <p:sp>
        <p:nvSpPr>
          <p:cNvPr id="54" name="Arrow: Notched Right 53">
            <a:hlinkClick r:id="rId6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10944200" y="5855166"/>
            <a:ext cx="1042841" cy="80102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79136" y="1116556"/>
            <a:ext cx="7277813" cy="4914197"/>
            <a:chOff x="3680988" y="1116556"/>
            <a:chExt cx="6781802" cy="4914197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3680988" y="3433123"/>
              <a:ext cx="5968890" cy="135058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4234312" y="3571671"/>
              <a:ext cx="4862241" cy="1073495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42 530: Bốn mươi hai nghìn năm trăm ba mươi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2300" y1="28600" x2="19867" y2="73600"/>
                          <a14:backgroundMark x1="29267" y1="20350" x2="29267" y2="26500"/>
                          <a14:backgroundMark x1="29267" y1="19450" x2="29267" y2="19450"/>
                          <a14:backgroundMark x1="29267" y1="30750" x2="29267" y2="30750"/>
                          <a14:backgroundMark x1="30200" y1="31450" x2="30200" y2="31450"/>
                          <a14:backgroundMark x1="32467" y1="27200" x2="32467" y2="27200"/>
                          <a14:backgroundMark x1="31900" y1="18000" x2="39767" y2="59700"/>
                          <a14:backgroundMark x1="33767" y1="48400" x2="30200" y2="6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76"/>
            <a:stretch/>
          </p:blipFill>
          <p:spPr>
            <a:xfrm>
              <a:off x="8072047" y="1116556"/>
              <a:ext cx="2390743" cy="4914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3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484120" y="255182"/>
            <a:ext cx="8657054" cy="14920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nl-N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số:</a:t>
            </a:r>
          </a:p>
          <a:p>
            <a:pPr lvl="0" algn="ctr">
              <a:defRPr/>
            </a:pPr>
            <a:r>
              <a:rPr lang="nl-N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chục nghìn, 2 nghìn, 5 trăm và 3 chục.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925" y="824592"/>
            <a:ext cx="1800251" cy="9796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823C43-F703-4A24-8CB1-D1463C8B2DA6}"/>
              </a:ext>
            </a:extLst>
          </p:cNvPr>
          <p:cNvGrpSpPr/>
          <p:nvPr/>
        </p:nvGrpSpPr>
        <p:grpSpPr>
          <a:xfrm>
            <a:off x="0" y="3402343"/>
            <a:ext cx="7527851" cy="1350589"/>
            <a:chOff x="1639150" y="2226136"/>
            <a:chExt cx="2801391" cy="1012942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1639150" y="2226136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1891476" y="2330046"/>
              <a:ext cx="2296738" cy="805121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8 888: Tám nghìn tám trăm tám mươi tám</a:t>
              </a:r>
            </a:p>
          </p:txBody>
        </p:sp>
      </p:grpSp>
      <p:pic>
        <p:nvPicPr>
          <p:cNvPr id="9" name="Picture 8" descr="5.png">
            <a:hlinkClick r:id="rId5" action="ppaction://hlinksldjump"/>
            <a:extLst>
              <a:ext uri="{FF2B5EF4-FFF2-40B4-BE49-F238E27FC236}">
                <a16:creationId xmlns:a16="http://schemas.microsoft.com/office/drawing/2014/main" id="{0871CDCF-B404-43E5-B8F0-4D539C5392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-2912" r="4134"/>
          <a:stretch/>
        </p:blipFill>
        <p:spPr>
          <a:xfrm>
            <a:off x="8543908" y="3160893"/>
            <a:ext cx="3112673" cy="3569516"/>
          </a:xfrm>
          <a:prstGeom prst="rect">
            <a:avLst/>
          </a:prstGeom>
        </p:spPr>
      </p:pic>
      <p:sp>
        <p:nvSpPr>
          <p:cNvPr id="13" name="Arrow: Notched Right 53">
            <a:hlinkClick r:id="rId7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10959440" y="5916126"/>
            <a:ext cx="1042841" cy="80102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66" y="1711635"/>
            <a:ext cx="3039219" cy="4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4380" y="308185"/>
            <a:ext cx="1731183" cy="850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628531" y="1089675"/>
            <a:ext cx="11258669" cy="1153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số:</a:t>
            </a:r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chục nghìn, 7 trăm, 1 chục và 4 đơn vị.</a:t>
            </a:r>
          </a:p>
        </p:txBody>
      </p:sp>
      <p:pic>
        <p:nvPicPr>
          <p:cNvPr id="13" name="Picture 12" descr="2679d57cccfcefe3eb811ab9b30397c8.png">
            <a:hlinkClick r:id="rId5" action="ppaction://hlinksldjump"/>
            <a:extLst>
              <a:ext uri="{FF2B5EF4-FFF2-40B4-BE49-F238E27FC236}">
                <a16:creationId xmlns:a16="http://schemas.microsoft.com/office/drawing/2014/main" id="{E9FEA9B7-D9C8-48CD-A827-25511D9FE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66" r="4215"/>
          <a:stretch/>
        </p:blipFill>
        <p:spPr>
          <a:xfrm>
            <a:off x="7672463" y="2777930"/>
            <a:ext cx="3257917" cy="4076380"/>
          </a:xfrm>
          <a:prstGeom prst="rect">
            <a:avLst/>
          </a:prstGeom>
        </p:spPr>
      </p:pic>
      <p:sp>
        <p:nvSpPr>
          <p:cNvPr id="14" name="Arrow: Notched Right 53">
            <a:hlinkClick r:id="rId5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10930380" y="5855166"/>
            <a:ext cx="1042841" cy="80102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060" y="2374547"/>
            <a:ext cx="7395212" cy="4479763"/>
            <a:chOff x="85060" y="2374547"/>
            <a:chExt cx="7395212" cy="44797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46836F8-6A7B-47A9-A564-46214337FFDF}"/>
                </a:ext>
              </a:extLst>
            </p:cNvPr>
            <p:cNvGrpSpPr/>
            <p:nvPr/>
          </p:nvGrpSpPr>
          <p:grpSpPr>
            <a:xfrm>
              <a:off x="85060" y="3939135"/>
              <a:ext cx="5890293" cy="1350589"/>
              <a:chOff x="484881" y="2296194"/>
              <a:chExt cx="4417720" cy="1012942"/>
            </a:xfrm>
          </p:grpSpPr>
          <p:sp>
            <p:nvSpPr>
              <p:cNvPr id="48" name="Google Shape;4351;p42">
                <a:extLst>
                  <a:ext uri="{FF2B5EF4-FFF2-40B4-BE49-F238E27FC236}">
                    <a16:creationId xmlns:a16="http://schemas.microsoft.com/office/drawing/2014/main" id="{B7D9642C-BF3C-4CAD-9B5C-ACEF5B9F4DB6}"/>
                  </a:ext>
                </a:extLst>
              </p:cNvPr>
              <p:cNvSpPr/>
              <p:nvPr/>
            </p:nvSpPr>
            <p:spPr>
              <a:xfrm>
                <a:off x="484881" y="2296194"/>
                <a:ext cx="4417720" cy="101294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353;p42">
                <a:extLst>
                  <a:ext uri="{FF2B5EF4-FFF2-40B4-BE49-F238E27FC236}">
                    <a16:creationId xmlns:a16="http://schemas.microsoft.com/office/drawing/2014/main" id="{845764B9-CE6B-4769-8185-DEE705B14F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680" y="2400104"/>
                <a:ext cx="3612260" cy="805121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rPr>
                  <a:t>50 714: Năm mươi nghìn bảy trăm mười bốn.</a:t>
                </a:r>
              </a:p>
            </p:txBody>
          </p:sp>
        </p:grpSp>
        <p:pic>
          <p:nvPicPr>
            <p:cNvPr id="15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804857" y="2374547"/>
              <a:ext cx="2675415" cy="44797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025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8776" y="187100"/>
            <a:ext cx="1772224" cy="88485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txBody>
          <a:bodyPr/>
          <a:lstStyle/>
          <a:p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pic>
        <p:nvPicPr>
          <p:cNvPr id="14" name="Picture 13" descr="5631c7a98ca2287e2d680a324b15e383.png">
            <a:hlinkClick r:id="" action="ppaction://noaction"/>
            <a:extLst>
              <a:ext uri="{FF2B5EF4-FFF2-40B4-BE49-F238E27FC236}">
                <a16:creationId xmlns:a16="http://schemas.microsoft.com/office/drawing/2014/main" id="{6FE67FF3-1473-41C6-AE88-C2C4402592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26254"/>
            <a:ext cx="2499353" cy="3030476"/>
          </a:xfrm>
          <a:prstGeom prst="rect">
            <a:avLst/>
          </a:prstGeom>
        </p:spPr>
      </p:pic>
      <p:sp>
        <p:nvSpPr>
          <p:cNvPr id="13" name="Arrow: Notched Right 53">
            <a:hlinkClick r:id="rId6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11041310" y="5855166"/>
            <a:ext cx="1042841" cy="80102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8771" y="2422800"/>
            <a:ext cx="8604321" cy="4681627"/>
            <a:chOff x="1010092" y="2316475"/>
            <a:chExt cx="8604321" cy="4681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81440D-5D09-4185-A964-55F8874D26E5}"/>
                </a:ext>
              </a:extLst>
            </p:cNvPr>
            <p:cNvGrpSpPr/>
            <p:nvPr/>
          </p:nvGrpSpPr>
          <p:grpSpPr>
            <a:xfrm>
              <a:off x="1010092" y="2722086"/>
              <a:ext cx="6167883" cy="2073198"/>
              <a:chOff x="-540197" y="2425694"/>
              <a:chExt cx="4186813" cy="1554899"/>
            </a:xfrm>
          </p:grpSpPr>
          <p:sp>
            <p:nvSpPr>
              <p:cNvPr id="47" name="Google Shape;4350;p42">
                <a:extLst>
                  <a:ext uri="{FF2B5EF4-FFF2-40B4-BE49-F238E27FC236}">
                    <a16:creationId xmlns:a16="http://schemas.microsoft.com/office/drawing/2014/main" id="{021A28F6-B005-4ACF-8262-7575A7208EC3}"/>
                  </a:ext>
                </a:extLst>
              </p:cNvPr>
              <p:cNvSpPr/>
              <p:nvPr/>
            </p:nvSpPr>
            <p:spPr>
              <a:xfrm>
                <a:off x="-540197" y="2425694"/>
                <a:ext cx="4186813" cy="1554899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354;p42">
                <a:extLst>
                  <a:ext uri="{FF2B5EF4-FFF2-40B4-BE49-F238E27FC236}">
                    <a16:creationId xmlns:a16="http://schemas.microsoft.com/office/drawing/2014/main" id="{FE323CF8-3A8B-402B-A0AF-528B80F3A4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89674" y="2824657"/>
                <a:ext cx="3933522" cy="805121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94 005: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nghìn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linh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6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pic>
          <p:nvPicPr>
            <p:cNvPr id="16" name="图片 19"/>
            <p:cNvPicPr>
              <a:picLocks noChangeAspect="1"/>
            </p:cNvPicPr>
            <p:nvPr/>
          </p:nvPicPr>
          <p:blipFill rotWithShape="1">
            <a:blip r:embed="rId7"/>
            <a:srcRect r="37374"/>
            <a:stretch/>
          </p:blipFill>
          <p:spPr>
            <a:xfrm flipH="1">
              <a:off x="6682494" y="2316475"/>
              <a:ext cx="2931919" cy="4681627"/>
            </a:xfrm>
            <a:prstGeom prst="rect">
              <a:avLst/>
            </a:prstGeom>
          </p:spPr>
        </p:pic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44374" y="985740"/>
            <a:ext cx="11863560" cy="1332158"/>
          </a:xfrm>
          <a:prstGeom prst="roundRect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vi-VN" sz="4000" dirty="0">
                <a:solidFill>
                  <a:srgbClr val="DC2F0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số: </a:t>
            </a:r>
          </a:p>
          <a:p>
            <a:pPr lvl="0" algn="ctr">
              <a:defRPr/>
            </a:pPr>
            <a:r>
              <a:rPr lang="vi-VN" sz="4000" dirty="0">
                <a:solidFill>
                  <a:srgbClr val="DC2F02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chục nghìn, 4 nghìn và 5 đơn vị.</a:t>
            </a:r>
          </a:p>
        </p:txBody>
      </p:sp>
    </p:spTree>
    <p:extLst>
      <p:ext uri="{BB962C8B-B14F-4D97-AF65-F5344CB8AC3E}">
        <p14:creationId xmlns:p14="http://schemas.microsoft.com/office/powerpoint/2010/main" val="9926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4CCD817A-AA51-453F-1669-A76084D3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1798807-12B4-7EB3-726B-5581E689DDAA}"/>
              </a:ext>
            </a:extLst>
          </p:cNvPr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55D061-EE59-CC12-DB96-79CC50F74337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9630C8-ED48-7590-6BDD-3A7F3B3DAE43}"/>
                </a:ext>
              </a:extLst>
            </p:cNvPr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376003-2E22-90A3-2923-60193B7027C7}"/>
              </a:ext>
            </a:extLst>
          </p:cNvPr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FA6E5-6D56-D8B4-A199-4C14B88097FC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65FEC6-6235-DDEF-6DCD-FA90A6E6CDBF}"/>
                </a:ext>
              </a:extLst>
            </p:cNvPr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44745-CCC7-314B-9C50-18E194932AF3}"/>
              </a:ext>
            </a:extLst>
          </p:cNvPr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5630B0-F20A-B717-8FC1-A74A7A661F8B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D93C1C-5105-5C95-4E9F-F1EA0162311F}"/>
                </a:ext>
              </a:extLst>
            </p:cNvPr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723DAB-503C-CF76-87A0-5D766C5787DF}"/>
              </a:ext>
            </a:extLst>
          </p:cNvPr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9CA042-1E7E-306D-5984-8BEC046F9C89}"/>
                </a:ext>
              </a:extLst>
            </p:cNvPr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18D1A6-DC59-3652-2B10-746C83C9A5AB}"/>
                </a:ext>
              </a:extLst>
            </p:cNvPr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A1EB0-106D-E628-8965-3666C5052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8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505</Words>
  <Application>Microsoft Office PowerPoint</Application>
  <PresentationFormat>Widescreen</PresentationFormat>
  <Paragraphs>132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#9Slide04 Goku</vt:lpstr>
      <vt:lpstr>#9Slide05 FS Blonde Script</vt:lpstr>
      <vt:lpstr>Arial</vt:lpstr>
      <vt:lpstr>Calibri</vt:lpstr>
      <vt:lpstr>Cambria</vt:lpstr>
      <vt:lpstr>UTM Cookies</vt:lpstr>
      <vt:lpstr>1_Office Theme</vt:lpstr>
      <vt:lpstr>Maths Weekly Planner by Slidesgo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75</cp:revision>
  <dcterms:created xsi:type="dcterms:W3CDTF">2023-05-15T08:09:06Z</dcterms:created>
  <dcterms:modified xsi:type="dcterms:W3CDTF">2025-10-04T03:43:06Z</dcterms:modified>
</cp:coreProperties>
</file>