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51" r:id="rId3"/>
  </p:sldMasterIdLst>
  <p:notesMasterIdLst>
    <p:notesMasterId r:id="rId19"/>
  </p:notesMasterIdLst>
  <p:sldIdLst>
    <p:sldId id="3447" r:id="rId4"/>
    <p:sldId id="3500" r:id="rId5"/>
    <p:sldId id="3501" r:id="rId6"/>
    <p:sldId id="3502" r:id="rId7"/>
    <p:sldId id="3503" r:id="rId8"/>
    <p:sldId id="3504" r:id="rId9"/>
    <p:sldId id="3505" r:id="rId10"/>
    <p:sldId id="3506" r:id="rId11"/>
    <p:sldId id="3507" r:id="rId12"/>
    <p:sldId id="3508" r:id="rId13"/>
    <p:sldId id="3509" r:id="rId14"/>
    <p:sldId id="3510" r:id="rId15"/>
    <p:sldId id="3511" r:id="rId16"/>
    <p:sldId id="3513" r:id="rId17"/>
    <p:sldId id="3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BE2"/>
    <a:srgbClr val="5E0251"/>
    <a:srgbClr val="03E2ED"/>
    <a:srgbClr val="14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256" autoAdjust="0"/>
  </p:normalViewPr>
  <p:slideViewPr>
    <p:cSldViewPr snapToGrid="0">
      <p:cViewPr varScale="1">
        <p:scale>
          <a:sx n="59" d="100"/>
          <a:sy n="59" d="100"/>
        </p:scale>
        <p:origin x="9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62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6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do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hậu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nghiêm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88566"/>
            <a:ext cx="12192000" cy="1569380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455881"/>
            <a:ext cx="4988319" cy="4326073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15485" y="3240147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300" normalizeH="0" baseline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KHÁM 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18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4791076"/>
            <a:ext cx="2143125" cy="2143125"/>
          </a:xfrm>
        </p:spPr>
      </p:pic>
      <p:sp>
        <p:nvSpPr>
          <p:cNvPr id="4" name="Rectangle 3"/>
          <p:cNvSpPr/>
          <p:nvPr/>
        </p:nvSpPr>
        <p:spPr>
          <a:xfrm>
            <a:off x="1676400" y="304801"/>
            <a:ext cx="8686800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8598235" y="4285898"/>
            <a:ext cx="355265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957389"/>
            <a:ext cx="3155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693863" y="892176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3" y="4624846"/>
            <a:ext cx="2169792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3" y="2027238"/>
            <a:ext cx="196056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6" y="4744625"/>
            <a:ext cx="34255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336007" y="1488753"/>
            <a:ext cx="53340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019800" y="4148138"/>
            <a:ext cx="1524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3288491" y="3399747"/>
            <a:ext cx="1212127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180751" y="3640164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17938" y="2758512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415916" y="1106057"/>
            <a:ext cx="236463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8458201" y="1690831"/>
            <a:ext cx="272591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616826" y="3634119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4" y="1102272"/>
            <a:ext cx="3651905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5" y="3615664"/>
            <a:ext cx="270976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048000" y="4303652"/>
            <a:ext cx="4572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0358" y="0"/>
            <a:ext cx="1186688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05" t="30889" r="27778" b="22223"/>
          <a:stretch/>
        </p:blipFill>
        <p:spPr>
          <a:xfrm>
            <a:off x="19050" y="-18256"/>
            <a:ext cx="12192000" cy="687625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252029" y="1356350"/>
            <a:ext cx="9220200" cy="24391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7173" y="2314337"/>
            <a:ext cx="810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51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0" y="0"/>
            <a:ext cx="12992100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911378" y="1769191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3050" y="2360931"/>
            <a:ext cx="952500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50" y="3365187"/>
            <a:ext cx="954405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888" y="4446207"/>
            <a:ext cx="955521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328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THIỆT HẠI  DO CHÁY GÂY RA  </a:t>
            </a:r>
          </a:p>
        </p:txBody>
      </p:sp>
    </p:spTree>
    <p:extLst>
      <p:ext uri="{BB962C8B-B14F-4D97-AF65-F5344CB8AC3E}">
        <p14:creationId xmlns:p14="http://schemas.microsoft.com/office/powerpoint/2010/main" val="38332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78" t="44666" r="24445" b="18223"/>
          <a:stretch/>
        </p:blipFill>
        <p:spPr>
          <a:xfrm>
            <a:off x="1800224" y="675542"/>
            <a:ext cx="9182101" cy="4400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38149" y="5281281"/>
            <a:ext cx="11906250" cy="94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tòa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lửa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kẹt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32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55577" y="300620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12652" y="1054100"/>
            <a:ext cx="4203608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2652" y="2527796"/>
            <a:ext cx="7556916" cy="1311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thiệt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hoạn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" y="1916421"/>
            <a:ext cx="3210554" cy="43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298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924" y="-2699207"/>
            <a:ext cx="7636475" cy="128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457200" y="912812"/>
            <a:ext cx="678180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8550" y="2055813"/>
            <a:ext cx="432435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28850" y="1124804"/>
            <a:ext cx="4676775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5624" y="820004"/>
            <a:ext cx="172402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440" y="0"/>
            <a:ext cx="83756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76066"/>
              </p:ext>
            </p:extLst>
          </p:nvPr>
        </p:nvGraphicFramePr>
        <p:xfrm>
          <a:off x="52861" y="76927"/>
          <a:ext cx="10183228" cy="67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3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NGUYÊN NHÂN KHÁC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7451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1024</Words>
  <Application>Microsoft Office PowerPoint</Application>
  <PresentationFormat>Widescreen</PresentationFormat>
  <Paragraphs>229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Microsoft YaHei</vt:lpstr>
      <vt:lpstr>黑体</vt:lpstr>
      <vt:lpstr>SimSun</vt:lpstr>
      <vt:lpstr>Arial</vt:lpstr>
      <vt:lpstr>Calibri</vt:lpstr>
      <vt:lpstr>Calibri Light</vt:lpstr>
      <vt:lpstr>Courier New</vt:lpstr>
      <vt:lpstr>Times New Roman</vt:lpstr>
      <vt:lpstr>4_Office Theme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135</cp:revision>
  <dcterms:created xsi:type="dcterms:W3CDTF">2021-06-08T02:35:46Z</dcterms:created>
  <dcterms:modified xsi:type="dcterms:W3CDTF">2025-10-04T03:04:17Z</dcterms:modified>
</cp:coreProperties>
</file>