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"/>
  </p:notesMasterIdLst>
  <p:sldIdLst>
    <p:sldId id="281" r:id="rId3"/>
    <p:sldId id="457" r:id="rId4"/>
    <p:sldId id="472" r:id="rId5"/>
  </p:sldIdLst>
  <p:sldSz cx="16276638" cy="9144000"/>
  <p:notesSz cx="6858000" cy="9144000"/>
  <p:custDataLst>
    <p:tags r:id="rId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49" d="100"/>
          <a:sy n="49" d="100"/>
        </p:scale>
        <p:origin x="590" y="29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9350-700E-4B0C-A3E5-C1D9554BB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FB096-5C12-4D67-9A50-27E1F7F99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A4A05-0477-4D9E-A8DB-731A2BD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10/4/2025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7CB5D-2637-421C-B549-485DE900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9F00F-B768-4068-B350-E434E40B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8781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F497-ADE5-44AD-9B5C-12C5D94BE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5E7B7-14A7-4AEE-A40D-9DFA2CA51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3D514-E1C1-4667-91D0-8A7B2C58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10/4/2025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B63D8-9E4F-43DA-8B36-53E5D440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707D3-F83F-45BB-86AA-F8CDC32C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3337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D43F2-68F2-451B-936B-7E740A9E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629C5-A859-4AC2-B016-6B053451C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89A62-E802-4D13-8A76-2A764643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10/4/2025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9199-291E-44A7-BED3-C6263BAC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A6BC-FCBB-4D8C-AA6A-EA9B8E2F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94440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A10B5-DB23-4E33-B736-161657400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0811-2C17-492A-BE42-FB301509C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FA9F3-2A5C-4E0E-B47B-0E6381F1B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31903-ED01-49C1-A7AE-569F4B35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10/4/2025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63C52-21EF-4DC5-BA8A-FB768738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D0B79-BF35-4E75-B826-37157BC6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4563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9DE74-8031-4332-8E16-3409E2C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FDC92-24BF-48A5-AB77-35421E2D8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0D8D8-D2AD-4D40-A50E-F5FDC9765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79F8E-2343-4787-8CB2-CA9F4B1BF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71229-BFD5-4122-8DEB-286482231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D559C-289E-406C-A9F8-0B8D213E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10/4/2025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8DC19D-B160-4B22-B4E6-7B87291F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E00B05-62D7-4898-9CC6-471BC029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83654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E807E-ECD4-4B27-A799-A2062721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F5F57-B950-4801-9F75-A326E47F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10/4/2025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A790C-CE61-4CFE-9EC7-F541DC9F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BEF2D-B19A-48C9-BB06-72983D20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57994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C0122E-0E2E-46B0-A3DC-0A42EC85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10/4/2025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A9ECA-94A7-4F30-A71D-D8716A85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D885A-E635-4E4B-91BD-42210EBB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81239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D3D8-330B-40CF-BAA1-832D9582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E54ED-B6B5-49DC-ADF0-8B0B36BB4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6CEA5-8091-4C7C-B74E-6705BC2EB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83EA5-A629-487C-9BE5-597FDEF3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10/4/2025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D0DD7-D414-4006-910E-3BF43BA7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D499A-5565-4E7B-A65F-AF9E5A16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0626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A9340-D308-4C9F-BFD3-B349FE80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6672E-850B-4ADC-8B76-F56BB091F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21A86-6D7D-4587-A214-3230EB881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91C2F-4234-4789-AE81-88F08EEE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10/4/2025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54AAD-31FB-4CD5-B625-1A83C7D3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839D6-E2CC-453D-A3DD-C7275902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53909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7A70-5DF0-4706-BE97-83CEB607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9E524-5B41-4E0F-B34D-657C6152F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6EED4-FE8F-471A-B4C5-9F11D917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10/4/2025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D0A23-611E-4FF7-A46E-75C1BA08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C4916-7F47-4A0E-AFCA-3213F13F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68380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23A9D7-7BB4-4421-88D5-027FE48D1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12F70-FBF9-4564-8CBD-5D21E1650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164B2-7A17-4FC3-95C7-182EBA99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10/4/2025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1C72C-44BD-44E1-9058-C64C8CB5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DA14B-2151-42B8-A27C-F14E1DA4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6272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3B65D-6905-4436-B008-309F5580E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18471-A023-4997-A3CC-A775C0278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0CE99-F86D-4D30-93D0-B7BCB2BE1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10/4/2025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16C23-6405-4FA7-87DB-C944DB973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79DC0-A053-4865-B989-7CF0C0035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57A8006-39EA-4140-901F-623280A8A79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390" y="287131"/>
            <a:ext cx="1338665" cy="133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3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64688"/>
            <a:ext cx="16256000" cy="3800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333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Thứ</a:t>
            </a:r>
            <a:r>
              <a:rPr lang="en-US" altLang="zh-CN" sz="5333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Năm</a:t>
            </a:r>
            <a:r>
              <a:rPr lang="en-US" altLang="zh-CN" sz="5333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ngày</a:t>
            </a:r>
            <a:r>
              <a:rPr lang="en-US" altLang="zh-CN" sz="5333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10 </a:t>
            </a:r>
            <a:r>
              <a:rPr lang="en-US" altLang="zh-CN" sz="5333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tháng</a:t>
            </a:r>
            <a:r>
              <a:rPr lang="en-US" altLang="zh-CN" sz="5333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10 </a:t>
            </a:r>
            <a:r>
              <a:rPr lang="en-US" altLang="zh-CN" sz="5333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năm</a:t>
            </a:r>
            <a:r>
              <a:rPr lang="en-US" altLang="zh-CN" sz="5333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2024</a:t>
            </a:r>
          </a:p>
          <a:p>
            <a:pPr algn="ctr">
              <a:lnSpc>
                <a:spcPct val="150000"/>
              </a:lnSpc>
            </a:pPr>
            <a:r>
              <a:rPr lang="en-US" altLang="zh-CN" sz="5333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Tự </a:t>
            </a:r>
            <a:r>
              <a:rPr lang="en-US" altLang="zh-CN" sz="5333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nhiên</a:t>
            </a:r>
            <a:r>
              <a:rPr lang="en-US" altLang="zh-CN" sz="5333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và</a:t>
            </a:r>
            <a:r>
              <a:rPr lang="en-US" altLang="zh-CN" sz="5333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xã</a:t>
            </a:r>
            <a:r>
              <a:rPr lang="en-US" altLang="zh-CN" sz="5333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hội</a:t>
            </a:r>
            <a:endParaRPr lang="en-US" altLang="zh-CN" sz="5333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P001 4 hang 1 ô ly" panose="020B0603050302020204" pitchFamily="34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0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5.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Hoạt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động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kết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nối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với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cộng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đồng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1)</a:t>
            </a:r>
            <a:endParaRPr lang="en-US" sz="5333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latin typeface="HP001 4 hang 1 ô ly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7023" y="6200423"/>
            <a:ext cx="897467" cy="89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6683039" y="7900369"/>
            <a:ext cx="1763888" cy="17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446927" y="4165600"/>
            <a:ext cx="948267" cy="9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402126" y="6000805"/>
            <a:ext cx="1705468" cy="181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402126" y="6047680"/>
            <a:ext cx="1705468" cy="181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970" y="7402295"/>
            <a:ext cx="897467" cy="89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2998" y="2952668"/>
            <a:ext cx="897467" cy="89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190919-EE60-4824-530C-83627AAF2A4C}"/>
              </a:ext>
            </a:extLst>
          </p:cNvPr>
          <p:cNvSpPr txBox="1"/>
          <p:nvPr/>
        </p:nvSpPr>
        <p:spPr>
          <a:xfrm>
            <a:off x="2571713" y="7920942"/>
            <a:ext cx="99862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Giáo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viên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Lê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Thị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Thu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3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15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3" presetClass="entr" presetSubtype="36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0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7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9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D793BA5-8222-4213-AEFF-02FEB2E49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3" y="0"/>
            <a:ext cx="16287751" cy="9144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A3A6D4F-9D67-4B20-B500-8294818B7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691" y="-5107832"/>
            <a:ext cx="11669253" cy="157085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5FA937B-5AA6-47C9-A540-2227B4250C78}"/>
              </a:ext>
            </a:extLst>
          </p:cNvPr>
          <p:cNvGrpSpPr/>
          <p:nvPr/>
        </p:nvGrpSpPr>
        <p:grpSpPr>
          <a:xfrm>
            <a:off x="2660711" y="117241"/>
            <a:ext cx="11878407" cy="1658790"/>
            <a:chOff x="1906152" y="528807"/>
            <a:chExt cx="8380848" cy="145239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96785F7-945F-4188-8562-550076C4A763}"/>
                </a:ext>
              </a:extLst>
            </p:cNvPr>
            <p:cNvGrpSpPr/>
            <p:nvPr/>
          </p:nvGrpSpPr>
          <p:grpSpPr>
            <a:xfrm>
              <a:off x="1906152" y="528807"/>
              <a:ext cx="8380848" cy="1452393"/>
              <a:chOff x="2369429" y="-1545284"/>
              <a:chExt cx="7345696" cy="1270073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id="{904F1DB8-4EB6-4756-9B94-F17BA31994BF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0" name="Rectangle: Diagonal Corners Rounded 39">
                <a:extLst>
                  <a:ext uri="{FF2B5EF4-FFF2-40B4-BE49-F238E27FC236}">
                    <a16:creationId xmlns:a16="http://schemas.microsoft.com/office/drawing/2014/main" id="{BD0EAFBE-2AE9-489B-9B30-E923BA2D6D06}"/>
                  </a:ext>
                </a:extLst>
              </p:cNvPr>
              <p:cNvSpPr/>
              <p:nvPr/>
            </p:nvSpPr>
            <p:spPr>
              <a:xfrm>
                <a:off x="2369429" y="-154528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409B3E-F450-4FFE-8A25-9B7B5F82D1F8}"/>
                </a:ext>
              </a:extLst>
            </p:cNvPr>
            <p:cNvSpPr txBox="1"/>
            <p:nvPr/>
          </p:nvSpPr>
          <p:spPr>
            <a:xfrm>
              <a:off x="1929967" y="528807"/>
              <a:ext cx="8357033" cy="125780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defTabSz="1219170" eaLnBrk="1" fontAlgn="auto" hangingPunct="1">
                <a:lnSpc>
                  <a:spcPct val="117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733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vi-VN" sz="3733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hoạt động của trường Minh, Hoa trong mỗi hình và cho biết:</a:t>
              </a:r>
              <a:endParaRPr lang="en-US" sz="3733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D6659A9-F9D6-4E52-86C2-36B55443D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0" y="2442805"/>
            <a:ext cx="8851900" cy="574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20309285-FFB2-44BB-8FE9-DA9D18132987}"/>
              </a:ext>
            </a:extLst>
          </p:cNvPr>
          <p:cNvSpPr/>
          <p:nvPr/>
        </p:nvSpPr>
        <p:spPr>
          <a:xfrm flipH="1">
            <a:off x="8893972" y="2556575"/>
            <a:ext cx="7241433" cy="234215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BA021AB0-56A6-40A8-82CE-F8DA8D1D3152}"/>
              </a:ext>
            </a:extLst>
          </p:cNvPr>
          <p:cNvSpPr/>
          <p:nvPr/>
        </p:nvSpPr>
        <p:spPr>
          <a:xfrm flipH="1">
            <a:off x="9040761" y="5313006"/>
            <a:ext cx="7241433" cy="139707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F6AFFC89-B360-443B-BD34-45DC88E4A956}"/>
              </a:ext>
            </a:extLst>
          </p:cNvPr>
          <p:cNvSpPr/>
          <p:nvPr/>
        </p:nvSpPr>
        <p:spPr>
          <a:xfrm flipH="1">
            <a:off x="9056637" y="7100970"/>
            <a:ext cx="7241433" cy="139707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754573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D28872-C5E5-4F6D-8A89-D2B3363BBA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4"/>
          <a:stretch/>
        </p:blipFill>
        <p:spPr>
          <a:xfrm>
            <a:off x="-21212" y="0"/>
            <a:ext cx="16287531" cy="914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6554C8-C6D5-41BF-881A-0A507BEA2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2916" y="2032001"/>
            <a:ext cx="8090807" cy="4546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182" y="928693"/>
            <a:ext cx="4452332" cy="8958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92719" y="847045"/>
            <a:ext cx="4673600" cy="82969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ABC6A7-5520-4D24-A8C4-A755CA558BFD}"/>
              </a:ext>
            </a:extLst>
          </p:cNvPr>
          <p:cNvSpPr txBox="1"/>
          <p:nvPr/>
        </p:nvSpPr>
        <p:spPr>
          <a:xfrm>
            <a:off x="4787978" y="3012739"/>
            <a:ext cx="670068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srgbClr val="FFC2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</a:t>
            </a:r>
            <a:br>
              <a:rPr lang="en-US" sz="8000" dirty="0">
                <a:solidFill>
                  <a:srgbClr val="FFC2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dirty="0">
                <a:solidFill>
                  <a:srgbClr val="FFC2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</a:t>
            </a:r>
          </a:p>
        </p:txBody>
      </p:sp>
      <p:pic>
        <p:nvPicPr>
          <p:cNvPr id="11" name="Nhacnen">
            <a:hlinkClick r:id="" action="ppaction://media"/>
            <a:extLst>
              <a:ext uri="{FF2B5EF4-FFF2-40B4-BE49-F238E27FC236}">
                <a16:creationId xmlns:a16="http://schemas.microsoft.com/office/drawing/2014/main" id="{5105BA81-6CFC-4D74-86EF-98DD964EB8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638576" y="649194"/>
            <a:ext cx="1104689" cy="110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942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0.0207 0.07523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37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6 L -0.025 -0.0463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10037</TotalTime>
  <Words>94</Words>
  <Application>Microsoft Office PowerPoint</Application>
  <PresentationFormat>Custom</PresentationFormat>
  <Paragraphs>9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HP001 4 hàng</vt:lpstr>
      <vt:lpstr>HP001 4 hang 1 ô ly</vt:lpstr>
      <vt:lpstr>HP001 4H</vt:lpstr>
      <vt:lpstr>Times New Roman</vt:lpstr>
      <vt:lpstr>方正卡通简体</vt:lpstr>
      <vt:lpstr>Default Design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DELL</cp:lastModifiedBy>
  <cp:revision>1113</cp:revision>
  <dcterms:created xsi:type="dcterms:W3CDTF">2008-09-09T22:52:10Z</dcterms:created>
  <dcterms:modified xsi:type="dcterms:W3CDTF">2025-10-04T06:44:19Z</dcterms:modified>
</cp:coreProperties>
</file>