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  <p:sldMasterId id="2147483716" r:id="rId3"/>
    <p:sldMasterId id="2147483724" r:id="rId4"/>
  </p:sldMasterIdLst>
  <p:notesMasterIdLst>
    <p:notesMasterId r:id="rId8"/>
  </p:notesMasterIdLst>
  <p:sldIdLst>
    <p:sldId id="257" r:id="rId5"/>
    <p:sldId id="405" r:id="rId6"/>
    <p:sldId id="2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FCAF0-B06C-4D47-94CB-3F420E7FC79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6C20A-ABDB-4FB3-ADA0-4850D950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C9EB-0939-4095-8183-A028FD423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AE516-C7E2-4634-8F15-474CFFD2E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F744A-35DA-49AF-B115-3B959336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A9955-E6A4-471E-8D4B-BEBA46C8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0637B-4923-44A4-A45B-E201A749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90C5-ABD9-430F-A23B-72FC7FC1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A4EEB-2BDD-419C-B8A1-83EE407F3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305E-B2D3-43E5-A7C2-7DF7AFC4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64755-4A57-4250-8C65-1CEB2915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4276-BE7A-4420-AE26-C6836047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9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3CCD6-0FB7-44A6-AF9D-C90C8D6C4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AA6F7-1E63-4135-9E34-7883AFEAA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B6262-E18C-4B2A-B9F9-43214A85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E82B0-16B6-4FD3-B8B5-37E8991A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8FF71-865D-470D-96B7-4ECBF235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7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7061-2381-4310-862C-0F87F95B0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7F547-D2E4-4E30-AA87-1110AD8D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3B16-772A-4AFF-B285-21A10B5A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C0729-C83D-47C9-9317-8C47D1C6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40401-1416-46CD-AAAE-1E1980E1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01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B426-7A48-4614-96DD-D4287AEA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7B2D-2408-420E-B7CE-D8E0F9C7F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5C8-A2EE-4F72-98A9-4DCE420F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C1223-6B09-4A97-93B0-EC870602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96531-D52B-4A8D-AADB-F1C6BBC2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7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D3E5-3359-4086-9DFE-4DA98B0D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77688-BD04-4C56-B29E-F02AF4014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A012-1F4B-4223-888E-0008BF45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7399-827B-4A1D-A106-BD4F975C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6F41D-B27C-484A-A285-8C63EC23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8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B4F2-1AC1-47D3-A51D-5572E3D5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4CD7A-187E-459D-A35B-EAA4D9941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83843-6F9F-4846-8116-39ED88B4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F09E5-3AEE-4540-A60C-751CF3C6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346CD-5BA5-4E75-B0AF-434D9224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4935A-9B77-404A-A1D2-7F2FCB91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2EFA-F255-4289-9257-43EA2082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D443F-4849-4C2D-BFE8-0BB674BD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967AF-F48C-4069-9AC9-31473186D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43313-EDF9-4776-B229-9967CF5A6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D495E-4DC7-435A-BA67-950CF81E8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E3DC64-57A8-4D09-A2BD-FA9D70DF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45E0A1-B2D6-4C15-9923-058FF570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3280C-C0DD-444F-8D8C-3158514F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5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C325-07D6-4E4A-B2CD-833CDFF3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18520-C014-4629-A7CB-74C75FDC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23E6F-FF80-4234-9E0C-CD32A66E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33B30-3BB3-4166-997A-541B7AAB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79315-6C06-453C-9E3C-96B2513B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F9225-389F-49BD-8B72-391DF179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08857-F4F9-4B41-83D4-E836FDE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4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F620-DCCE-4D62-AEBE-7FA391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BFD0C-277B-4D8B-8681-5E209C27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BF49E-2399-4F93-B65C-21312C57E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001D6-9C10-4D6A-9F08-5D3B33AC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DBB9A-4C20-4EB1-8356-7928565B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07EE8-6CEF-45AA-9F22-2271FC30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8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99AD-7138-4BD6-92A9-687CCC34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81DE8-CFC4-4D7E-8A0D-40A51E2C2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38AC0-FB1C-4397-BDB7-4F5B4B6D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7A09-560E-4C46-90DC-71CC3BF5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3A6F9-382C-431A-911F-9D8E357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53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41F3-CC27-4F28-9D3D-491CDE0B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02892A-D7F1-475C-846D-5C9043CCC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09D8C-EC6D-4021-A538-1704AEE19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1C367-0C0F-43CA-A68A-6298F60A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E9695-1D9E-4508-89C8-C90C5393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1EF5B-2C5C-41B2-B28B-8819F82C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0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F9B0-139C-492A-B5CC-D2E2163F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B9D93-95AA-410E-906D-E840FA3A7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31DF-DCF8-43F1-A073-DB01350E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02239-633F-4F42-84B6-ACA58FD2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F151B-08AE-4773-8199-06D0186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81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1AF5DA-EFF8-46D9-8C38-6E230D788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D6E46-7804-4EE1-AB08-B0CDC2606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84571-8807-4E7E-8E89-C246FA7F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3E65B-DC22-4EE1-A3FE-9A4A613C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56358-D1A4-46C7-A473-3E7A0E09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01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3"/>
          <a:stretch/>
        </p:blipFill>
        <p:spPr>
          <a:xfrm>
            <a:off x="-23884" y="-1588"/>
            <a:ext cx="12242800" cy="18542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279400" y="248404"/>
            <a:ext cx="11582400" cy="6442075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05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12" y="0"/>
            <a:ext cx="122158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186245" y="-194947"/>
            <a:ext cx="2186247" cy="2317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482092" y="7817580"/>
            <a:ext cx="1824009" cy="200248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2913963" y="912474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300973" y="948868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186247" y="171681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7524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4652-335E-479C-827D-F30C70914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404D0-8047-4708-97F1-7055D649B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597F2-5935-4033-8247-66A1C3F0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BEBD7-D6D7-49D7-B2F3-4A49A433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9B837-DC7B-445B-A3CB-BEC87901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96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1AF6-D32C-4FB6-8536-653067BA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9241-C1A3-4967-956B-24A124B6B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848E1-0D67-4156-AD39-3D6BA8AF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DBD2E-322A-4A3A-A44E-BB6B6811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7C06-E39C-4320-950A-6A7666CC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7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795C-9C2A-4867-9D5E-66579D6C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32E91-2DB4-48AF-A3E5-0F1981EC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23EE7-0B29-498C-B68F-82EAA212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1081A-D6B1-4403-9083-DACA50C9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B0FEA-ED50-4101-9857-10A4C3A8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63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F9B1-EB80-4F5F-ABE8-443AE577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A4F77-E909-4FF9-B6DF-C05F6FC35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87D7-3621-4C27-A57A-D2A0A1FD4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3C1DF-6F30-4879-80E7-15BEBD4F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28261-FF27-4609-A078-F00343C4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81E30-E8FD-4449-AC1B-655C4D1F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51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7824-8421-44BE-87E9-EB5AE448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C0A88-9894-4A27-BB3F-9A6B91B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32F0A-34A9-4896-9607-B95D1D7E7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BB0D2-C263-40D6-A126-3721B0CEA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AEA8E-B010-498E-A355-971EB77C2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D1BB1-32EF-4599-BB4D-F79EDB38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4959C-E1FD-4689-93DF-AFBCF1DB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C5F489-BE8B-4AAF-8277-5E6F4014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7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D6DB-8350-4866-A68F-96F9622D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274B1-E295-4EFD-AED5-E50786AC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E1195-B85B-4DA4-A195-A4011455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D636D-9C8A-4B8E-A3D9-F50E2B61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4A8DA-3A6C-4D13-AD03-5FB8E4BD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3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4E5F-9A45-46BB-93AE-CECCADA2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EB94B-BB27-4998-90F5-D52BA3A2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3C394-DEA9-4F49-85E2-70EF09BE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0026C-9279-4895-BCD0-09980CEF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31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BB83E-EE55-41B8-8D6D-0BFB2235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DF2B3-A15D-4B29-A678-F767F521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81A85-6151-49C9-B2EE-E206D4E7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17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FBAF-499C-4852-A8D9-436743CF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7DB60-F3C5-458F-8163-F44FB2374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7690-9131-4292-B543-D62BACB16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CCC2E-0F66-4D21-A042-2C93F692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5FBD2-9A8F-4E02-9FC4-5819B09D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A5A06-3387-4011-9024-07EC8AB9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10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5B32-DC11-4ED7-AC00-E1B50F07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9A1BF-9060-4870-BC88-4F8CF9BFF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4C31E-1A0D-415D-902F-F1D1F6CBA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E52E3-7863-4446-893D-43EF6E39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F987B-276B-4BAC-88C9-9BCCE03C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0D75C-DBD5-40B5-A174-CE11C6DD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43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0080-3D14-46A9-B593-799C4D00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6BDBD-F820-4E2B-B190-7F57C3DF1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F6411-76AA-4491-A5DC-87319F8C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DC52F-A919-44F3-87BB-123217BB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77DB2-6C05-4D68-A4F8-83E1DE49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4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B810-2F4B-4F23-80F4-BEEDB479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CACE9-81A2-4A72-A441-CD7EDDE14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A3B40-9243-425F-881C-0B33F88C5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7C205-741D-4B9B-AB3D-E3213EC1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EB510-61D8-4C87-9641-9F7651B4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3830C-0F66-4F01-9EBD-C96C6998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2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8425-D66B-4A4E-9F3A-10EF4788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0F5DE-576C-4059-82AE-AD88B320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6F6F8-5644-452F-A690-D0B953C54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84B69-200C-49AA-8C0D-88259DC92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54F6F-32C1-474C-A642-C07AE525F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5AE54-2420-4708-9B31-55DFADF8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CC4E9-F329-406D-86CE-ECD5AD0D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0290B-038B-47E8-86FB-1B47B851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3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6BBD-29A4-4610-8112-287CF22A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CDEB6-CC00-4CFA-99AD-AC283863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E6650-7F6D-4200-A4E0-ECD8A34F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BE59F-0862-4DC5-9538-EF7B4998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6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098C8-665F-412F-A2D0-04838D82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1116C-E4D8-4FFC-B013-CFCE6A57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B4D4F-96D8-4F56-A3D4-12FE42E5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2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85C3-4145-4EC6-B0D0-4183E5C5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42443-EA75-4C00-A240-D43DE3C0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F7263-397F-4250-B4EE-65BDDB0A0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42B6E-F5CD-440D-B11C-D5F5914E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84BF8-0340-4115-A28B-3EEC117B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32033-E2CC-4DC9-B0CD-1A865AC5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8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DFC9-AB09-4ECC-B14D-43189EBB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15A8C-DEA6-45F2-85B7-9319945CC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0A06A-0AE5-491B-9725-CD6A7A11E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DAEF0-0FC4-4DAF-9817-221DD0E0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520C3-4420-4327-B40D-2ACBBCC6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570CB-01CF-406D-8004-4992A181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2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ADAC6D5-8005-B447-6FD8-2F4BA8A4E88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59" y="8052135"/>
            <a:ext cx="1171574" cy="1171574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A18F657A-8D20-FE11-CADA-51D8D003D36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4" name="图片 10">
            <a:extLst>
              <a:ext uri="{FF2B5EF4-FFF2-40B4-BE49-F238E27FC236}">
                <a16:creationId xmlns:a16="http://schemas.microsoft.com/office/drawing/2014/main" id="{9725375C-E3A4-2BB3-51D9-4F468EE40F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3"/>
          <a:stretch/>
        </p:blipFill>
        <p:spPr>
          <a:xfrm flipV="1">
            <a:off x="-50800" y="5005388"/>
            <a:ext cx="12242800" cy="1854200"/>
          </a:xfrm>
          <a:prstGeom prst="rect">
            <a:avLst/>
          </a:prstGeom>
        </p:spPr>
      </p:pic>
      <p:sp>
        <p:nvSpPr>
          <p:cNvPr id="5" name="圆角矩形 7">
            <a:extLst>
              <a:ext uri="{FF2B5EF4-FFF2-40B4-BE49-F238E27FC236}">
                <a16:creationId xmlns:a16="http://schemas.microsoft.com/office/drawing/2014/main" id="{2D5A0DE1-A6B5-11C2-6673-CAD000C9C59A}"/>
              </a:ext>
            </a:extLst>
          </p:cNvPr>
          <p:cNvSpPr/>
          <p:nvPr userDrawn="1"/>
        </p:nvSpPr>
        <p:spPr>
          <a:xfrm>
            <a:off x="279400" y="248404"/>
            <a:ext cx="11582400" cy="6442075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9D3658C-8C2C-6B95-E57D-AD62FB3206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676" y="175689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0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3D0A5B2-8FA9-4904-9B91-272317635EE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4E54C-4276-44D7-9843-6AD70C4F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381BE-33D8-414A-80C7-2AF9A146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BB304-A09E-4362-BE3D-255D4C2E2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B6D3C-AA99-48D8-8355-AE660AB88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129F6-D321-4AD4-AABD-339BE109A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CB73497-E6CC-793E-0BC5-A8020845A2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676" y="175689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9FD66AC-6773-ECCF-9099-C610C11681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676" y="175689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0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57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2"/>
          <a:stretch/>
        </p:blipFill>
        <p:spPr>
          <a:xfrm>
            <a:off x="-23885" y="0"/>
            <a:ext cx="12204700" cy="2847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0"/>
          <a:stretch/>
        </p:blipFill>
        <p:spPr>
          <a:xfrm>
            <a:off x="-61364" y="3751933"/>
            <a:ext cx="12279658" cy="31115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ED18FE0-F595-E428-D48F-44E87864F9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31" b="66358"/>
          <a:stretch/>
        </p:blipFill>
        <p:spPr>
          <a:xfrm>
            <a:off x="8456047" y="1062108"/>
            <a:ext cx="829852" cy="693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885" y="-178628"/>
            <a:ext cx="1523956" cy="1508868"/>
          </a:xfrm>
          <a:prstGeom prst="rect">
            <a:avLst/>
          </a:prstGeom>
        </p:spPr>
      </p:pic>
      <p:pic>
        <p:nvPicPr>
          <p:cNvPr id="29" name="图片 39">
            <a:extLst>
              <a:ext uri="{FF2B5EF4-FFF2-40B4-BE49-F238E27FC236}">
                <a16:creationId xmlns:a16="http://schemas.microsoft.com/office/drawing/2014/main" id="{E54D7669-D266-42AC-891E-E01C1C154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1" t="14722"/>
          <a:stretch/>
        </p:blipFill>
        <p:spPr>
          <a:xfrm>
            <a:off x="6725268" y="3097"/>
            <a:ext cx="1693300" cy="5848350"/>
          </a:xfrm>
          <a:prstGeom prst="rect">
            <a:avLst/>
          </a:prstGeom>
        </p:spPr>
      </p:pic>
      <p:pic>
        <p:nvPicPr>
          <p:cNvPr id="3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964" y="-230967"/>
            <a:ext cx="2129081" cy="113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660" y="-232962"/>
            <a:ext cx="3710608" cy="19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8F453-B093-45C4-CD33-614DEDA047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9212" y="-181938"/>
            <a:ext cx="2901948" cy="11400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11779-64C7-9820-91C9-F9FAA3EF92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276" y="629506"/>
            <a:ext cx="2658086" cy="2523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8D140-32D1-C0B2-37FA-0B504C171B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1830" y="1725602"/>
            <a:ext cx="7724301" cy="30665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9AE133-F769-7A4C-1E30-0C523B2E5D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92081" y="3413051"/>
            <a:ext cx="3599919" cy="301428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8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24169B0-C029-3CA1-0D2D-DA1DE3CB9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04"/>
          <a:stretch/>
        </p:blipFill>
        <p:spPr>
          <a:xfrm>
            <a:off x="12963" y="0"/>
            <a:ext cx="12215885" cy="18034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839F94F-E215-488B-650B-08DD134219F5}"/>
              </a:ext>
            </a:extLst>
          </p:cNvPr>
          <p:cNvGrpSpPr/>
          <p:nvPr/>
        </p:nvGrpSpPr>
        <p:grpSpPr>
          <a:xfrm>
            <a:off x="672799" y="2428172"/>
            <a:ext cx="11296015" cy="765447"/>
            <a:chOff x="2182284" y="2809646"/>
            <a:chExt cx="11296015" cy="76544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A087733-1BBD-F0B8-14EE-D4AFD23B4073}"/>
                </a:ext>
              </a:extLst>
            </p:cNvPr>
            <p:cNvSpPr/>
            <p:nvPr/>
          </p:nvSpPr>
          <p:spPr>
            <a:xfrm>
              <a:off x="2182284" y="2809646"/>
              <a:ext cx="765447" cy="765447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ffectLst>
              <a:glow rad="228600">
                <a:srgbClr val="F5A7A7">
                  <a:alpha val="40000"/>
                </a:srgb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010CBE-AA23-7B73-6F66-DF4595CCE139}"/>
                </a:ext>
              </a:extLst>
            </p:cNvPr>
            <p:cNvSpPr txBox="1"/>
            <p:nvPr/>
          </p:nvSpPr>
          <p:spPr>
            <a:xfrm>
              <a:off x="3036915" y="2906580"/>
              <a:ext cx="10441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Từ đầu đến … </a:t>
              </a:r>
              <a:r>
                <a:rPr lang="en-US" sz="3200" b="1" i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chẳng bận tâm đến chuyện đó</a:t>
              </a:r>
              <a:r>
                <a:rPr lang="en-US" sz="32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DF8E0-24D9-5E2D-49C2-B9B6BDBB7271}"/>
              </a:ext>
            </a:extLst>
          </p:cNvPr>
          <p:cNvGrpSpPr/>
          <p:nvPr/>
        </p:nvGrpSpPr>
        <p:grpSpPr>
          <a:xfrm>
            <a:off x="672799" y="3344891"/>
            <a:ext cx="11187147" cy="765447"/>
            <a:chOff x="2271468" y="4200677"/>
            <a:chExt cx="11187147" cy="76544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C58EF81-08BF-77AC-3678-3531C72102EA}"/>
                </a:ext>
              </a:extLst>
            </p:cNvPr>
            <p:cNvSpPr/>
            <p:nvPr/>
          </p:nvSpPr>
          <p:spPr>
            <a:xfrm>
              <a:off x="2271468" y="4200677"/>
              <a:ext cx="765447" cy="765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228600">
                <a:srgbClr val="F5A7A7">
                  <a:alpha val="40000"/>
                </a:srgb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BBEDFF-C527-EE5C-2CB3-2FD49EF12B7D}"/>
                </a:ext>
              </a:extLst>
            </p:cNvPr>
            <p:cNvSpPr txBox="1"/>
            <p:nvPr/>
          </p:nvSpPr>
          <p:spPr>
            <a:xfrm>
              <a:off x="3217334" y="4229457"/>
              <a:ext cx="102412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Tiếp theo đến… </a:t>
              </a:r>
              <a:r>
                <a:rPr lang="en-US" sz="3200" b="1" i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nỗi ngạc nhiên ngập tràn của Long</a:t>
              </a:r>
              <a:r>
                <a:rPr lang="en-US" sz="32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  <a:endPara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567BD2-FB03-A6AC-2E8E-C543ADDCE2AA}"/>
              </a:ext>
            </a:extLst>
          </p:cNvPr>
          <p:cNvGrpSpPr/>
          <p:nvPr/>
        </p:nvGrpSpPr>
        <p:grpSpPr>
          <a:xfrm>
            <a:off x="672799" y="5326462"/>
            <a:ext cx="5537217" cy="765447"/>
            <a:chOff x="2271468" y="4200677"/>
            <a:chExt cx="5537217" cy="76544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43DD18-05D0-EDB0-1931-06CB6AC7A111}"/>
                </a:ext>
              </a:extLst>
            </p:cNvPr>
            <p:cNvSpPr/>
            <p:nvPr/>
          </p:nvSpPr>
          <p:spPr>
            <a:xfrm>
              <a:off x="2271468" y="4200677"/>
              <a:ext cx="765447" cy="76544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glow rad="228600">
                <a:srgbClr val="F5A7A7">
                  <a:alpha val="40000"/>
                </a:srgb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0F6CE7-A1DE-9402-9D30-16A066E653D0}"/>
                </a:ext>
              </a:extLst>
            </p:cNvPr>
            <p:cNvSpPr txBox="1"/>
            <p:nvPr/>
          </p:nvSpPr>
          <p:spPr>
            <a:xfrm>
              <a:off x="3217334" y="4288072"/>
              <a:ext cx="4591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Đoạn còn lại.</a:t>
              </a:r>
              <a:endParaRPr 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DEE39C-C468-B4F3-72F8-0DAF1ED6EF33}"/>
              </a:ext>
            </a:extLst>
          </p:cNvPr>
          <p:cNvGrpSpPr/>
          <p:nvPr/>
        </p:nvGrpSpPr>
        <p:grpSpPr>
          <a:xfrm>
            <a:off x="653936" y="4358496"/>
            <a:ext cx="11187147" cy="765447"/>
            <a:chOff x="2271468" y="4200677"/>
            <a:chExt cx="11187147" cy="76544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896C9EC-8346-70B0-0EE8-A78325D7F6D9}"/>
                </a:ext>
              </a:extLst>
            </p:cNvPr>
            <p:cNvSpPr/>
            <p:nvPr/>
          </p:nvSpPr>
          <p:spPr>
            <a:xfrm>
              <a:off x="2271468" y="4200677"/>
              <a:ext cx="765447" cy="7654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glow rad="228600">
                <a:srgbClr val="F5A7A7">
                  <a:alpha val="40000"/>
                </a:srgb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EBFB8D-7A98-0283-B453-69709B30DCAA}"/>
                </a:ext>
              </a:extLst>
            </p:cNvPr>
            <p:cNvSpPr txBox="1"/>
            <p:nvPr/>
          </p:nvSpPr>
          <p:spPr>
            <a:xfrm>
              <a:off x="3217334" y="4229457"/>
              <a:ext cx="102412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Tiếp theo đến… </a:t>
              </a:r>
              <a:r>
                <a:rPr lang="en-US" sz="3200" b="1" i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để trêu các cậu đấy</a:t>
              </a:r>
              <a:r>
                <a:rPr lang="en-US" sz="32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  <a:endParaRPr lang="en-US" sz="32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850F1741-3E71-311C-C04E-CAB5C8835A8C}"/>
              </a:ext>
            </a:extLst>
          </p:cNvPr>
          <p:cNvSpPr txBox="1">
            <a:spLocks/>
          </p:cNvSpPr>
          <p:nvPr/>
        </p:nvSpPr>
        <p:spPr>
          <a:xfrm>
            <a:off x="-653159" y="581457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0742A6C-27F5-F57B-8C9F-05BFA63E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167" y="530016"/>
            <a:ext cx="482235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3534BC-7E25-4369-2D38-46A8E6F4B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050" y="1806528"/>
            <a:ext cx="6581232" cy="12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42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41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6" baseType="lpstr">
      <vt:lpstr>等线</vt:lpstr>
      <vt:lpstr>微软雅黑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Custom Design</vt:lpstr>
      <vt:lpstr>1_Custom Design</vt:lpstr>
      <vt:lpstr>Office 主题​​</vt:lpstr>
      <vt:lpstr>2_Custom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88</cp:revision>
  <dcterms:created xsi:type="dcterms:W3CDTF">2023-06-08T10:39:05Z</dcterms:created>
  <dcterms:modified xsi:type="dcterms:W3CDTF">2025-10-04T04:05:37Z</dcterms:modified>
</cp:coreProperties>
</file>