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540" r:id="rId3"/>
    <p:sldId id="54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9686" autoAdjust="0"/>
  </p:normalViewPr>
  <p:slideViewPr>
    <p:cSldViewPr snapToGrid="0">
      <p:cViewPr varScale="1">
        <p:scale>
          <a:sx n="65" d="100"/>
          <a:sy n="65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964D-F6C3-4ABE-B297-9409898D9A9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333B-7E3D-49C8-807F-13D687A9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21925-91A6-4FCD-A4C9-E9D58533CB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06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21925-91A6-4FCD-A4C9-E9D58533CB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16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CE17E5-EF9B-4CC0-9F24-996A45781759}"/>
              </a:ext>
            </a:extLst>
          </p:cNvPr>
          <p:cNvGrpSpPr/>
          <p:nvPr userDrawn="1"/>
        </p:nvGrpSpPr>
        <p:grpSpPr>
          <a:xfrm>
            <a:off x="-757646" y="4648188"/>
            <a:ext cx="12140835" cy="2500032"/>
            <a:chOff x="382287" y="4081809"/>
            <a:chExt cx="11047711" cy="281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A3D574-3345-4C73-8E1C-CD5E5E57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D63837-B644-4EBB-9019-BFFFE15C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8D72E9-F768-4C41-8B44-A742B36C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A5DF6D-7341-42CF-B537-9B12E146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A9B0DF-B177-46E0-B9B5-175BB95E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5FCCD9-6205-4836-AB96-5479038D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19214B-B2C7-4F89-9960-3D4C7B66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826C9-0FE1-4397-8BBD-6F3BED2753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84EA8-F86A-4A83-9F36-A15CA195B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2A9B0-7D86-4CD5-9DE0-3E428B1581F9}"/>
              </a:ext>
            </a:extLst>
          </p:cNvPr>
          <p:cNvGrpSpPr/>
          <p:nvPr userDrawn="1"/>
        </p:nvGrpSpPr>
        <p:grpSpPr>
          <a:xfrm>
            <a:off x="1733437" y="4531226"/>
            <a:ext cx="12140835" cy="2500032"/>
            <a:chOff x="382287" y="4081809"/>
            <a:chExt cx="11047711" cy="28127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F0FD7C-1CAA-4125-ADB2-C20FE757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D076153-410C-4A98-AB04-A7F4D342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0FB495-2878-4E94-BF3A-7500E9AFC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D41BE1-68C6-4A91-9BC1-802F16BC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B996E04-0388-42C2-820B-487A6533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59F916-9D1F-4774-A499-D8C7FEC9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A757B4-BAD7-4422-8516-8211B0092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3224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E896A5-197B-4280-87B0-DE517B3942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5470" y="709038"/>
            <a:ext cx="3726425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6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6EB5E3D-2A7A-4AC7-9E2E-BD0641E3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5470" y="1852038"/>
            <a:ext cx="3726425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8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022D7C3-5F06-46E5-8ED6-71919307F0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5469" y="2578100"/>
            <a:ext cx="3726425" cy="170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73779EE-5D0B-463B-BBF6-1C4C99CEE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07" y="3281106"/>
            <a:ext cx="3726425" cy="170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721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11E83E3-3BDF-45F9-B309-16B08F3E9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"/>
            <a:ext cx="12192000" cy="686307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27B1186-F2FD-45FA-A0BF-70136898C2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3522" y="1745047"/>
            <a:ext cx="1184788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A448B34-2B82-49FF-9A71-4F699A454B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14056" y="3912414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DCCFDBF-9F9A-4811-9066-AA30393367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14056" y="3548618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55F143-723F-4FDE-925E-0A81A38AD8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48416" y="2446995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BC6D210-5FDF-4DF7-8D5D-3519358FF3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48416" y="2083199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FF7CBBB-85D1-4FEB-9021-551F97355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1113" y="2576362"/>
            <a:ext cx="1184788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314381C-9D32-49DC-8938-99C41D6F1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432" y="460870"/>
            <a:ext cx="8170605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 Timeline</a:t>
            </a:r>
          </a:p>
        </p:txBody>
      </p:sp>
    </p:spTree>
    <p:extLst>
      <p:ext uri="{BB962C8B-B14F-4D97-AF65-F5344CB8AC3E}">
        <p14:creationId xmlns:p14="http://schemas.microsoft.com/office/powerpoint/2010/main" val="41998667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E8E2A23-5465-4615-BCDF-F62CB1AC9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06"/>
            <a:ext cx="12225410" cy="687902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6D96E3-5774-44B5-B2C1-C3E9EE229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255" y="2136152"/>
            <a:ext cx="1309386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5AA00D1-BBAC-4FA4-9928-52651D55D8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68278" y="2573119"/>
            <a:ext cx="2604319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D08D625-17D8-4C21-A137-CA1D670BB2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8278" y="2209323"/>
            <a:ext cx="2604319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D757434-8BB1-4062-9465-E14CCD76A5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72597" y="1411103"/>
            <a:ext cx="1309386" cy="87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90E9E91-C6FC-406A-B64D-811DCE3284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00351" y="2499948"/>
            <a:ext cx="2401911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6558CA-F8C3-40FA-AAA8-DB84647B30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00351" y="2136152"/>
            <a:ext cx="2401911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222734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9559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1715BC-1E9D-4493-8EA7-E45AB24A5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2756" y="2857500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C3528D-F7D7-4B9D-8EB7-B8FD033D1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756" y="3861078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BACE1AD-C8F2-4319-A156-DB99C5B830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1334" y="4765250"/>
            <a:ext cx="6726621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Proin non maximus </a:t>
            </a:r>
            <a:r>
              <a:rPr lang="en-US" dirty="0" err="1"/>
              <a:t>felis</a:t>
            </a:r>
            <a:r>
              <a:rPr lang="en-US" dirty="0"/>
              <a:t>, vel convallis </a:t>
            </a:r>
            <a:r>
              <a:rPr lang="en-US" dirty="0" err="1"/>
              <a:t>quam</a:t>
            </a:r>
            <a:r>
              <a:rPr lang="en-US" dirty="0"/>
              <a:t>. Donec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finibus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043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2004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1D9EDA-042D-4F9F-85FB-FFE6F6C20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3982" y="438943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r>
              <a:rPr lang="en-US" dirty="0"/>
              <a:t>Princess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B72E8BD-8A09-49B9-B849-9E5F7693B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3981" y="5669818"/>
            <a:ext cx="4724399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E9E2627-221F-4EDE-A5D9-4324985DF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75163" y="1994054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9A104B0-41D2-46F0-BD6B-C834E94968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75163" y="1551600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20DF8A3-66AD-4285-A027-87A8D71D79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75163" y="3296828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5C51D50-F1C9-4511-AE92-B12DCBFE4B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75163" y="2854374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5DE1EA4-F099-4543-8E54-7D5D8EAC22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75163" y="4614351"/>
            <a:ext cx="3726045" cy="729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CAAE08-0B6C-4CD0-B3DE-CE6787EEE0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5163" y="4171897"/>
            <a:ext cx="3726045" cy="442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2089443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3B3EDF90-943C-465E-92CA-5C8FF02CF64C}"/>
              </a:ext>
            </a:extLst>
          </p:cNvPr>
          <p:cNvSpPr/>
          <p:nvPr userDrawn="1"/>
        </p:nvSpPr>
        <p:spPr>
          <a:xfrm rot="16200000">
            <a:off x="4390039" y="-933450"/>
            <a:ext cx="3390900" cy="12192000"/>
          </a:xfrm>
          <a:prstGeom prst="flowChartDelay">
            <a:avLst/>
          </a:prstGeom>
          <a:solidFill>
            <a:srgbClr val="FE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9C4C9C9-467B-4C0B-9293-FB871D6F2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0550" y="1369958"/>
            <a:ext cx="2809875" cy="367665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177455-ECDB-42EB-A3F4-70F912BBD3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7512" y="11172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r>
              <a:rPr lang="en-US" dirty="0"/>
              <a:t>Princess</a:t>
            </a:r>
          </a:p>
        </p:txBody>
      </p:sp>
    </p:spTree>
    <p:extLst>
      <p:ext uri="{BB962C8B-B14F-4D97-AF65-F5344CB8AC3E}">
        <p14:creationId xmlns:p14="http://schemas.microsoft.com/office/powerpoint/2010/main" val="13986644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A0DD37-0402-47C4-95BC-90FB4E312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3800" y="437546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9FF7EC2-C525-4C29-9BA4-63B956D6D4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1496463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D483B83-7788-4354-BE4B-EDF94AD518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077" y="3660790"/>
            <a:ext cx="2526848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8657103-1C5C-4196-A0BF-7CFF12581A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077" y="3218336"/>
            <a:ext cx="2526848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D89C6F7-C57E-4E72-A57E-C20E4F34C0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6442" y="3871454"/>
            <a:ext cx="2526848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A9FBB4D-8620-40C7-9AE0-87755D29BE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6442" y="3429000"/>
            <a:ext cx="2526848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D5ABBEA-2FB5-4D57-A146-CEA1F45782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27822" y="1902169"/>
            <a:ext cx="1775357" cy="96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A5FD22-CE81-41AF-9773-28B54BA661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2187" y="2189138"/>
            <a:ext cx="1775357" cy="96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CF266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84711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973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966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12" y="162827"/>
            <a:ext cx="10921631" cy="62187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2F2AB1-39A4-42DE-AA87-AF0D5606DE8B}"/>
              </a:ext>
            </a:extLst>
          </p:cNvPr>
          <p:cNvSpPr/>
          <p:nvPr userDrawn="1"/>
        </p:nvSpPr>
        <p:spPr>
          <a:xfrm>
            <a:off x="1334702" y="5146508"/>
            <a:ext cx="2213176" cy="23305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B302C2-0EE8-4F83-B4E6-66FE4D32453B}"/>
              </a:ext>
            </a:extLst>
          </p:cNvPr>
          <p:cNvGrpSpPr/>
          <p:nvPr userDrawn="1"/>
        </p:nvGrpSpPr>
        <p:grpSpPr>
          <a:xfrm>
            <a:off x="-1468924" y="2856844"/>
            <a:ext cx="14855024" cy="5996462"/>
            <a:chOff x="-1494324" y="2360594"/>
            <a:chExt cx="14855024" cy="59964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6984A7F-C988-4A84-B8B2-82B026C0CB95}"/>
                </a:ext>
              </a:extLst>
            </p:cNvPr>
            <p:cNvSpPr/>
            <p:nvPr userDrawn="1"/>
          </p:nvSpPr>
          <p:spPr>
            <a:xfrm>
              <a:off x="-1494324" y="2360594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5E4479B-C5FF-4C64-950F-3C2DA341A905}"/>
                </a:ext>
              </a:extLst>
            </p:cNvPr>
            <p:cNvSpPr/>
            <p:nvPr userDrawn="1"/>
          </p:nvSpPr>
          <p:spPr>
            <a:xfrm>
              <a:off x="1288481" y="3618159"/>
              <a:ext cx="2080662" cy="219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9329C5-5863-4E9F-826E-2E52EBE7CA6E}"/>
                </a:ext>
              </a:extLst>
            </p:cNvPr>
            <p:cNvSpPr/>
            <p:nvPr userDrawn="1"/>
          </p:nvSpPr>
          <p:spPr>
            <a:xfrm>
              <a:off x="9982232" y="2735728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594DD0-C2ED-4F15-BDF9-C187081CD7AF}"/>
                </a:ext>
              </a:extLst>
            </p:cNvPr>
            <p:cNvSpPr/>
            <p:nvPr userDrawn="1"/>
          </p:nvSpPr>
          <p:spPr>
            <a:xfrm>
              <a:off x="7814674" y="3429000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96F8065-9055-4BA2-A734-9A5AFA9BCF96}"/>
                </a:ext>
              </a:extLst>
            </p:cNvPr>
            <p:cNvSpPr/>
            <p:nvPr userDrawn="1"/>
          </p:nvSpPr>
          <p:spPr>
            <a:xfrm>
              <a:off x="5364279" y="3870139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F13B64-5903-4143-826C-877B3B55CAA1}"/>
                </a:ext>
              </a:extLst>
            </p:cNvPr>
            <p:cNvSpPr/>
            <p:nvPr userDrawn="1"/>
          </p:nvSpPr>
          <p:spPr>
            <a:xfrm>
              <a:off x="2939113" y="3675458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6DB02A-3D2A-4812-9E37-6EF911CD74A1}"/>
                </a:ext>
              </a:extLst>
            </p:cNvPr>
            <p:cNvSpPr/>
            <p:nvPr userDrawn="1"/>
          </p:nvSpPr>
          <p:spPr>
            <a:xfrm>
              <a:off x="2901114" y="4602734"/>
              <a:ext cx="3378468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3FB8A6-1D82-43FE-B1EB-6BCE8F9183B3}"/>
                </a:ext>
              </a:extLst>
            </p:cNvPr>
            <p:cNvSpPr/>
            <p:nvPr userDrawn="1"/>
          </p:nvSpPr>
          <p:spPr>
            <a:xfrm>
              <a:off x="-282811" y="4969377"/>
              <a:ext cx="2213176" cy="2330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73CD49-1C65-4A72-9ECB-E2DE1CAA5A2E}"/>
                </a:ext>
              </a:extLst>
            </p:cNvPr>
            <p:cNvSpPr/>
            <p:nvPr userDrawn="1"/>
          </p:nvSpPr>
          <p:spPr>
            <a:xfrm>
              <a:off x="7866043" y="4799427"/>
              <a:ext cx="4596330" cy="3557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513B6-75E0-4530-9C8F-092B6C8ED671}"/>
              </a:ext>
            </a:extLst>
          </p:cNvPr>
          <p:cNvGrpSpPr/>
          <p:nvPr userDrawn="1"/>
        </p:nvGrpSpPr>
        <p:grpSpPr>
          <a:xfrm>
            <a:off x="-394642" y="4436329"/>
            <a:ext cx="12878288" cy="2815091"/>
            <a:chOff x="11758" y="4349244"/>
            <a:chExt cx="12878288" cy="28150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CCA0256-AD65-4132-8661-40699FD1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2648672-EF73-4A85-A2B9-8D52953608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92F81F-1E86-4569-AF2F-16D002857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426CF5C-8663-4CB0-A9BA-B6B0057D7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B43B3B-D6B1-4C53-BC76-1B75FCCAB1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8" y="4732853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CE46B9-9B0A-431F-9CD2-E706627C1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8E49E64-71E0-4B40-BB0F-CF781EAF3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9227" y="4349244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2574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12" y="162827"/>
            <a:ext cx="10921631" cy="62187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94DDFB7-6AF2-4D46-9A60-93C49DE43739}"/>
              </a:ext>
            </a:extLst>
          </p:cNvPr>
          <p:cNvSpPr/>
          <p:nvPr userDrawn="1"/>
        </p:nvSpPr>
        <p:spPr>
          <a:xfrm>
            <a:off x="2184400" y="6477000"/>
            <a:ext cx="7378700" cy="104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74455BB-A874-44B5-92EA-F1EFBBA6C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009" y="3709136"/>
            <a:ext cx="1691689" cy="29191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3B928A4-32AC-481F-A28A-86A3E56C21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8738">
            <a:off x="4146279" y="1179707"/>
            <a:ext cx="3206003" cy="55322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EAA3047-0CD4-4DD6-B32F-A4FFD17EDB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282159" y="3709136"/>
            <a:ext cx="1691689" cy="2919147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DD97C0D-20DB-47B6-9864-EB05532CB6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1961" y="819325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r>
              <a:rPr lang="en-US" dirty="0"/>
              <a:t>Princess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6C3AE00-71C9-46F4-B575-85ED679C4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1960" y="2099708"/>
            <a:ext cx="4724399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F1FB339-DC7B-4CF0-B0DB-D4EB8D794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51" y="1665908"/>
            <a:ext cx="3287722" cy="1049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 Cras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11579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184" y="319639"/>
            <a:ext cx="10921631" cy="6218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BC13ED-238A-41E4-BBD0-D4811E36D2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E0996-B4F7-4C0C-9192-A059558CD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32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FF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DAB4B-1D7B-4952-90A8-BEB09D5AC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12" y="162827"/>
            <a:ext cx="10921631" cy="621872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E5B1992-024B-467E-A0E1-F9C9CADEC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1194" y="816268"/>
            <a:ext cx="3526035" cy="44505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40A7A0A-8C87-4C6E-AA75-28098E896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8291" y="984140"/>
            <a:ext cx="3291840" cy="41148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3BC8911-515A-403D-A3B3-9A46524318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609" y="1919796"/>
            <a:ext cx="5475488" cy="1509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5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15 mins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49728B-7816-4A35-B2E8-FA79FD0F5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354" y="3377187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break.</a:t>
            </a:r>
          </a:p>
        </p:txBody>
      </p:sp>
    </p:spTree>
    <p:extLst>
      <p:ext uri="{BB962C8B-B14F-4D97-AF65-F5344CB8AC3E}">
        <p14:creationId xmlns:p14="http://schemas.microsoft.com/office/powerpoint/2010/main" val="33780274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3EC5C04-BC5D-436F-9407-26497E24D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1566220"/>
            <a:ext cx="3941379" cy="25012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</a:t>
            </a:r>
          </a:p>
          <a:p>
            <a:pPr lvl="0"/>
            <a:r>
              <a:rPr lang="en-US" dirty="0"/>
              <a:t>You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F92136-A95C-4AA7-A6F5-2DA048BC7CB3}"/>
              </a:ext>
            </a:extLst>
          </p:cNvPr>
          <p:cNvGrpSpPr/>
          <p:nvPr userDrawn="1"/>
        </p:nvGrpSpPr>
        <p:grpSpPr>
          <a:xfrm>
            <a:off x="-394642" y="4436329"/>
            <a:ext cx="12878288" cy="2815091"/>
            <a:chOff x="11758" y="4349244"/>
            <a:chExt cx="12878288" cy="28150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CE1596-1006-4222-A8A7-DCC05CD2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68C29C-18F9-416A-A2E8-5680E6F8E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57DCEF-3589-4825-9DBE-348956ED1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A5B2E7-89EA-45E2-B73E-C0C114797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D58AE5-E56E-4A8C-B35C-1DC71D358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8" y="4732853"/>
              <a:ext cx="2690819" cy="24314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20A5AD-04CE-42FB-9BF5-27DFB3FD54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88081D-B445-4C80-BB91-6D27671E37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9227" y="4349244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2252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683B0-9B15-4C11-915B-7DB9A9EA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385F0A-170E-4FE2-BF09-FE55F5E468D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8C39A-7D69-4899-BB24-D8665626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072BC-05E3-4845-A94B-D607B0D2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947C7-BB29-430F-8099-277AA270B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30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64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H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623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966E638B-E782-47E1-85D4-443D01E4B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601" y="-1256314"/>
            <a:ext cx="8453751" cy="937062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315F5CD-1E7F-4F79-8497-3612F44953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20" y="3879728"/>
            <a:ext cx="12191999" cy="29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12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757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56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6AF1C2-7988-4B8F-866B-4B74F5F89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3400" y="3429000"/>
            <a:ext cx="47244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5BBE9-515C-4681-AEA1-FF6F1A86A4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3400" y="1727200"/>
            <a:ext cx="47244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CF603EE-D13C-4ADA-B632-70E36422A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3400" y="4572000"/>
            <a:ext cx="472440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</p:spTree>
    <p:extLst>
      <p:ext uri="{BB962C8B-B14F-4D97-AF65-F5344CB8AC3E}">
        <p14:creationId xmlns:p14="http://schemas.microsoft.com/office/powerpoint/2010/main" val="42841074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1B4CA61-0EAD-482B-A406-6C262F3B9D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4881" y="830415"/>
            <a:ext cx="4724400" cy="939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8DE6DC-FF3B-41D8-B2D1-CE55A8A8FF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4881" y="1786607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D856560-035F-4A73-A79F-0394328A3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881" y="2358107"/>
            <a:ext cx="472440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CF35A85-3DCA-439C-B377-1887F7C0F1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3049" y="4909573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8A3C0FC-00D4-4177-AE00-E8FDE492E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0430" y="4884586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F7C146-C925-40DF-9CB5-8302448994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3049" y="4545777"/>
            <a:ext cx="2869790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3BD90D1-59F2-4D23-9C67-EF09E63A4D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0430" y="4510959"/>
            <a:ext cx="2869790" cy="373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11153223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2172C01-6BF6-499B-9BDA-0FA4F3584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2246" y="473063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Princess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80139F6-C98E-4759-B7A6-939BE9EC1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2246" y="1616063"/>
            <a:ext cx="4724400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0802514-2405-425B-A4CF-BE5D9149EA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90" y="4447118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008AA38-06AF-4664-93A3-6E511AA51E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6322" y="4447118"/>
            <a:ext cx="2869790" cy="1003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mi.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D689A3-EEE8-4F18-BFC3-47860249F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890" y="3720662"/>
            <a:ext cx="2869790" cy="72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6h 35m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4F40B0-22D1-44A0-8DB6-76671C7CC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6320" y="3715407"/>
            <a:ext cx="2869790" cy="72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rgbClr val="CF266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60 km</a:t>
            </a:r>
          </a:p>
        </p:txBody>
      </p:sp>
    </p:spTree>
    <p:extLst>
      <p:ext uri="{BB962C8B-B14F-4D97-AF65-F5344CB8AC3E}">
        <p14:creationId xmlns:p14="http://schemas.microsoft.com/office/powerpoint/2010/main" val="7098899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D5067-3DD9-4D6E-A39C-45C0CD151ADF}"/>
              </a:ext>
            </a:extLst>
          </p:cNvPr>
          <p:cNvGrpSpPr/>
          <p:nvPr userDrawn="1"/>
        </p:nvGrpSpPr>
        <p:grpSpPr>
          <a:xfrm>
            <a:off x="-394642" y="4436329"/>
            <a:ext cx="12878288" cy="2815091"/>
            <a:chOff x="11758" y="4349244"/>
            <a:chExt cx="12878288" cy="28150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3682B1-7261-40EB-9D11-D287C2488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9D7BF6-0FCB-41AD-9474-697ACCC07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E906D7-7174-4C55-9BAF-85FCEDA31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15F48F-5BBF-44D4-A26C-FEDE3CD1DC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DED30C-7CD3-40F3-92A1-C31149294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8" y="4732853"/>
              <a:ext cx="2690819" cy="24314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D878D5-6839-4408-B6F3-86107C9D6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B5A32D3-0225-4C7D-8FED-734E03E5B7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9227" y="4349244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1836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FBBC2A4-035D-7A50-6342-5196DC958BC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A49985F-E1AD-F6C2-0F1F-C3001579833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259772"/>
            <a:ext cx="1453415" cy="1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sv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svg"/><Relationship Id="rId11" Type="http://schemas.openxmlformats.org/officeDocument/2006/relationships/audio" Target="../media/audio1.wav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5ADCFB-54C4-425C-8D25-50CC28A659A9}"/>
              </a:ext>
            </a:extLst>
          </p:cNvPr>
          <p:cNvGrpSpPr/>
          <p:nvPr/>
        </p:nvGrpSpPr>
        <p:grpSpPr>
          <a:xfrm>
            <a:off x="145400" y="731207"/>
            <a:ext cx="10998850" cy="5674382"/>
            <a:chOff x="-432179" y="-51743"/>
            <a:chExt cx="8418712" cy="4493330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1B8D7283-4028-4032-87FB-E4A25F626F59}"/>
                </a:ext>
              </a:extLst>
            </p:cNvPr>
            <p:cNvSpPr/>
            <p:nvPr/>
          </p:nvSpPr>
          <p:spPr>
            <a:xfrm>
              <a:off x="219919" y="492781"/>
              <a:ext cx="7766614" cy="3948806"/>
            </a:xfrm>
            <a:prstGeom prst="wedgeRoundRectCallout">
              <a:avLst>
                <a:gd name="adj1" fmla="val 49949"/>
                <a:gd name="adj2" fmla="val 19332"/>
                <a:gd name="adj3" fmla="val 16667"/>
              </a:avLst>
            </a:prstGeom>
            <a:solidFill>
              <a:schemeClr val="accent4">
                <a:alpha val="63000"/>
              </a:schemeClr>
            </a:solidFill>
            <a:ln w="57150">
              <a:solidFill>
                <a:srgbClr val="F3F6F0"/>
              </a:solidFill>
            </a:ln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5AD037-F2DA-4106-A624-9465D2A32E50}"/>
                </a:ext>
              </a:extLst>
            </p:cNvPr>
            <p:cNvSpPr/>
            <p:nvPr/>
          </p:nvSpPr>
          <p:spPr>
            <a:xfrm>
              <a:off x="793873" y="557161"/>
              <a:ext cx="6616310" cy="676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glow rad="63500">
                    <a:srgbClr val="F77A9A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5 HLT AphroditeSlimPro" panose="02000507000000020002" pitchFamily="2" charset="0"/>
                <a:ea typeface="+mn-ea"/>
                <a:cs typeface="+mn-cs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541932C-4576-45E9-BFA5-D11FA01E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177110">
              <a:off x="-432179" y="-51743"/>
              <a:ext cx="1095459" cy="996455"/>
            </a:xfrm>
            <a:prstGeom prst="rect">
              <a:avLst/>
            </a:prstGeom>
          </p:spPr>
        </p:pic>
      </p:grpSp>
      <p:pic>
        <p:nvPicPr>
          <p:cNvPr id="24" name="图片 16">
            <a:extLst>
              <a:ext uri="{FF2B5EF4-FFF2-40B4-BE49-F238E27FC236}">
                <a16:creationId xmlns:a16="http://schemas.microsoft.com/office/drawing/2014/main" id="{B01F53B8-E641-4717-BCC2-5DF14336A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82" y="6194027"/>
            <a:ext cx="928246" cy="944530"/>
          </a:xfrm>
          <a:prstGeom prst="rect">
            <a:avLst/>
          </a:prstGeom>
        </p:spPr>
      </p:pic>
      <p:pic>
        <p:nvPicPr>
          <p:cNvPr id="27" name="图片 16">
            <a:extLst>
              <a:ext uri="{FF2B5EF4-FFF2-40B4-BE49-F238E27FC236}">
                <a16:creationId xmlns:a16="http://schemas.microsoft.com/office/drawing/2014/main" id="{9CF2C3EB-F309-40E3-A01D-E27D8530A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4" y="217846"/>
            <a:ext cx="928246" cy="94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23038-E171-4DEE-96E0-0EF44674A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861" y="698843"/>
            <a:ext cx="8986283" cy="260321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191222C-8753-7E2C-B78E-E2C5248DA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2509" y="-87382"/>
            <a:ext cx="1929059" cy="2524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5F3F56-996B-5B80-1513-C1901F2D4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5" y="2143779"/>
            <a:ext cx="2810500" cy="24751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9A5B60-8827-FD45-35BF-E9F976BD7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271" y="3990884"/>
            <a:ext cx="9065538" cy="2103302"/>
          </a:xfrm>
          <a:prstGeom prst="rect">
            <a:avLst/>
          </a:prstGeom>
        </p:spPr>
      </p:pic>
      <p:pic>
        <p:nvPicPr>
          <p:cNvPr id="28" name="Picture 2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1E238EAC-1EA9-EDE3-D2A5-23351B7EB63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6" b="91842" l="9401" r="89944">
                        <a14:foregroundMark x1="33049" y1="70961" x2="40124" y2="73869"/>
                        <a14:foregroundMark x1="40124" y1="73869" x2="40124" y2="74071"/>
                        <a14:foregroundMark x1="54209" y1="85460" x2="59286" y2="91519"/>
                        <a14:foregroundMark x1="59286" y1="91519" x2="61284" y2="91842"/>
                        <a14:foregroundMark x1="57976" y1="27504" x2="56535" y2="35743"/>
                        <a14:foregroundMark x1="56535" y1="35743" x2="50442" y2="36187"/>
                        <a14:foregroundMark x1="50442" y1="36187" x2="50442" y2="27868"/>
                        <a14:foregroundMark x1="50442" y1="27868" x2="50606" y2="27868"/>
                        <a14:foregroundMark x1="34327" y1="76010" x2="34327" y2="76010"/>
                        <a14:foregroundMark x1="9401" y1="29039" x2="9401" y2="29039"/>
                        <a14:foregroundMark x1="30560" y1="34249" x2="30560" y2="34249"/>
                        <a14:foregroundMark x1="81788" y1="35824" x2="81788" y2="35824"/>
                        <a14:foregroundMark x1="84933" y1="32916" x2="84933" y2="32916"/>
                        <a14:foregroundMark x1="52014" y1="44709" x2="56404" y2="68457"/>
                        <a14:foregroundMark x1="59876" y1="52625" x2="61579" y2="55695"/>
                        <a14:foregroundMark x1="41533" y1="51252" x2="41533" y2="51252"/>
                        <a14:foregroundMark x1="43400" y1="21527" x2="38388" y2="29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7537" y="2352674"/>
            <a:ext cx="4638376" cy="485926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FB58502-66AC-2386-B593-C157D68880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259772"/>
            <a:ext cx="1453415" cy="1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C21242-1D2C-4331-BF0F-453C680300A3}"/>
              </a:ext>
            </a:extLst>
          </p:cNvPr>
          <p:cNvGrpSpPr/>
          <p:nvPr/>
        </p:nvGrpSpPr>
        <p:grpSpPr>
          <a:xfrm>
            <a:off x="153402" y="2298985"/>
            <a:ext cx="2753942" cy="3632449"/>
            <a:chOff x="319899" y="3225551"/>
            <a:chExt cx="2753942" cy="3632449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503BFC2-CDB2-47FC-8EA3-C3F7BDED5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899" y="3225551"/>
              <a:ext cx="2753942" cy="3632449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E3A3CB6-BF7C-4EE3-B6E9-6249F72076B4}"/>
                </a:ext>
              </a:extLst>
            </p:cNvPr>
            <p:cNvSpPr txBox="1"/>
            <p:nvPr/>
          </p:nvSpPr>
          <p:spPr>
            <a:xfrm>
              <a:off x="651309" y="4687831"/>
              <a:ext cx="2091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Giét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-xi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E5D476-A9D5-41BE-9619-31999014EC29}"/>
              </a:ext>
            </a:extLst>
          </p:cNvPr>
          <p:cNvGrpSpPr/>
          <p:nvPr/>
        </p:nvGrpSpPr>
        <p:grpSpPr>
          <a:xfrm>
            <a:off x="3007672" y="3113201"/>
            <a:ext cx="2911868" cy="3744799"/>
            <a:chOff x="3297508" y="2285961"/>
            <a:chExt cx="2911868" cy="3744799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CC91CB0F-209C-435E-A5EC-B75C850D6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7508" y="2285961"/>
              <a:ext cx="2911868" cy="3744799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4E82AEE-17FC-45DF-AAD8-ED77B23DB2ED}"/>
                </a:ext>
              </a:extLst>
            </p:cNvPr>
            <p:cNvSpPr txBox="1"/>
            <p:nvPr/>
          </p:nvSpPr>
          <p:spPr>
            <a:xfrm>
              <a:off x="3560098" y="3733366"/>
              <a:ext cx="24216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9AFAF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ngưỡng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9AFAF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9AFAF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9AFAF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857A7B-0182-435E-AD8B-BD90AADDC46E}"/>
              </a:ext>
            </a:extLst>
          </p:cNvPr>
          <p:cNvGrpSpPr/>
          <p:nvPr/>
        </p:nvGrpSpPr>
        <p:grpSpPr>
          <a:xfrm>
            <a:off x="6229299" y="3225551"/>
            <a:ext cx="2803142" cy="3632449"/>
            <a:chOff x="6414721" y="3225550"/>
            <a:chExt cx="2803142" cy="3632449"/>
          </a:xfrm>
        </p:grpSpPr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20AF0D7A-C8D6-4776-9E92-DBC964FDA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4721" y="3225550"/>
              <a:ext cx="2803142" cy="3632449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2CE1859-840B-496D-A726-C0729EB3288A}"/>
                </a:ext>
              </a:extLst>
            </p:cNvPr>
            <p:cNvSpPr txBox="1"/>
            <p:nvPr/>
          </p:nvSpPr>
          <p:spPr>
            <a:xfrm>
              <a:off x="6830091" y="4651540"/>
              <a:ext cx="2091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khấu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D2E936-2414-46B2-AE39-210FAB57F825}"/>
              </a:ext>
            </a:extLst>
          </p:cNvPr>
          <p:cNvGrpSpPr/>
          <p:nvPr/>
        </p:nvGrpSpPr>
        <p:grpSpPr>
          <a:xfrm>
            <a:off x="9257158" y="2242809"/>
            <a:ext cx="2911868" cy="3744799"/>
            <a:chOff x="9280132" y="2285961"/>
            <a:chExt cx="2911868" cy="3744799"/>
          </a:xfrm>
        </p:grpSpPr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2888DBA0-329F-42EC-BA44-1B620721A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80132" y="2285961"/>
              <a:ext cx="2911868" cy="3744799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6D51230-DEF6-4808-8094-7BAEEC02B191}"/>
                </a:ext>
              </a:extLst>
            </p:cNvPr>
            <p:cNvSpPr txBox="1"/>
            <p:nvPr/>
          </p:nvSpPr>
          <p:spPr>
            <a:xfrm>
              <a:off x="9706987" y="3833944"/>
              <a:ext cx="2091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xấu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hổ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13F643-4577-47E3-9AF7-BA5131FBE09F}"/>
              </a:ext>
            </a:extLst>
          </p:cNvPr>
          <p:cNvGrpSpPr/>
          <p:nvPr/>
        </p:nvGrpSpPr>
        <p:grpSpPr>
          <a:xfrm>
            <a:off x="-201527" y="-444210"/>
            <a:ext cx="12466599" cy="2597684"/>
            <a:chOff x="-201527" y="-444210"/>
            <a:chExt cx="12466599" cy="25976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36CCE0-8E99-41B5-A17B-4CBC600E54EB}"/>
                </a:ext>
              </a:extLst>
            </p:cNvPr>
            <p:cNvGrpSpPr/>
            <p:nvPr/>
          </p:nvGrpSpPr>
          <p:grpSpPr>
            <a:xfrm>
              <a:off x="960664" y="-444210"/>
              <a:ext cx="10270672" cy="2597684"/>
              <a:chOff x="960664" y="-444210"/>
              <a:chExt cx="10270672" cy="2597684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5DE6031-5C16-41A5-95C0-A10562AF8F93}"/>
                  </a:ext>
                </a:extLst>
              </p:cNvPr>
              <p:cNvGrpSpPr/>
              <p:nvPr/>
            </p:nvGrpSpPr>
            <p:grpSpPr>
              <a:xfrm>
                <a:off x="960664" y="-444210"/>
                <a:ext cx="10270672" cy="2597684"/>
                <a:chOff x="3588005" y="0"/>
                <a:chExt cx="5866667" cy="1760478"/>
              </a:xfrm>
            </p:grpSpPr>
            <p:sp>
              <p:nvSpPr>
                <p:cNvPr id="69" name="Freeform 43">
                  <a:extLst>
                    <a:ext uri="{FF2B5EF4-FFF2-40B4-BE49-F238E27FC236}">
                      <a16:creationId xmlns:a16="http://schemas.microsoft.com/office/drawing/2014/main" id="{691DFF42-B2AD-4350-83C5-5D88B5B782BC}"/>
                    </a:ext>
                  </a:extLst>
                </p:cNvPr>
                <p:cNvSpPr/>
                <p:nvPr/>
              </p:nvSpPr>
              <p:spPr>
                <a:xfrm>
                  <a:off x="3588005" y="726558"/>
                  <a:ext cx="5866667" cy="1033920"/>
                </a:xfrm>
                <a:custGeom>
                  <a:avLst/>
                  <a:gdLst>
                    <a:gd name="connsiteX0" fmla="*/ 5624525 w 5866667"/>
                    <a:gd name="connsiteY0" fmla="*/ 107583 h 1033920"/>
                    <a:gd name="connsiteX1" fmla="*/ 5501785 w 5866667"/>
                    <a:gd name="connsiteY1" fmla="*/ 230323 h 1033920"/>
                    <a:gd name="connsiteX2" fmla="*/ 5624525 w 5866667"/>
                    <a:gd name="connsiteY2" fmla="*/ 353063 h 1033920"/>
                    <a:gd name="connsiteX3" fmla="*/ 5747265 w 5866667"/>
                    <a:gd name="connsiteY3" fmla="*/ 230323 h 1033920"/>
                    <a:gd name="connsiteX4" fmla="*/ 5624525 w 5866667"/>
                    <a:gd name="connsiteY4" fmla="*/ 107583 h 1033920"/>
                    <a:gd name="connsiteX5" fmla="*/ 254666 w 5866667"/>
                    <a:gd name="connsiteY5" fmla="*/ 107583 h 1033920"/>
                    <a:gd name="connsiteX6" fmla="*/ 131926 w 5866667"/>
                    <a:gd name="connsiteY6" fmla="*/ 230323 h 1033920"/>
                    <a:gd name="connsiteX7" fmla="*/ 254666 w 5866667"/>
                    <a:gd name="connsiteY7" fmla="*/ 353063 h 1033920"/>
                    <a:gd name="connsiteX8" fmla="*/ 377406 w 5866667"/>
                    <a:gd name="connsiteY8" fmla="*/ 230323 h 1033920"/>
                    <a:gd name="connsiteX9" fmla="*/ 254666 w 5866667"/>
                    <a:gd name="connsiteY9" fmla="*/ 107583 h 1033920"/>
                    <a:gd name="connsiteX10" fmla="*/ 172323 w 5866667"/>
                    <a:gd name="connsiteY10" fmla="*/ 0 h 1033920"/>
                    <a:gd name="connsiteX11" fmla="*/ 5694344 w 5866667"/>
                    <a:gd name="connsiteY11" fmla="*/ 0 h 1033920"/>
                    <a:gd name="connsiteX12" fmla="*/ 5866667 w 5866667"/>
                    <a:gd name="connsiteY12" fmla="*/ 172323 h 1033920"/>
                    <a:gd name="connsiteX13" fmla="*/ 5866667 w 5866667"/>
                    <a:gd name="connsiteY13" fmla="*/ 861597 h 1033920"/>
                    <a:gd name="connsiteX14" fmla="*/ 5694344 w 5866667"/>
                    <a:gd name="connsiteY14" fmla="*/ 1033920 h 1033920"/>
                    <a:gd name="connsiteX15" fmla="*/ 172323 w 5866667"/>
                    <a:gd name="connsiteY15" fmla="*/ 1033920 h 1033920"/>
                    <a:gd name="connsiteX16" fmla="*/ 0 w 5866667"/>
                    <a:gd name="connsiteY16" fmla="*/ 861597 h 1033920"/>
                    <a:gd name="connsiteX17" fmla="*/ 0 w 5866667"/>
                    <a:gd name="connsiteY17" fmla="*/ 172323 h 1033920"/>
                    <a:gd name="connsiteX18" fmla="*/ 172323 w 5866667"/>
                    <a:gd name="connsiteY18" fmla="*/ 0 h 103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866667" h="1033920">
                      <a:moveTo>
                        <a:pt x="5624525" y="107583"/>
                      </a:moveTo>
                      <a:cubicBezTo>
                        <a:pt x="5556738" y="107583"/>
                        <a:pt x="5501785" y="162536"/>
                        <a:pt x="5501785" y="230323"/>
                      </a:cubicBezTo>
                      <a:cubicBezTo>
                        <a:pt x="5501785" y="298110"/>
                        <a:pt x="5556738" y="353063"/>
                        <a:pt x="5624525" y="353063"/>
                      </a:cubicBezTo>
                      <a:cubicBezTo>
                        <a:pt x="5692312" y="353063"/>
                        <a:pt x="5747265" y="298110"/>
                        <a:pt x="5747265" y="230323"/>
                      </a:cubicBezTo>
                      <a:cubicBezTo>
                        <a:pt x="5747265" y="162536"/>
                        <a:pt x="5692312" y="107583"/>
                        <a:pt x="5624525" y="107583"/>
                      </a:cubicBezTo>
                      <a:close/>
                      <a:moveTo>
                        <a:pt x="254666" y="107583"/>
                      </a:moveTo>
                      <a:cubicBezTo>
                        <a:pt x="186879" y="107583"/>
                        <a:pt x="131926" y="162536"/>
                        <a:pt x="131926" y="230323"/>
                      </a:cubicBezTo>
                      <a:cubicBezTo>
                        <a:pt x="131926" y="298110"/>
                        <a:pt x="186879" y="353063"/>
                        <a:pt x="254666" y="353063"/>
                      </a:cubicBezTo>
                      <a:cubicBezTo>
                        <a:pt x="322453" y="353063"/>
                        <a:pt x="377406" y="298110"/>
                        <a:pt x="377406" y="230323"/>
                      </a:cubicBezTo>
                      <a:cubicBezTo>
                        <a:pt x="377406" y="162536"/>
                        <a:pt x="322453" y="107583"/>
                        <a:pt x="254666" y="107583"/>
                      </a:cubicBezTo>
                      <a:close/>
                      <a:moveTo>
                        <a:pt x="172323" y="0"/>
                      </a:moveTo>
                      <a:lnTo>
                        <a:pt x="5694344" y="0"/>
                      </a:lnTo>
                      <a:cubicBezTo>
                        <a:pt x="5789515" y="0"/>
                        <a:pt x="5866667" y="77152"/>
                        <a:pt x="5866667" y="172323"/>
                      </a:cubicBezTo>
                      <a:lnTo>
                        <a:pt x="5866667" y="861597"/>
                      </a:lnTo>
                      <a:cubicBezTo>
                        <a:pt x="5866667" y="956768"/>
                        <a:pt x="5789515" y="1033920"/>
                        <a:pt x="5694344" y="1033920"/>
                      </a:cubicBezTo>
                      <a:lnTo>
                        <a:pt x="172323" y="1033920"/>
                      </a:lnTo>
                      <a:cubicBezTo>
                        <a:pt x="77152" y="1033920"/>
                        <a:pt x="0" y="956768"/>
                        <a:pt x="0" y="861597"/>
                      </a:cubicBezTo>
                      <a:lnTo>
                        <a:pt x="0" y="172323"/>
                      </a:lnTo>
                      <a:cubicBezTo>
                        <a:pt x="0" y="77152"/>
                        <a:pt x="77152" y="0"/>
                        <a:pt x="1723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127000" dist="63500" dir="2700000" algn="tl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11778D8-20CB-4ABA-84DB-8A1233F9919B}"/>
                    </a:ext>
                  </a:extLst>
                </p:cNvPr>
                <p:cNvCxnSpPr/>
                <p:nvPr/>
              </p:nvCxnSpPr>
              <p:spPr>
                <a:xfrm flipV="1">
                  <a:off x="9233415" y="0"/>
                  <a:ext cx="0" cy="966522"/>
                </a:xfrm>
                <a:prstGeom prst="line">
                  <a:avLst/>
                </a:prstGeom>
                <a:ln w="127000" cap="rnd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8FE41EA-E5B3-4D4D-96F0-B9A35F381746}"/>
                    </a:ext>
                  </a:extLst>
                </p:cNvPr>
                <p:cNvCxnSpPr/>
                <p:nvPr/>
              </p:nvCxnSpPr>
              <p:spPr>
                <a:xfrm flipV="1">
                  <a:off x="3854802" y="0"/>
                  <a:ext cx="0" cy="966522"/>
                </a:xfrm>
                <a:prstGeom prst="line">
                  <a:avLst/>
                </a:prstGeom>
                <a:ln w="127000" cap="rnd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DC2AA7E-E516-4C2B-89FA-4C43539B2321}"/>
                  </a:ext>
                </a:extLst>
              </p:cNvPr>
              <p:cNvSpPr txBox="1"/>
              <p:nvPr/>
            </p:nvSpPr>
            <p:spPr>
              <a:xfrm>
                <a:off x="2050779" y="766589"/>
                <a:ext cx="78134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 err="1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Luyện</a:t>
                </a:r>
                <a:r>
                  <a:rPr kumimoji="0" lang="en-US" sz="7200" b="1" i="0" u="none" strike="noStrike" kern="1200" cap="none" spc="0" normalizeH="0" baseline="0" noProof="0" dirty="0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7200" b="1" i="0" u="none" strike="noStrike" kern="1200" cap="none" spc="0" normalizeH="0" baseline="0" noProof="0" dirty="0" err="1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đọc</a:t>
                </a:r>
                <a:r>
                  <a:rPr kumimoji="0" lang="en-US" sz="7200" b="1" i="0" u="none" strike="noStrike" kern="1200" cap="none" spc="0" normalizeH="0" baseline="0" noProof="0" dirty="0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7200" b="1" i="0" u="none" strike="noStrike" kern="1200" cap="none" spc="0" normalizeH="0" baseline="0" noProof="0" dirty="0" err="1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7200" b="1" i="0" u="none" strike="noStrike" kern="1200" cap="none" spc="0" normalizeH="0" baseline="0" noProof="0" dirty="0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7200" b="1" i="0" u="none" strike="noStrike" kern="1200" cap="none" spc="0" normalizeH="0" baseline="0" noProof="0" dirty="0" err="1">
                    <a:ln>
                      <a:solidFill>
                        <a:srgbClr val="F77A9A">
                          <a:lumMod val="75000"/>
                        </a:srgbClr>
                      </a:solidFill>
                    </a:ln>
                    <a:gradFill flip="none" rotWithShape="1">
                      <a:gsLst>
                        <a:gs pos="0">
                          <a:srgbClr val="F77A9A">
                            <a:lumMod val="75000"/>
                            <a:shade val="30000"/>
                            <a:satMod val="115000"/>
                          </a:srgbClr>
                        </a:gs>
                        <a:gs pos="50000">
                          <a:srgbClr val="F77A9A">
                            <a:lumMod val="75000"/>
                            <a:shade val="67500"/>
                            <a:satMod val="115000"/>
                          </a:srgbClr>
                        </a:gs>
                        <a:gs pos="100000">
                          <a:srgbClr val="F77A9A">
                            <a:lumMod val="75000"/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khó</a:t>
                </a:r>
                <a:endParaRPr kumimoji="0" lang="en-US" sz="7200" b="1" i="0" u="none" strike="noStrike" kern="1200" cap="none" spc="0" normalizeH="0" baseline="0" noProof="0" dirty="0">
                  <a:ln>
                    <a:solidFill>
                      <a:srgbClr val="F77A9A">
                        <a:lumMod val="75000"/>
                      </a:srgbClr>
                    </a:solidFill>
                  </a:ln>
                  <a:gradFill flip="none" rotWithShape="1">
                    <a:gsLst>
                      <a:gs pos="0">
                        <a:srgbClr val="F77A9A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7A9A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7A9A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D6738AE2-FAFB-4C2A-BE72-691F7699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01527" y="-217247"/>
              <a:ext cx="2955470" cy="1788123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3595008-548D-44E1-B683-5FF740F5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161113" y="-68583"/>
              <a:ext cx="3103959" cy="1639460"/>
            </a:xfrm>
            <a:prstGeom prst="rect">
              <a:avLst/>
            </a:prstGeom>
          </p:spPr>
        </p:pic>
      </p:grpSp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id="{0B8C02D9-5ECF-4CEF-9EC3-D003833DF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11225116" y="160469"/>
            <a:ext cx="877681" cy="6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69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476831"/>
            <a:ext cx="4184548" cy="42735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972638" y="-447177"/>
            <a:ext cx="8157681" cy="1754326"/>
            <a:chOff x="3588005" y="0"/>
            <a:chExt cx="5866667" cy="1760478"/>
          </a:xfrm>
        </p:grpSpPr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2489163" y="387424"/>
            <a:ext cx="7343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gradFill flip="none" rotWithShape="1">
                <a:gsLst>
                  <a:gs pos="0">
                    <a:srgbClr val="CE3A72">
                      <a:shade val="30000"/>
                      <a:satMod val="115000"/>
                    </a:srgbClr>
                  </a:gs>
                  <a:gs pos="50000">
                    <a:srgbClr val="CE3A72">
                      <a:shade val="67500"/>
                      <a:satMod val="115000"/>
                    </a:srgbClr>
                  </a:gs>
                  <a:gs pos="100000">
                    <a:srgbClr val="CE3A7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5DFEA-F3DF-E097-354D-4AABD9FA7BA3}"/>
              </a:ext>
            </a:extLst>
          </p:cNvPr>
          <p:cNvSpPr/>
          <p:nvPr/>
        </p:nvSpPr>
        <p:spPr>
          <a:xfrm>
            <a:off x="560219" y="4186290"/>
            <a:ext cx="1107165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 bữa ăn trưa,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cô giáo thông báo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Giét-xi được chọn đóng vai công chúa trong vở kịch sắp tới.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507429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PowerPointHub-Prin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D0D0"/>
      </a:accent1>
      <a:accent2>
        <a:srgbClr val="F9AFAF"/>
      </a:accent2>
      <a:accent3>
        <a:srgbClr val="F77A9A"/>
      </a:accent3>
      <a:accent4>
        <a:srgbClr val="CF2665"/>
      </a:accent4>
      <a:accent5>
        <a:srgbClr val="777D9E"/>
      </a:accent5>
      <a:accent6>
        <a:srgbClr val="5B6087"/>
      </a:accent6>
      <a:hlink>
        <a:srgbClr val="0563C1"/>
      </a:hlink>
      <a:folHlink>
        <a:srgbClr val="954F72"/>
      </a:folHlink>
    </a:clrScheme>
    <a:fontScheme name="Custom 33">
      <a:majorFont>
        <a:latin typeface="Mal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64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#9Slide05 HLT AphroditeSlimPro</vt:lpstr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74</cp:revision>
  <dcterms:created xsi:type="dcterms:W3CDTF">2023-06-25T10:10:59Z</dcterms:created>
  <dcterms:modified xsi:type="dcterms:W3CDTF">2025-10-04T04:20:45Z</dcterms:modified>
</cp:coreProperties>
</file>