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1" r:id="rId3"/>
  </p:sldMasterIdLst>
  <p:notesMasterIdLst>
    <p:notesMasterId r:id="rId6"/>
  </p:notesMasterIdLst>
  <p:sldIdLst>
    <p:sldId id="309" r:id="rId4"/>
    <p:sldId id="33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1633" autoAdjust="0"/>
  </p:normalViewPr>
  <p:slideViewPr>
    <p:cSldViewPr snapToGrid="0">
      <p:cViewPr varScale="1">
        <p:scale>
          <a:sx n="66" d="100"/>
          <a:sy n="66" d="100"/>
        </p:scale>
        <p:origin x="88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F999A-234B-4371-9F9A-D31DD6546C6A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A31A5-0338-48E1-BC43-A3B6B372F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9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74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6F574C-25FB-45C7-A27E-17B48F8FC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E9B265-1F40-4701-BF86-D3C49735E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62389B-72D3-4DC3-A938-1BFA35D93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4D900B-2792-43ED-9AA7-23D30CF2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45AD02-C2B8-4786-AEF2-90CB7A840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1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94D343-2800-484C-9094-9DB28B32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E3FED0-C654-40E6-9FA8-0F2B24705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FA5481-898C-4E3E-9FAF-62222755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CB49EB-FA09-4511-AEC6-686E67A4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34F0C8-A1E4-4B9B-B529-C52B7569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37BA7D0-1A8E-4036-B3C5-2CE11A0AE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0116B3-21A6-4FCC-B93C-532136D28B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128487-489F-48C4-A852-73D79981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471A43-8908-4AD8-92EC-EB74A7136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C8CD2D-BE37-4772-88C0-2B9DC6DF1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0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119E34F-6D4D-44FA-9068-21642AD9CE05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0974501-5C2E-160B-0E13-F64E404D22A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E0C4A8-CAEF-AC04-B092-C11E1C72623C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A9B87C1-0EC7-171F-99C8-82D79D4CC12E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045518B-41E4-10C7-0928-8FB00FF64C53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DFB5E5-26E7-7DBE-B973-E6598D973FE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30727D-900E-F3DD-C301-E05237DCA2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39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8383CA-F106-40F9-8E36-E4CC9737B0A3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361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DE7EAD-F7B9-49AE-ADEA-A58EC9117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83375D-05E5-40DA-B1B5-89E504F4B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DB696D-3774-498F-AB11-CFBF8C4718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A43D4-025C-434E-86A3-7E5A3EC90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B44F33-8783-45A9-BFC6-DE9A0EFE2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45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7B405-C311-4DC6-9D8C-6C274CCD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26FCFD-EA86-435E-B73A-E80E7A3B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1FB22D-0B54-43D1-BFCE-9347C638B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61A76-040E-454F-94B4-E5452F8FD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771CAD-1FBC-4CED-A30A-14AF003FE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4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8B33E4-BB84-45EB-AC23-B255C38F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5C60C-5A06-4F43-B6A9-44A8C20E7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5201A5E-7728-4BE2-8A9D-FB607718F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9F31D3-1751-459E-86AF-BEE653C3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AC148-793C-4C55-8F7A-1B8B15A95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CD5976-6573-48F6-9B97-125C75AA9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7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5963CF-6687-4341-8219-6D6BD194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8331D8-1739-4FFD-A77A-D7B48E77F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9CF315-6298-4FC6-8E5E-F3F5A7230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981CE83-8EDF-4811-B319-E15ACFA1B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B67E41-84E8-4273-869C-B19E0E04A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ABA5B8-4F4C-48E5-A2CD-F0880A4E9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51F333-88F3-4F0B-B96A-8A36DD53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C80DD4-9FE9-4101-87F2-5C9CDCB3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6D772-094B-4FBD-B222-8DC777F87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00CE456-9BE6-4DEC-9423-921CB2F7C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66B16E-E198-438E-81C1-E22C9B512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100AF-82D4-4662-9DF8-D7501DE3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5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DD4D9D-8E23-4A24-9749-BBBD16E0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33A1607-FC9F-4F09-A517-1FE413665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A082A0-1EF7-4028-AA52-4D60A8D54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1FD113-E17E-4D91-A3A3-644818BAD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049731-6561-4D98-B371-36541C506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7DC78B-6EC7-4DC2-B74F-E14DA23C0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97D6649-724E-47E8-A8AC-D930C615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37C661-B973-4C05-B2A5-9D1A06546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418DB7E-9FCF-473A-8EA7-C9AE4EE0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00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A71497-69D5-4411-8009-2B53E61E6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BCF9C15-E15C-4298-A7A1-40AF3DA141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E51CD76-3EE9-43D7-B59A-8CB86A936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C691A6-1DA9-4A3E-A06C-789DBB36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5F4D68-FBF2-4734-9EDB-94E79ABC807B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DA6A39E-64D6-46FC-9A69-A376AF364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0E49C8-71D8-45DF-98B5-7F34540EC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41AE95-A407-479D-AB26-109F5B9584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74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769C334F-523B-E674-9EA2-FFB94BEC06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29" t="-89913" r="-6780" b="-8693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03C62F39-92E7-182D-6644-A53D7EF2AB74}"/>
              </a:ext>
            </a:extLst>
          </p:cNvPr>
          <p:cNvSpPr/>
          <p:nvPr userDrawn="1"/>
        </p:nvSpPr>
        <p:spPr>
          <a:xfrm>
            <a:off x="-1184172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0" y="0"/>
                </a:moveTo>
                <a:lnTo>
                  <a:pt x="5609916" y="0"/>
                </a:lnTo>
                <a:lnTo>
                  <a:pt x="5609916" y="6357904"/>
                </a:lnTo>
                <a:lnTo>
                  <a:pt x="0" y="635790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BA275141-5B45-8C56-E721-F6A15B977A44}"/>
              </a:ext>
            </a:extLst>
          </p:cNvPr>
          <p:cNvSpPr/>
          <p:nvPr userDrawn="1"/>
        </p:nvSpPr>
        <p:spPr>
          <a:xfrm flipH="1">
            <a:off x="9212221" y="3931877"/>
            <a:ext cx="3739944" cy="4238603"/>
          </a:xfrm>
          <a:custGeom>
            <a:avLst/>
            <a:gdLst/>
            <a:ahLst/>
            <a:cxnLst/>
            <a:rect l="l" t="t" r="r" b="b"/>
            <a:pathLst>
              <a:path w="5609916" h="6357905">
                <a:moveTo>
                  <a:pt x="5609916" y="0"/>
                </a:moveTo>
                <a:lnTo>
                  <a:pt x="0" y="0"/>
                </a:lnTo>
                <a:lnTo>
                  <a:pt x="0" y="6357904"/>
                </a:lnTo>
                <a:lnTo>
                  <a:pt x="5609916" y="6357904"/>
                </a:lnTo>
                <a:lnTo>
                  <a:pt x="5609916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7DB8DA5E-62F5-734F-E92A-65AE1669DEF8}"/>
              </a:ext>
            </a:extLst>
          </p:cNvPr>
          <p:cNvSpPr/>
          <p:nvPr userDrawn="1"/>
        </p:nvSpPr>
        <p:spPr>
          <a:xfrm>
            <a:off x="203417" y="244493"/>
            <a:ext cx="11796267" cy="6613507"/>
          </a:xfrm>
          <a:custGeom>
            <a:avLst/>
            <a:gdLst/>
            <a:ahLst/>
            <a:cxnLst/>
            <a:rect l="l" t="t" r="r" b="b"/>
            <a:pathLst>
              <a:path w="17694401" h="9920261">
                <a:moveTo>
                  <a:pt x="0" y="0"/>
                </a:moveTo>
                <a:lnTo>
                  <a:pt x="17694401" y="0"/>
                </a:lnTo>
                <a:lnTo>
                  <a:pt x="17694401" y="9920261"/>
                </a:lnTo>
                <a:lnTo>
                  <a:pt x="0" y="99202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48784" r="-6428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6">
            <a:extLst>
              <a:ext uri="{FF2B5EF4-FFF2-40B4-BE49-F238E27FC236}">
                <a16:creationId xmlns:a16="http://schemas.microsoft.com/office/drawing/2014/main" id="{4B6021D1-4445-FB9D-1610-8A12373DB2B3}"/>
              </a:ext>
            </a:extLst>
          </p:cNvPr>
          <p:cNvGrpSpPr/>
          <p:nvPr userDrawn="1"/>
        </p:nvGrpSpPr>
        <p:grpSpPr>
          <a:xfrm>
            <a:off x="278911" y="365654"/>
            <a:ext cx="11634179" cy="433708"/>
            <a:chOff x="0" y="-85725"/>
            <a:chExt cx="23268358" cy="867416"/>
          </a:xfrm>
        </p:grpSpPr>
        <p:sp>
          <p:nvSpPr>
            <p:cNvPr id="27" name="TextBox 7">
              <a:extLst>
                <a:ext uri="{FF2B5EF4-FFF2-40B4-BE49-F238E27FC236}">
                  <a16:creationId xmlns:a16="http://schemas.microsoft.com/office/drawing/2014/main" id="{991A3A08-7046-835E-A3C5-562F9C973F4B}"/>
                </a:ext>
              </a:extLst>
            </p:cNvPr>
            <p:cNvSpPr txBox="1"/>
            <p:nvPr/>
          </p:nvSpPr>
          <p:spPr>
            <a:xfrm>
              <a:off x="0" y="-85725"/>
              <a:ext cx="5605754" cy="867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733"/>
                </a:lnSpc>
              </a:pPr>
              <a:endParaRPr lang="en-US" sz="2666" dirty="0">
                <a:solidFill>
                  <a:srgbClr val="000000"/>
                </a:solidFill>
                <a:latin typeface="Cambria"/>
              </a:endParaRPr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AC8A9376-76BF-DBD7-1732-BDFA9257FFCF}"/>
                </a:ext>
              </a:extLst>
            </p:cNvPr>
            <p:cNvSpPr txBox="1"/>
            <p:nvPr/>
          </p:nvSpPr>
          <p:spPr>
            <a:xfrm>
              <a:off x="4886144" y="-85725"/>
              <a:ext cx="18382214" cy="8674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733"/>
                </a:lnSpc>
              </a:pPr>
              <a:endParaRPr lang="en-US" sz="2666" dirty="0">
                <a:solidFill>
                  <a:srgbClr val="000000"/>
                </a:solidFill>
                <a:latin typeface="Cambria Italics"/>
              </a:endParaRPr>
            </a:p>
          </p:txBody>
        </p:sp>
      </p:grpSp>
      <p:pic>
        <p:nvPicPr>
          <p:cNvPr id="30" name="Picture 2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68014FE-5EB0-7A59-2725-55C03274BFA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96710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7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B159DA-676F-097D-FF14-2D7F2B94A9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96710"/>
            <a:ext cx="1519104" cy="151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9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69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77CB0B9D-DC9D-4F45-A6A7-75D789A34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909" y="122386"/>
            <a:ext cx="10612582" cy="5965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6D8AE-3768-B085-D4A2-5F17F6CE6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426" y="2187723"/>
            <a:ext cx="636477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58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Nhóm 21">
            <a:extLst>
              <a:ext uri="{FF2B5EF4-FFF2-40B4-BE49-F238E27FC236}">
                <a16:creationId xmlns:a16="http://schemas.microsoft.com/office/drawing/2014/main" id="{9A488135-4D8B-1C47-0ED9-979F648722CD}"/>
              </a:ext>
            </a:extLst>
          </p:cNvPr>
          <p:cNvGrpSpPr/>
          <p:nvPr/>
        </p:nvGrpSpPr>
        <p:grpSpPr>
          <a:xfrm>
            <a:off x="1" y="971516"/>
            <a:ext cx="12074715" cy="5789157"/>
            <a:chOff x="0" y="728637"/>
            <a:chExt cx="9056036" cy="4341868"/>
          </a:xfrm>
        </p:grpSpPr>
        <p:grpSp>
          <p:nvGrpSpPr>
            <p:cNvPr id="27" name="Nhóm 26">
              <a:extLst>
                <a:ext uri="{FF2B5EF4-FFF2-40B4-BE49-F238E27FC236}">
                  <a16:creationId xmlns:a16="http://schemas.microsoft.com/office/drawing/2014/main" id="{3BC0ED7B-8D27-3F92-9800-1421AD1E1972}"/>
                </a:ext>
              </a:extLst>
            </p:cNvPr>
            <p:cNvGrpSpPr/>
            <p:nvPr/>
          </p:nvGrpSpPr>
          <p:grpSpPr>
            <a:xfrm>
              <a:off x="121234" y="728637"/>
              <a:ext cx="8020347" cy="968839"/>
              <a:chOff x="237022" y="794871"/>
              <a:chExt cx="8020347" cy="968839"/>
            </a:xfrm>
          </p:grpSpPr>
          <p:sp>
            <p:nvSpPr>
              <p:cNvPr id="24" name="Hình chữ nhật: Góc Tròn 23">
                <a:extLst>
                  <a:ext uri="{FF2B5EF4-FFF2-40B4-BE49-F238E27FC236}">
                    <a16:creationId xmlns:a16="http://schemas.microsoft.com/office/drawing/2014/main" id="{D293E2AD-D4A4-EA03-C7A0-497A172199BF}"/>
                  </a:ext>
                </a:extLst>
              </p:cNvPr>
              <p:cNvSpPr/>
              <p:nvPr/>
            </p:nvSpPr>
            <p:spPr>
              <a:xfrm>
                <a:off x="899877" y="854509"/>
                <a:ext cx="7258876" cy="726625"/>
              </a:xfrm>
              <a:custGeom>
                <a:avLst/>
                <a:gdLst>
                  <a:gd name="connsiteX0" fmla="*/ 0 w 7258876"/>
                  <a:gd name="connsiteY0" fmla="*/ 121107 h 726625"/>
                  <a:gd name="connsiteX1" fmla="*/ 121107 w 7258876"/>
                  <a:gd name="connsiteY1" fmla="*/ 0 h 726625"/>
                  <a:gd name="connsiteX2" fmla="*/ 618652 w 7258876"/>
                  <a:gd name="connsiteY2" fmla="*/ 0 h 726625"/>
                  <a:gd name="connsiteX3" fmla="*/ 1116197 w 7258876"/>
                  <a:gd name="connsiteY3" fmla="*/ 0 h 726625"/>
                  <a:gd name="connsiteX4" fmla="*/ 1824242 w 7258876"/>
                  <a:gd name="connsiteY4" fmla="*/ 0 h 726625"/>
                  <a:gd name="connsiteX5" fmla="*/ 2251621 w 7258876"/>
                  <a:gd name="connsiteY5" fmla="*/ 0 h 726625"/>
                  <a:gd name="connsiteX6" fmla="*/ 2889499 w 7258876"/>
                  <a:gd name="connsiteY6" fmla="*/ 0 h 726625"/>
                  <a:gd name="connsiteX7" fmla="*/ 3597544 w 7258876"/>
                  <a:gd name="connsiteY7" fmla="*/ 0 h 726625"/>
                  <a:gd name="connsiteX8" fmla="*/ 4375756 w 7258876"/>
                  <a:gd name="connsiteY8" fmla="*/ 0 h 726625"/>
                  <a:gd name="connsiteX9" fmla="*/ 4803134 w 7258876"/>
                  <a:gd name="connsiteY9" fmla="*/ 0 h 726625"/>
                  <a:gd name="connsiteX10" fmla="*/ 5511179 w 7258876"/>
                  <a:gd name="connsiteY10" fmla="*/ 0 h 726625"/>
                  <a:gd name="connsiteX11" fmla="*/ 5938558 w 7258876"/>
                  <a:gd name="connsiteY11" fmla="*/ 0 h 726625"/>
                  <a:gd name="connsiteX12" fmla="*/ 6436103 w 7258876"/>
                  <a:gd name="connsiteY12" fmla="*/ 0 h 726625"/>
                  <a:gd name="connsiteX13" fmla="*/ 7137769 w 7258876"/>
                  <a:gd name="connsiteY13" fmla="*/ 0 h 726625"/>
                  <a:gd name="connsiteX14" fmla="*/ 7258876 w 7258876"/>
                  <a:gd name="connsiteY14" fmla="*/ 121107 h 726625"/>
                  <a:gd name="connsiteX15" fmla="*/ 7258876 w 7258876"/>
                  <a:gd name="connsiteY15" fmla="*/ 605518 h 726625"/>
                  <a:gd name="connsiteX16" fmla="*/ 7137769 w 7258876"/>
                  <a:gd name="connsiteY16" fmla="*/ 726625 h 726625"/>
                  <a:gd name="connsiteX17" fmla="*/ 6499891 w 7258876"/>
                  <a:gd name="connsiteY17" fmla="*/ 726625 h 726625"/>
                  <a:gd name="connsiteX18" fmla="*/ 5721679 w 7258876"/>
                  <a:gd name="connsiteY18" fmla="*/ 726625 h 726625"/>
                  <a:gd name="connsiteX19" fmla="*/ 5013634 w 7258876"/>
                  <a:gd name="connsiteY19" fmla="*/ 726625 h 726625"/>
                  <a:gd name="connsiteX20" fmla="*/ 4516089 w 7258876"/>
                  <a:gd name="connsiteY20" fmla="*/ 726625 h 726625"/>
                  <a:gd name="connsiteX21" fmla="*/ 3878211 w 7258876"/>
                  <a:gd name="connsiteY21" fmla="*/ 726625 h 726625"/>
                  <a:gd name="connsiteX22" fmla="*/ 3380665 w 7258876"/>
                  <a:gd name="connsiteY22" fmla="*/ 726625 h 726625"/>
                  <a:gd name="connsiteX23" fmla="*/ 2953287 w 7258876"/>
                  <a:gd name="connsiteY23" fmla="*/ 726625 h 726625"/>
                  <a:gd name="connsiteX24" fmla="*/ 2385575 w 7258876"/>
                  <a:gd name="connsiteY24" fmla="*/ 726625 h 726625"/>
                  <a:gd name="connsiteX25" fmla="*/ 1958197 w 7258876"/>
                  <a:gd name="connsiteY25" fmla="*/ 726625 h 726625"/>
                  <a:gd name="connsiteX26" fmla="*/ 1250152 w 7258876"/>
                  <a:gd name="connsiteY26" fmla="*/ 726625 h 726625"/>
                  <a:gd name="connsiteX27" fmla="*/ 121107 w 7258876"/>
                  <a:gd name="connsiteY27" fmla="*/ 726625 h 726625"/>
                  <a:gd name="connsiteX28" fmla="*/ 0 w 7258876"/>
                  <a:gd name="connsiteY28" fmla="*/ 605518 h 726625"/>
                  <a:gd name="connsiteX29" fmla="*/ 0 w 7258876"/>
                  <a:gd name="connsiteY29" fmla="*/ 121107 h 726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258876" h="726625" fill="none" extrusionOk="0">
                    <a:moveTo>
                      <a:pt x="0" y="121107"/>
                    </a:moveTo>
                    <a:cubicBezTo>
                      <a:pt x="2644" y="43651"/>
                      <a:pt x="58980" y="735"/>
                      <a:pt x="121107" y="0"/>
                    </a:cubicBezTo>
                    <a:cubicBezTo>
                      <a:pt x="249148" y="12079"/>
                      <a:pt x="449996" y="-9735"/>
                      <a:pt x="618652" y="0"/>
                    </a:cubicBezTo>
                    <a:cubicBezTo>
                      <a:pt x="787309" y="9735"/>
                      <a:pt x="999872" y="17072"/>
                      <a:pt x="1116197" y="0"/>
                    </a:cubicBezTo>
                    <a:cubicBezTo>
                      <a:pt x="1232522" y="-17072"/>
                      <a:pt x="1607032" y="29350"/>
                      <a:pt x="1824242" y="0"/>
                    </a:cubicBezTo>
                    <a:cubicBezTo>
                      <a:pt x="2041452" y="-29350"/>
                      <a:pt x="2086438" y="-19095"/>
                      <a:pt x="2251621" y="0"/>
                    </a:cubicBezTo>
                    <a:cubicBezTo>
                      <a:pt x="2416804" y="19095"/>
                      <a:pt x="2654308" y="-20053"/>
                      <a:pt x="2889499" y="0"/>
                    </a:cubicBezTo>
                    <a:cubicBezTo>
                      <a:pt x="3124690" y="20053"/>
                      <a:pt x="3413807" y="-22302"/>
                      <a:pt x="3597544" y="0"/>
                    </a:cubicBezTo>
                    <a:cubicBezTo>
                      <a:pt x="3781281" y="22302"/>
                      <a:pt x="4015090" y="-3276"/>
                      <a:pt x="4375756" y="0"/>
                    </a:cubicBezTo>
                    <a:cubicBezTo>
                      <a:pt x="4736422" y="3276"/>
                      <a:pt x="4602240" y="-2199"/>
                      <a:pt x="4803134" y="0"/>
                    </a:cubicBezTo>
                    <a:cubicBezTo>
                      <a:pt x="5004028" y="2199"/>
                      <a:pt x="5261352" y="-23547"/>
                      <a:pt x="5511179" y="0"/>
                    </a:cubicBezTo>
                    <a:cubicBezTo>
                      <a:pt x="5761007" y="23547"/>
                      <a:pt x="5821388" y="-11784"/>
                      <a:pt x="5938558" y="0"/>
                    </a:cubicBezTo>
                    <a:cubicBezTo>
                      <a:pt x="6055728" y="11784"/>
                      <a:pt x="6335407" y="5657"/>
                      <a:pt x="6436103" y="0"/>
                    </a:cubicBezTo>
                    <a:cubicBezTo>
                      <a:pt x="6536800" y="-5657"/>
                      <a:pt x="6933564" y="-2848"/>
                      <a:pt x="7137769" y="0"/>
                    </a:cubicBezTo>
                    <a:cubicBezTo>
                      <a:pt x="7197868" y="-2116"/>
                      <a:pt x="7257107" y="57405"/>
                      <a:pt x="7258876" y="121107"/>
                    </a:cubicBezTo>
                    <a:cubicBezTo>
                      <a:pt x="7248742" y="271062"/>
                      <a:pt x="7269619" y="486506"/>
                      <a:pt x="7258876" y="605518"/>
                    </a:cubicBezTo>
                    <a:cubicBezTo>
                      <a:pt x="7251526" y="673485"/>
                      <a:pt x="7210374" y="730564"/>
                      <a:pt x="7137769" y="726625"/>
                    </a:cubicBezTo>
                    <a:cubicBezTo>
                      <a:pt x="6851202" y="745719"/>
                      <a:pt x="6645939" y="706391"/>
                      <a:pt x="6499891" y="726625"/>
                    </a:cubicBezTo>
                    <a:cubicBezTo>
                      <a:pt x="6353843" y="746859"/>
                      <a:pt x="5910936" y="731185"/>
                      <a:pt x="5721679" y="726625"/>
                    </a:cubicBezTo>
                    <a:cubicBezTo>
                      <a:pt x="5532422" y="722065"/>
                      <a:pt x="5158644" y="740933"/>
                      <a:pt x="5013634" y="726625"/>
                    </a:cubicBezTo>
                    <a:cubicBezTo>
                      <a:pt x="4868625" y="712317"/>
                      <a:pt x="4674594" y="723884"/>
                      <a:pt x="4516089" y="726625"/>
                    </a:cubicBezTo>
                    <a:cubicBezTo>
                      <a:pt x="4357585" y="729366"/>
                      <a:pt x="4175720" y="752677"/>
                      <a:pt x="3878211" y="726625"/>
                    </a:cubicBezTo>
                    <a:cubicBezTo>
                      <a:pt x="3580702" y="700573"/>
                      <a:pt x="3546270" y="714724"/>
                      <a:pt x="3380665" y="726625"/>
                    </a:cubicBezTo>
                    <a:cubicBezTo>
                      <a:pt x="3215060" y="738526"/>
                      <a:pt x="3165061" y="732734"/>
                      <a:pt x="2953287" y="726625"/>
                    </a:cubicBezTo>
                    <a:cubicBezTo>
                      <a:pt x="2741513" y="720516"/>
                      <a:pt x="2654262" y="711969"/>
                      <a:pt x="2385575" y="726625"/>
                    </a:cubicBezTo>
                    <a:cubicBezTo>
                      <a:pt x="2116888" y="741281"/>
                      <a:pt x="2061461" y="710404"/>
                      <a:pt x="1958197" y="726625"/>
                    </a:cubicBezTo>
                    <a:cubicBezTo>
                      <a:pt x="1854933" y="742846"/>
                      <a:pt x="1592366" y="713644"/>
                      <a:pt x="1250152" y="726625"/>
                    </a:cubicBezTo>
                    <a:cubicBezTo>
                      <a:pt x="907938" y="739606"/>
                      <a:pt x="608719" y="703129"/>
                      <a:pt x="121107" y="726625"/>
                    </a:cubicBezTo>
                    <a:cubicBezTo>
                      <a:pt x="66888" y="715862"/>
                      <a:pt x="-1408" y="681671"/>
                      <a:pt x="0" y="605518"/>
                    </a:cubicBezTo>
                    <a:cubicBezTo>
                      <a:pt x="-3892" y="419398"/>
                      <a:pt x="-14886" y="337876"/>
                      <a:pt x="0" y="121107"/>
                    </a:cubicBezTo>
                    <a:close/>
                  </a:path>
                  <a:path w="7258876" h="726625" stroke="0" extrusionOk="0">
                    <a:moveTo>
                      <a:pt x="0" y="121107"/>
                    </a:moveTo>
                    <a:cubicBezTo>
                      <a:pt x="11760" y="52246"/>
                      <a:pt x="53908" y="12758"/>
                      <a:pt x="121107" y="0"/>
                    </a:cubicBezTo>
                    <a:cubicBezTo>
                      <a:pt x="214361" y="16658"/>
                      <a:pt x="447008" y="-4204"/>
                      <a:pt x="548486" y="0"/>
                    </a:cubicBezTo>
                    <a:cubicBezTo>
                      <a:pt x="649964" y="4204"/>
                      <a:pt x="762571" y="3379"/>
                      <a:pt x="975864" y="0"/>
                    </a:cubicBezTo>
                    <a:cubicBezTo>
                      <a:pt x="1189157" y="-3379"/>
                      <a:pt x="1353322" y="-5535"/>
                      <a:pt x="1543576" y="0"/>
                    </a:cubicBezTo>
                    <a:cubicBezTo>
                      <a:pt x="1733830" y="5535"/>
                      <a:pt x="2117389" y="-24780"/>
                      <a:pt x="2321787" y="0"/>
                    </a:cubicBezTo>
                    <a:cubicBezTo>
                      <a:pt x="2526185" y="24780"/>
                      <a:pt x="2614003" y="17313"/>
                      <a:pt x="2749166" y="0"/>
                    </a:cubicBezTo>
                    <a:cubicBezTo>
                      <a:pt x="2884329" y="-17313"/>
                      <a:pt x="3075225" y="5877"/>
                      <a:pt x="3246711" y="0"/>
                    </a:cubicBezTo>
                    <a:cubicBezTo>
                      <a:pt x="3418198" y="-5877"/>
                      <a:pt x="3545563" y="-11408"/>
                      <a:pt x="3744256" y="0"/>
                    </a:cubicBezTo>
                    <a:cubicBezTo>
                      <a:pt x="3942950" y="11408"/>
                      <a:pt x="4176485" y="-9244"/>
                      <a:pt x="4311968" y="0"/>
                    </a:cubicBezTo>
                    <a:cubicBezTo>
                      <a:pt x="4447451" y="9244"/>
                      <a:pt x="4703405" y="-3571"/>
                      <a:pt x="4949846" y="0"/>
                    </a:cubicBezTo>
                    <a:cubicBezTo>
                      <a:pt x="5196287" y="3571"/>
                      <a:pt x="5177311" y="-11415"/>
                      <a:pt x="5377225" y="0"/>
                    </a:cubicBezTo>
                    <a:cubicBezTo>
                      <a:pt x="5577139" y="11415"/>
                      <a:pt x="5709298" y="-7617"/>
                      <a:pt x="5874770" y="0"/>
                    </a:cubicBezTo>
                    <a:cubicBezTo>
                      <a:pt x="6040242" y="7617"/>
                      <a:pt x="6284518" y="-10979"/>
                      <a:pt x="6582815" y="0"/>
                    </a:cubicBezTo>
                    <a:cubicBezTo>
                      <a:pt x="6881113" y="10979"/>
                      <a:pt x="6865368" y="-23855"/>
                      <a:pt x="7137769" y="0"/>
                    </a:cubicBezTo>
                    <a:cubicBezTo>
                      <a:pt x="7202778" y="-15843"/>
                      <a:pt x="7256750" y="60687"/>
                      <a:pt x="7258876" y="121107"/>
                    </a:cubicBezTo>
                    <a:cubicBezTo>
                      <a:pt x="7241728" y="311470"/>
                      <a:pt x="7274507" y="490098"/>
                      <a:pt x="7258876" y="605518"/>
                    </a:cubicBezTo>
                    <a:cubicBezTo>
                      <a:pt x="7258825" y="670302"/>
                      <a:pt x="7200193" y="725200"/>
                      <a:pt x="7137769" y="726625"/>
                    </a:cubicBezTo>
                    <a:cubicBezTo>
                      <a:pt x="6960138" y="739035"/>
                      <a:pt x="6894905" y="741150"/>
                      <a:pt x="6710390" y="726625"/>
                    </a:cubicBezTo>
                    <a:cubicBezTo>
                      <a:pt x="6525875" y="712100"/>
                      <a:pt x="6322611" y="699408"/>
                      <a:pt x="6002346" y="726625"/>
                    </a:cubicBezTo>
                    <a:cubicBezTo>
                      <a:pt x="5682081" y="753842"/>
                      <a:pt x="5384321" y="722572"/>
                      <a:pt x="5224134" y="726625"/>
                    </a:cubicBezTo>
                    <a:cubicBezTo>
                      <a:pt x="5063947" y="730678"/>
                      <a:pt x="4639435" y="693144"/>
                      <a:pt x="4445922" y="726625"/>
                    </a:cubicBezTo>
                    <a:cubicBezTo>
                      <a:pt x="4252409" y="760106"/>
                      <a:pt x="3973951" y="701844"/>
                      <a:pt x="3808044" y="726625"/>
                    </a:cubicBezTo>
                    <a:cubicBezTo>
                      <a:pt x="3642137" y="751406"/>
                      <a:pt x="3480275" y="721467"/>
                      <a:pt x="3170166" y="726625"/>
                    </a:cubicBezTo>
                    <a:cubicBezTo>
                      <a:pt x="2860057" y="731783"/>
                      <a:pt x="2855764" y="717634"/>
                      <a:pt x="2602454" y="726625"/>
                    </a:cubicBezTo>
                    <a:cubicBezTo>
                      <a:pt x="2349144" y="735616"/>
                      <a:pt x="2236388" y="747019"/>
                      <a:pt x="2104909" y="726625"/>
                    </a:cubicBezTo>
                    <a:cubicBezTo>
                      <a:pt x="1973431" y="706231"/>
                      <a:pt x="1824868" y="749492"/>
                      <a:pt x="1607364" y="726625"/>
                    </a:cubicBezTo>
                    <a:cubicBezTo>
                      <a:pt x="1389861" y="703758"/>
                      <a:pt x="1316005" y="710655"/>
                      <a:pt x="1039652" y="726625"/>
                    </a:cubicBezTo>
                    <a:cubicBezTo>
                      <a:pt x="763299" y="742595"/>
                      <a:pt x="461541" y="756091"/>
                      <a:pt x="121107" y="726625"/>
                    </a:cubicBezTo>
                    <a:cubicBezTo>
                      <a:pt x="50266" y="726468"/>
                      <a:pt x="-7959" y="658137"/>
                      <a:pt x="0" y="605518"/>
                    </a:cubicBezTo>
                    <a:cubicBezTo>
                      <a:pt x="6538" y="474035"/>
                      <a:pt x="-10920" y="234295"/>
                      <a:pt x="0" y="121107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rgbClr val="FF4476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 dirty="0">
                  <a:solidFill>
                    <a:srgbClr val="F0F0F0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282C98C5-D19C-CF37-D20D-8C458777A063}"/>
                  </a:ext>
                </a:extLst>
              </p:cNvPr>
              <p:cNvSpPr txBox="1"/>
              <p:nvPr/>
            </p:nvSpPr>
            <p:spPr>
              <a:xfrm>
                <a:off x="864188" y="802452"/>
                <a:ext cx="7393181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</a:pPr>
                <a:r>
                  <a:rPr lang="vi-VN" sz="3200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Thằn lằn xanh và tắc kè đã tự giới thiệu những gì trong lần đầu gặp gỡ?</a:t>
                </a:r>
                <a:endPara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23" name="Hình ảnh 22">
                <a:extLst>
                  <a:ext uri="{FF2B5EF4-FFF2-40B4-BE49-F238E27FC236}">
                    <a16:creationId xmlns:a16="http://schemas.microsoft.com/office/drawing/2014/main" id="{3112B86F-AAEA-E9AB-39D2-388ABA8A0E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1483" t="5898" r="50744" b="64236"/>
              <a:stretch/>
            </p:blipFill>
            <p:spPr>
              <a:xfrm>
                <a:off x="237022" y="794871"/>
                <a:ext cx="576592" cy="968839"/>
              </a:xfrm>
              <a:prstGeom prst="rect">
                <a:avLst/>
              </a:prstGeom>
            </p:spPr>
          </p:pic>
        </p:grpSp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9BD775A3-191A-F685-7414-FE0A50CD69FD}"/>
                </a:ext>
              </a:extLst>
            </p:cNvPr>
            <p:cNvGrpSpPr/>
            <p:nvPr/>
          </p:nvGrpSpPr>
          <p:grpSpPr>
            <a:xfrm>
              <a:off x="96036" y="1537265"/>
              <a:ext cx="7990604" cy="976819"/>
              <a:chOff x="207253" y="1649202"/>
              <a:chExt cx="7990604" cy="976819"/>
            </a:xfrm>
          </p:grpSpPr>
          <p:grpSp>
            <p:nvGrpSpPr>
              <p:cNvPr id="33" name="Nhóm 32">
                <a:extLst>
                  <a:ext uri="{FF2B5EF4-FFF2-40B4-BE49-F238E27FC236}">
                    <a16:creationId xmlns:a16="http://schemas.microsoft.com/office/drawing/2014/main" id="{5B8FB71C-A454-A8F5-779F-569025ED3F68}"/>
                  </a:ext>
                </a:extLst>
              </p:cNvPr>
              <p:cNvGrpSpPr/>
              <p:nvPr/>
            </p:nvGrpSpPr>
            <p:grpSpPr>
              <a:xfrm>
                <a:off x="442292" y="1789191"/>
                <a:ext cx="7755565" cy="658819"/>
                <a:chOff x="4749359" y="748193"/>
                <a:chExt cx="7755565" cy="658819"/>
              </a:xfrm>
            </p:grpSpPr>
            <p:sp>
              <p:nvSpPr>
                <p:cNvPr id="31" name="Hình chữ nhật: Góc Tròn 30">
                  <a:extLst>
                    <a:ext uri="{FF2B5EF4-FFF2-40B4-BE49-F238E27FC236}">
                      <a16:creationId xmlns:a16="http://schemas.microsoft.com/office/drawing/2014/main" id="{FDEB47EA-DAC7-289D-53E2-7A26B4473980}"/>
                    </a:ext>
                  </a:extLst>
                </p:cNvPr>
                <p:cNvSpPr/>
                <p:nvPr/>
              </p:nvSpPr>
              <p:spPr>
                <a:xfrm>
                  <a:off x="5190439" y="748193"/>
                  <a:ext cx="7314485" cy="658819"/>
                </a:xfrm>
                <a:custGeom>
                  <a:avLst/>
                  <a:gdLst>
                    <a:gd name="connsiteX0" fmla="*/ 0 w 7314485"/>
                    <a:gd name="connsiteY0" fmla="*/ 109805 h 658819"/>
                    <a:gd name="connsiteX1" fmla="*/ 109805 w 7314485"/>
                    <a:gd name="connsiteY1" fmla="*/ 0 h 658819"/>
                    <a:gd name="connsiteX2" fmla="*/ 612896 w 7314485"/>
                    <a:gd name="connsiteY2" fmla="*/ 0 h 658819"/>
                    <a:gd name="connsiteX3" fmla="*/ 1115987 w 7314485"/>
                    <a:gd name="connsiteY3" fmla="*/ 0 h 658819"/>
                    <a:gd name="connsiteX4" fmla="*/ 1831925 w 7314485"/>
                    <a:gd name="connsiteY4" fmla="*/ 0 h 658819"/>
                    <a:gd name="connsiteX5" fmla="*/ 2264067 w 7314485"/>
                    <a:gd name="connsiteY5" fmla="*/ 0 h 658819"/>
                    <a:gd name="connsiteX6" fmla="*/ 2909056 w 7314485"/>
                    <a:gd name="connsiteY6" fmla="*/ 0 h 658819"/>
                    <a:gd name="connsiteX7" fmla="*/ 3624993 w 7314485"/>
                    <a:gd name="connsiteY7" fmla="*/ 0 h 658819"/>
                    <a:gd name="connsiteX8" fmla="*/ 4411879 w 7314485"/>
                    <a:gd name="connsiteY8" fmla="*/ 0 h 658819"/>
                    <a:gd name="connsiteX9" fmla="*/ 4844022 w 7314485"/>
                    <a:gd name="connsiteY9" fmla="*/ 0 h 658819"/>
                    <a:gd name="connsiteX10" fmla="*/ 5559959 w 7314485"/>
                    <a:gd name="connsiteY10" fmla="*/ 0 h 658819"/>
                    <a:gd name="connsiteX11" fmla="*/ 5992101 w 7314485"/>
                    <a:gd name="connsiteY11" fmla="*/ 0 h 658819"/>
                    <a:gd name="connsiteX12" fmla="*/ 6495193 w 7314485"/>
                    <a:gd name="connsiteY12" fmla="*/ 0 h 658819"/>
                    <a:gd name="connsiteX13" fmla="*/ 7204680 w 7314485"/>
                    <a:gd name="connsiteY13" fmla="*/ 0 h 658819"/>
                    <a:gd name="connsiteX14" fmla="*/ 7314485 w 7314485"/>
                    <a:gd name="connsiteY14" fmla="*/ 109805 h 658819"/>
                    <a:gd name="connsiteX15" fmla="*/ 7314485 w 7314485"/>
                    <a:gd name="connsiteY15" fmla="*/ 549014 h 658819"/>
                    <a:gd name="connsiteX16" fmla="*/ 7204680 w 7314485"/>
                    <a:gd name="connsiteY16" fmla="*/ 658819 h 658819"/>
                    <a:gd name="connsiteX17" fmla="*/ 6559691 w 7314485"/>
                    <a:gd name="connsiteY17" fmla="*/ 658819 h 658819"/>
                    <a:gd name="connsiteX18" fmla="*/ 5772805 w 7314485"/>
                    <a:gd name="connsiteY18" fmla="*/ 658819 h 658819"/>
                    <a:gd name="connsiteX19" fmla="*/ 5056868 w 7314485"/>
                    <a:gd name="connsiteY19" fmla="*/ 658819 h 658819"/>
                    <a:gd name="connsiteX20" fmla="*/ 4553777 w 7314485"/>
                    <a:gd name="connsiteY20" fmla="*/ 658819 h 658819"/>
                    <a:gd name="connsiteX21" fmla="*/ 3908788 w 7314485"/>
                    <a:gd name="connsiteY21" fmla="*/ 658819 h 658819"/>
                    <a:gd name="connsiteX22" fmla="*/ 3405697 w 7314485"/>
                    <a:gd name="connsiteY22" fmla="*/ 658819 h 658819"/>
                    <a:gd name="connsiteX23" fmla="*/ 2973555 w 7314485"/>
                    <a:gd name="connsiteY23" fmla="*/ 658819 h 658819"/>
                    <a:gd name="connsiteX24" fmla="*/ 2399515 w 7314485"/>
                    <a:gd name="connsiteY24" fmla="*/ 658819 h 658819"/>
                    <a:gd name="connsiteX25" fmla="*/ 1967372 w 7314485"/>
                    <a:gd name="connsiteY25" fmla="*/ 658819 h 658819"/>
                    <a:gd name="connsiteX26" fmla="*/ 1251435 w 7314485"/>
                    <a:gd name="connsiteY26" fmla="*/ 658819 h 658819"/>
                    <a:gd name="connsiteX27" fmla="*/ 109805 w 7314485"/>
                    <a:gd name="connsiteY27" fmla="*/ 658819 h 658819"/>
                    <a:gd name="connsiteX28" fmla="*/ 0 w 7314485"/>
                    <a:gd name="connsiteY28" fmla="*/ 549014 h 658819"/>
                    <a:gd name="connsiteX29" fmla="*/ 0 w 7314485"/>
                    <a:gd name="connsiteY29" fmla="*/ 109805 h 658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314485" h="658819" fill="none" extrusionOk="0">
                      <a:moveTo>
                        <a:pt x="0" y="109805"/>
                      </a:moveTo>
                      <a:cubicBezTo>
                        <a:pt x="2093" y="40794"/>
                        <a:pt x="52019" y="442"/>
                        <a:pt x="109805" y="0"/>
                      </a:cubicBezTo>
                      <a:cubicBezTo>
                        <a:pt x="246490" y="-22910"/>
                        <a:pt x="461917" y="21657"/>
                        <a:pt x="612896" y="0"/>
                      </a:cubicBezTo>
                      <a:cubicBezTo>
                        <a:pt x="763875" y="-21657"/>
                        <a:pt x="872351" y="-3944"/>
                        <a:pt x="1115987" y="0"/>
                      </a:cubicBezTo>
                      <a:cubicBezTo>
                        <a:pt x="1359623" y="3944"/>
                        <a:pt x="1589447" y="-31906"/>
                        <a:pt x="1831925" y="0"/>
                      </a:cubicBezTo>
                      <a:cubicBezTo>
                        <a:pt x="2074403" y="31906"/>
                        <a:pt x="2080984" y="15521"/>
                        <a:pt x="2264067" y="0"/>
                      </a:cubicBezTo>
                      <a:cubicBezTo>
                        <a:pt x="2447150" y="-15521"/>
                        <a:pt x="2702051" y="6365"/>
                        <a:pt x="2909056" y="0"/>
                      </a:cubicBezTo>
                      <a:cubicBezTo>
                        <a:pt x="3116061" y="-6365"/>
                        <a:pt x="3384121" y="-5309"/>
                        <a:pt x="3624993" y="0"/>
                      </a:cubicBezTo>
                      <a:cubicBezTo>
                        <a:pt x="3865865" y="5309"/>
                        <a:pt x="4216063" y="-25127"/>
                        <a:pt x="4411879" y="0"/>
                      </a:cubicBezTo>
                      <a:cubicBezTo>
                        <a:pt x="4607695" y="25127"/>
                        <a:pt x="4700706" y="17186"/>
                        <a:pt x="4844022" y="0"/>
                      </a:cubicBezTo>
                      <a:cubicBezTo>
                        <a:pt x="4987338" y="-17186"/>
                        <a:pt x="5331292" y="1255"/>
                        <a:pt x="5559959" y="0"/>
                      </a:cubicBezTo>
                      <a:cubicBezTo>
                        <a:pt x="5788626" y="-1255"/>
                        <a:pt x="5855486" y="-9022"/>
                        <a:pt x="5992101" y="0"/>
                      </a:cubicBezTo>
                      <a:cubicBezTo>
                        <a:pt x="6128716" y="9022"/>
                        <a:pt x="6390428" y="-1030"/>
                        <a:pt x="6495193" y="0"/>
                      </a:cubicBezTo>
                      <a:cubicBezTo>
                        <a:pt x="6599958" y="1030"/>
                        <a:pt x="7035353" y="-13229"/>
                        <a:pt x="7204680" y="0"/>
                      </a:cubicBezTo>
                      <a:cubicBezTo>
                        <a:pt x="7262460" y="-893"/>
                        <a:pt x="7313111" y="51633"/>
                        <a:pt x="7314485" y="109805"/>
                      </a:cubicBezTo>
                      <a:cubicBezTo>
                        <a:pt x="7333104" y="199033"/>
                        <a:pt x="7296096" y="353131"/>
                        <a:pt x="7314485" y="549014"/>
                      </a:cubicBezTo>
                      <a:cubicBezTo>
                        <a:pt x="7304345" y="611149"/>
                        <a:pt x="7267196" y="660108"/>
                        <a:pt x="7204680" y="658819"/>
                      </a:cubicBezTo>
                      <a:cubicBezTo>
                        <a:pt x="6963651" y="632182"/>
                        <a:pt x="6876897" y="667563"/>
                        <a:pt x="6559691" y="658819"/>
                      </a:cubicBezTo>
                      <a:cubicBezTo>
                        <a:pt x="6242485" y="650075"/>
                        <a:pt x="5994111" y="649875"/>
                        <a:pt x="5772805" y="658819"/>
                      </a:cubicBezTo>
                      <a:cubicBezTo>
                        <a:pt x="5551499" y="667763"/>
                        <a:pt x="5353400" y="682375"/>
                        <a:pt x="5056868" y="658819"/>
                      </a:cubicBezTo>
                      <a:cubicBezTo>
                        <a:pt x="4760336" y="635263"/>
                        <a:pt x="4663707" y="658582"/>
                        <a:pt x="4553777" y="658819"/>
                      </a:cubicBezTo>
                      <a:cubicBezTo>
                        <a:pt x="4443847" y="659056"/>
                        <a:pt x="4180817" y="661790"/>
                        <a:pt x="3908788" y="658819"/>
                      </a:cubicBezTo>
                      <a:cubicBezTo>
                        <a:pt x="3636759" y="655848"/>
                        <a:pt x="3601619" y="664272"/>
                        <a:pt x="3405697" y="658819"/>
                      </a:cubicBezTo>
                      <a:cubicBezTo>
                        <a:pt x="3209775" y="653366"/>
                        <a:pt x="3066649" y="652819"/>
                        <a:pt x="2973555" y="658819"/>
                      </a:cubicBezTo>
                      <a:cubicBezTo>
                        <a:pt x="2880461" y="664819"/>
                        <a:pt x="2672998" y="677566"/>
                        <a:pt x="2399515" y="658819"/>
                      </a:cubicBezTo>
                      <a:cubicBezTo>
                        <a:pt x="2126032" y="640072"/>
                        <a:pt x="2159474" y="657708"/>
                        <a:pt x="1967372" y="658819"/>
                      </a:cubicBezTo>
                      <a:cubicBezTo>
                        <a:pt x="1775270" y="659930"/>
                        <a:pt x="1476555" y="634586"/>
                        <a:pt x="1251435" y="658819"/>
                      </a:cubicBezTo>
                      <a:cubicBezTo>
                        <a:pt x="1026315" y="683052"/>
                        <a:pt x="580747" y="653065"/>
                        <a:pt x="109805" y="658819"/>
                      </a:cubicBezTo>
                      <a:cubicBezTo>
                        <a:pt x="57735" y="651534"/>
                        <a:pt x="-756" y="614634"/>
                        <a:pt x="0" y="549014"/>
                      </a:cubicBezTo>
                      <a:cubicBezTo>
                        <a:pt x="-7009" y="446869"/>
                        <a:pt x="-3483" y="322866"/>
                        <a:pt x="0" y="109805"/>
                      </a:cubicBezTo>
                      <a:close/>
                    </a:path>
                    <a:path w="7314485" h="658819" stroke="0" extrusionOk="0">
                      <a:moveTo>
                        <a:pt x="0" y="109805"/>
                      </a:moveTo>
                      <a:cubicBezTo>
                        <a:pt x="14893" y="46661"/>
                        <a:pt x="48907" y="10366"/>
                        <a:pt x="109805" y="0"/>
                      </a:cubicBezTo>
                      <a:cubicBezTo>
                        <a:pt x="223049" y="-6497"/>
                        <a:pt x="423977" y="2242"/>
                        <a:pt x="541947" y="0"/>
                      </a:cubicBezTo>
                      <a:cubicBezTo>
                        <a:pt x="659917" y="-2242"/>
                        <a:pt x="761890" y="-11343"/>
                        <a:pt x="974090" y="0"/>
                      </a:cubicBezTo>
                      <a:cubicBezTo>
                        <a:pt x="1186290" y="11343"/>
                        <a:pt x="1267505" y="28320"/>
                        <a:pt x="1548130" y="0"/>
                      </a:cubicBezTo>
                      <a:cubicBezTo>
                        <a:pt x="1828755" y="-28320"/>
                        <a:pt x="2115273" y="28170"/>
                        <a:pt x="2335016" y="0"/>
                      </a:cubicBezTo>
                      <a:cubicBezTo>
                        <a:pt x="2554759" y="-28170"/>
                        <a:pt x="2598610" y="-4690"/>
                        <a:pt x="2767158" y="0"/>
                      </a:cubicBezTo>
                      <a:cubicBezTo>
                        <a:pt x="2935706" y="4690"/>
                        <a:pt x="3164751" y="-16475"/>
                        <a:pt x="3270249" y="0"/>
                      </a:cubicBezTo>
                      <a:cubicBezTo>
                        <a:pt x="3375747" y="16475"/>
                        <a:pt x="3589952" y="-18439"/>
                        <a:pt x="3773340" y="0"/>
                      </a:cubicBezTo>
                      <a:cubicBezTo>
                        <a:pt x="3956728" y="18439"/>
                        <a:pt x="4126496" y="-2148"/>
                        <a:pt x="4347380" y="0"/>
                      </a:cubicBezTo>
                      <a:cubicBezTo>
                        <a:pt x="4568264" y="2148"/>
                        <a:pt x="4767682" y="23143"/>
                        <a:pt x="4992369" y="0"/>
                      </a:cubicBezTo>
                      <a:cubicBezTo>
                        <a:pt x="5217056" y="-23143"/>
                        <a:pt x="5225888" y="-1227"/>
                        <a:pt x="5424511" y="0"/>
                      </a:cubicBezTo>
                      <a:cubicBezTo>
                        <a:pt x="5623134" y="1227"/>
                        <a:pt x="5766744" y="-12077"/>
                        <a:pt x="5927603" y="0"/>
                      </a:cubicBezTo>
                      <a:cubicBezTo>
                        <a:pt x="6088462" y="12077"/>
                        <a:pt x="6357298" y="1453"/>
                        <a:pt x="6643540" y="0"/>
                      </a:cubicBezTo>
                      <a:cubicBezTo>
                        <a:pt x="6929782" y="-1453"/>
                        <a:pt x="6932130" y="10684"/>
                        <a:pt x="7204680" y="0"/>
                      </a:cubicBezTo>
                      <a:cubicBezTo>
                        <a:pt x="7263753" y="-13267"/>
                        <a:pt x="7311020" y="59699"/>
                        <a:pt x="7314485" y="109805"/>
                      </a:cubicBezTo>
                      <a:cubicBezTo>
                        <a:pt x="7313643" y="317179"/>
                        <a:pt x="7295692" y="451128"/>
                        <a:pt x="7314485" y="549014"/>
                      </a:cubicBezTo>
                      <a:cubicBezTo>
                        <a:pt x="7314139" y="595321"/>
                        <a:pt x="7252844" y="654834"/>
                        <a:pt x="7204680" y="658819"/>
                      </a:cubicBezTo>
                      <a:cubicBezTo>
                        <a:pt x="7039347" y="660500"/>
                        <a:pt x="6919255" y="664020"/>
                        <a:pt x="6772538" y="658819"/>
                      </a:cubicBezTo>
                      <a:cubicBezTo>
                        <a:pt x="6625821" y="653618"/>
                        <a:pt x="6350255" y="652489"/>
                        <a:pt x="6056600" y="658819"/>
                      </a:cubicBezTo>
                      <a:cubicBezTo>
                        <a:pt x="5762945" y="665149"/>
                        <a:pt x="5632646" y="684498"/>
                        <a:pt x="5269714" y="658819"/>
                      </a:cubicBezTo>
                      <a:cubicBezTo>
                        <a:pt x="4906782" y="633140"/>
                        <a:pt x="4760858" y="669071"/>
                        <a:pt x="4482828" y="658819"/>
                      </a:cubicBezTo>
                      <a:cubicBezTo>
                        <a:pt x="4204798" y="648567"/>
                        <a:pt x="4018628" y="678281"/>
                        <a:pt x="3837839" y="658819"/>
                      </a:cubicBezTo>
                      <a:cubicBezTo>
                        <a:pt x="3657050" y="639357"/>
                        <a:pt x="3382286" y="633057"/>
                        <a:pt x="3192851" y="658819"/>
                      </a:cubicBezTo>
                      <a:cubicBezTo>
                        <a:pt x="3003416" y="684581"/>
                        <a:pt x="2734466" y="641104"/>
                        <a:pt x="2618811" y="658819"/>
                      </a:cubicBezTo>
                      <a:cubicBezTo>
                        <a:pt x="2503156" y="676534"/>
                        <a:pt x="2350359" y="635712"/>
                        <a:pt x="2115720" y="658819"/>
                      </a:cubicBezTo>
                      <a:cubicBezTo>
                        <a:pt x="1881081" y="681926"/>
                        <a:pt x="1744149" y="663889"/>
                        <a:pt x="1612629" y="658819"/>
                      </a:cubicBezTo>
                      <a:cubicBezTo>
                        <a:pt x="1481109" y="653749"/>
                        <a:pt x="1310696" y="669924"/>
                        <a:pt x="1038589" y="658819"/>
                      </a:cubicBezTo>
                      <a:cubicBezTo>
                        <a:pt x="766482" y="647714"/>
                        <a:pt x="517502" y="682686"/>
                        <a:pt x="109805" y="658819"/>
                      </a:cubicBezTo>
                      <a:cubicBezTo>
                        <a:pt x="44541" y="658636"/>
                        <a:pt x="-4091" y="602324"/>
                        <a:pt x="0" y="549014"/>
                      </a:cubicBezTo>
                      <a:cubicBezTo>
                        <a:pt x="11810" y="374098"/>
                        <a:pt x="887" y="295828"/>
                        <a:pt x="0" y="109805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 w="19050">
                  <a:solidFill>
                    <a:schemeClr val="accent1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3374639765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 dirty="0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11" name="Hộp Văn bản 10">
                  <a:extLst>
                    <a:ext uri="{FF2B5EF4-FFF2-40B4-BE49-F238E27FC236}">
                      <a16:creationId xmlns:a16="http://schemas.microsoft.com/office/drawing/2014/main" id="{041610B6-032F-2FB1-469B-435BC655F0A7}"/>
                    </a:ext>
                  </a:extLst>
                </p:cNvPr>
                <p:cNvSpPr txBox="1"/>
                <p:nvPr/>
              </p:nvSpPr>
              <p:spPr>
                <a:xfrm>
                  <a:off x="4749359" y="804271"/>
                  <a:ext cx="7551768" cy="553290"/>
                </a:xfrm>
                <a:prstGeom prst="round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buClr>
                      <a:srgbClr val="000000"/>
                    </a:buClr>
                  </a:pPr>
                  <a:r>
                    <a:rPr lang="vi-VN" sz="3733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rPr>
                    <a:t>Vì sao hai bạn muốn đổi cuộc sống cho nhau?</a:t>
                  </a:r>
                  <a:endParaRPr lang="en-US" sz="3733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pic>
            <p:nvPicPr>
              <p:cNvPr id="30" name="Hình ảnh 29">
                <a:extLst>
                  <a:ext uri="{FF2B5EF4-FFF2-40B4-BE49-F238E27FC236}">
                    <a16:creationId xmlns:a16="http://schemas.microsoft.com/office/drawing/2014/main" id="{222A5673-3066-C9D3-7B21-A3675DB1CF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655" t="3903" r="28184" b="63507"/>
              <a:stretch/>
            </p:blipFill>
            <p:spPr>
              <a:xfrm>
                <a:off x="207253" y="1649202"/>
                <a:ext cx="634257" cy="976819"/>
              </a:xfrm>
              <a:prstGeom prst="roundRect">
                <a:avLst/>
              </a:prstGeom>
            </p:spPr>
          </p:pic>
        </p:grpSp>
        <p:grpSp>
          <p:nvGrpSpPr>
            <p:cNvPr id="13" name="Nhóm 12">
              <a:extLst>
                <a:ext uri="{FF2B5EF4-FFF2-40B4-BE49-F238E27FC236}">
                  <a16:creationId xmlns:a16="http://schemas.microsoft.com/office/drawing/2014/main" id="{4C9ED8AB-9D37-141E-B81B-D3BBDC919692}"/>
                </a:ext>
              </a:extLst>
            </p:cNvPr>
            <p:cNvGrpSpPr/>
            <p:nvPr/>
          </p:nvGrpSpPr>
          <p:grpSpPr>
            <a:xfrm>
              <a:off x="99114" y="2393380"/>
              <a:ext cx="8012244" cy="960400"/>
              <a:chOff x="200483" y="2614576"/>
              <a:chExt cx="8012244" cy="960400"/>
            </a:xfrm>
          </p:grpSpPr>
          <p:grpSp>
            <p:nvGrpSpPr>
              <p:cNvPr id="12" name="Nhóm 11">
                <a:extLst>
                  <a:ext uri="{FF2B5EF4-FFF2-40B4-BE49-F238E27FC236}">
                    <a16:creationId xmlns:a16="http://schemas.microsoft.com/office/drawing/2014/main" id="{0E45885D-1F5E-8C55-A7E0-5ACCF62A462D}"/>
                  </a:ext>
                </a:extLst>
              </p:cNvPr>
              <p:cNvGrpSpPr/>
              <p:nvPr/>
            </p:nvGrpSpPr>
            <p:grpSpPr>
              <a:xfrm>
                <a:off x="200483" y="2614576"/>
                <a:ext cx="8012244" cy="960400"/>
                <a:chOff x="200483" y="2614576"/>
                <a:chExt cx="8012244" cy="960400"/>
              </a:xfrm>
            </p:grpSpPr>
            <p:sp>
              <p:nvSpPr>
                <p:cNvPr id="38" name="Hình chữ nhật: Góc Tròn 37">
                  <a:extLst>
                    <a:ext uri="{FF2B5EF4-FFF2-40B4-BE49-F238E27FC236}">
                      <a16:creationId xmlns:a16="http://schemas.microsoft.com/office/drawing/2014/main" id="{778B9499-C792-6C8C-1602-C0E3340B5C81}"/>
                    </a:ext>
                  </a:extLst>
                </p:cNvPr>
                <p:cNvSpPr/>
                <p:nvPr/>
              </p:nvSpPr>
              <p:spPr>
                <a:xfrm>
                  <a:off x="858393" y="2767327"/>
                  <a:ext cx="7354334" cy="680294"/>
                </a:xfrm>
                <a:custGeom>
                  <a:avLst/>
                  <a:gdLst>
                    <a:gd name="connsiteX0" fmla="*/ 0 w 7354334"/>
                    <a:gd name="connsiteY0" fmla="*/ 113385 h 680294"/>
                    <a:gd name="connsiteX1" fmla="*/ 113385 w 7354334"/>
                    <a:gd name="connsiteY1" fmla="*/ 0 h 680294"/>
                    <a:gd name="connsiteX2" fmla="*/ 618794 w 7354334"/>
                    <a:gd name="connsiteY2" fmla="*/ 0 h 680294"/>
                    <a:gd name="connsiteX3" fmla="*/ 1124203 w 7354334"/>
                    <a:gd name="connsiteY3" fmla="*/ 0 h 680294"/>
                    <a:gd name="connsiteX4" fmla="*/ 1843439 w 7354334"/>
                    <a:gd name="connsiteY4" fmla="*/ 0 h 680294"/>
                    <a:gd name="connsiteX5" fmla="*/ 2277573 w 7354334"/>
                    <a:gd name="connsiteY5" fmla="*/ 0 h 680294"/>
                    <a:gd name="connsiteX6" fmla="*/ 2925533 w 7354334"/>
                    <a:gd name="connsiteY6" fmla="*/ 0 h 680294"/>
                    <a:gd name="connsiteX7" fmla="*/ 3644769 w 7354334"/>
                    <a:gd name="connsiteY7" fmla="*/ 0 h 680294"/>
                    <a:gd name="connsiteX8" fmla="*/ 4435281 w 7354334"/>
                    <a:gd name="connsiteY8" fmla="*/ 0 h 680294"/>
                    <a:gd name="connsiteX9" fmla="*/ 4869414 w 7354334"/>
                    <a:gd name="connsiteY9" fmla="*/ 0 h 680294"/>
                    <a:gd name="connsiteX10" fmla="*/ 5588650 w 7354334"/>
                    <a:gd name="connsiteY10" fmla="*/ 0 h 680294"/>
                    <a:gd name="connsiteX11" fmla="*/ 6022784 w 7354334"/>
                    <a:gd name="connsiteY11" fmla="*/ 0 h 680294"/>
                    <a:gd name="connsiteX12" fmla="*/ 6528193 w 7354334"/>
                    <a:gd name="connsiteY12" fmla="*/ 0 h 680294"/>
                    <a:gd name="connsiteX13" fmla="*/ 7240949 w 7354334"/>
                    <a:gd name="connsiteY13" fmla="*/ 0 h 680294"/>
                    <a:gd name="connsiteX14" fmla="*/ 7354334 w 7354334"/>
                    <a:gd name="connsiteY14" fmla="*/ 113385 h 680294"/>
                    <a:gd name="connsiteX15" fmla="*/ 7354334 w 7354334"/>
                    <a:gd name="connsiteY15" fmla="*/ 566909 h 680294"/>
                    <a:gd name="connsiteX16" fmla="*/ 7240949 w 7354334"/>
                    <a:gd name="connsiteY16" fmla="*/ 680294 h 680294"/>
                    <a:gd name="connsiteX17" fmla="*/ 6592989 w 7354334"/>
                    <a:gd name="connsiteY17" fmla="*/ 680294 h 680294"/>
                    <a:gd name="connsiteX18" fmla="*/ 5802477 w 7354334"/>
                    <a:gd name="connsiteY18" fmla="*/ 680294 h 680294"/>
                    <a:gd name="connsiteX19" fmla="*/ 5083241 w 7354334"/>
                    <a:gd name="connsiteY19" fmla="*/ 680294 h 680294"/>
                    <a:gd name="connsiteX20" fmla="*/ 4577832 w 7354334"/>
                    <a:gd name="connsiteY20" fmla="*/ 680294 h 680294"/>
                    <a:gd name="connsiteX21" fmla="*/ 3929872 w 7354334"/>
                    <a:gd name="connsiteY21" fmla="*/ 680294 h 680294"/>
                    <a:gd name="connsiteX22" fmla="*/ 3424462 w 7354334"/>
                    <a:gd name="connsiteY22" fmla="*/ 680294 h 680294"/>
                    <a:gd name="connsiteX23" fmla="*/ 2990329 w 7354334"/>
                    <a:gd name="connsiteY23" fmla="*/ 680294 h 680294"/>
                    <a:gd name="connsiteX24" fmla="*/ 2413644 w 7354334"/>
                    <a:gd name="connsiteY24" fmla="*/ 680294 h 680294"/>
                    <a:gd name="connsiteX25" fmla="*/ 1979511 w 7354334"/>
                    <a:gd name="connsiteY25" fmla="*/ 680294 h 680294"/>
                    <a:gd name="connsiteX26" fmla="*/ 1260275 w 7354334"/>
                    <a:gd name="connsiteY26" fmla="*/ 680294 h 680294"/>
                    <a:gd name="connsiteX27" fmla="*/ 113385 w 7354334"/>
                    <a:gd name="connsiteY27" fmla="*/ 680294 h 680294"/>
                    <a:gd name="connsiteX28" fmla="*/ 0 w 7354334"/>
                    <a:gd name="connsiteY28" fmla="*/ 566909 h 680294"/>
                    <a:gd name="connsiteX29" fmla="*/ 0 w 7354334"/>
                    <a:gd name="connsiteY29" fmla="*/ 113385 h 6802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354334" h="680294" fill="none" extrusionOk="0">
                      <a:moveTo>
                        <a:pt x="0" y="113385"/>
                      </a:moveTo>
                      <a:cubicBezTo>
                        <a:pt x="1513" y="44716"/>
                        <a:pt x="60921" y="1569"/>
                        <a:pt x="113385" y="0"/>
                      </a:cubicBezTo>
                      <a:cubicBezTo>
                        <a:pt x="317663" y="-17190"/>
                        <a:pt x="471299" y="-5936"/>
                        <a:pt x="618794" y="0"/>
                      </a:cubicBezTo>
                      <a:cubicBezTo>
                        <a:pt x="766289" y="5936"/>
                        <a:pt x="962486" y="17310"/>
                        <a:pt x="1124203" y="0"/>
                      </a:cubicBezTo>
                      <a:cubicBezTo>
                        <a:pt x="1285920" y="-17310"/>
                        <a:pt x="1606084" y="26236"/>
                        <a:pt x="1843439" y="0"/>
                      </a:cubicBezTo>
                      <a:cubicBezTo>
                        <a:pt x="2080794" y="-26236"/>
                        <a:pt x="2142444" y="-13818"/>
                        <a:pt x="2277573" y="0"/>
                      </a:cubicBezTo>
                      <a:cubicBezTo>
                        <a:pt x="2412702" y="13818"/>
                        <a:pt x="2610695" y="29719"/>
                        <a:pt x="2925533" y="0"/>
                      </a:cubicBezTo>
                      <a:cubicBezTo>
                        <a:pt x="3240371" y="-29719"/>
                        <a:pt x="3402548" y="-17228"/>
                        <a:pt x="3644769" y="0"/>
                      </a:cubicBezTo>
                      <a:cubicBezTo>
                        <a:pt x="3886990" y="17228"/>
                        <a:pt x="4047727" y="-844"/>
                        <a:pt x="4435281" y="0"/>
                      </a:cubicBezTo>
                      <a:cubicBezTo>
                        <a:pt x="4822835" y="844"/>
                        <a:pt x="4781720" y="20710"/>
                        <a:pt x="4869414" y="0"/>
                      </a:cubicBezTo>
                      <a:cubicBezTo>
                        <a:pt x="4957108" y="-20710"/>
                        <a:pt x="5237701" y="-22885"/>
                        <a:pt x="5588650" y="0"/>
                      </a:cubicBezTo>
                      <a:cubicBezTo>
                        <a:pt x="5939599" y="22885"/>
                        <a:pt x="5849228" y="19635"/>
                        <a:pt x="6022784" y="0"/>
                      </a:cubicBezTo>
                      <a:cubicBezTo>
                        <a:pt x="6196340" y="-19635"/>
                        <a:pt x="6407809" y="-7564"/>
                        <a:pt x="6528193" y="0"/>
                      </a:cubicBezTo>
                      <a:cubicBezTo>
                        <a:pt x="6648577" y="7564"/>
                        <a:pt x="6901136" y="-13902"/>
                        <a:pt x="7240949" y="0"/>
                      </a:cubicBezTo>
                      <a:cubicBezTo>
                        <a:pt x="7297019" y="-2042"/>
                        <a:pt x="7347713" y="62681"/>
                        <a:pt x="7354334" y="113385"/>
                      </a:cubicBezTo>
                      <a:cubicBezTo>
                        <a:pt x="7357019" y="243050"/>
                        <a:pt x="7353992" y="460821"/>
                        <a:pt x="7354334" y="566909"/>
                      </a:cubicBezTo>
                      <a:cubicBezTo>
                        <a:pt x="7352617" y="629783"/>
                        <a:pt x="7306758" y="682490"/>
                        <a:pt x="7240949" y="680294"/>
                      </a:cubicBezTo>
                      <a:cubicBezTo>
                        <a:pt x="7059834" y="669623"/>
                        <a:pt x="6795248" y="689847"/>
                        <a:pt x="6592989" y="680294"/>
                      </a:cubicBezTo>
                      <a:cubicBezTo>
                        <a:pt x="6390730" y="670741"/>
                        <a:pt x="5970028" y="649871"/>
                        <a:pt x="5802477" y="680294"/>
                      </a:cubicBezTo>
                      <a:cubicBezTo>
                        <a:pt x="5634926" y="710717"/>
                        <a:pt x="5352480" y="703276"/>
                        <a:pt x="5083241" y="680294"/>
                      </a:cubicBezTo>
                      <a:cubicBezTo>
                        <a:pt x="4814002" y="657312"/>
                        <a:pt x="4746341" y="667319"/>
                        <a:pt x="4577832" y="680294"/>
                      </a:cubicBezTo>
                      <a:cubicBezTo>
                        <a:pt x="4409323" y="693269"/>
                        <a:pt x="4238843" y="710222"/>
                        <a:pt x="3929872" y="680294"/>
                      </a:cubicBezTo>
                      <a:cubicBezTo>
                        <a:pt x="3620901" y="650366"/>
                        <a:pt x="3640905" y="694880"/>
                        <a:pt x="3424462" y="680294"/>
                      </a:cubicBezTo>
                      <a:cubicBezTo>
                        <a:pt x="3208019" y="665709"/>
                        <a:pt x="3128898" y="666673"/>
                        <a:pt x="2990329" y="680294"/>
                      </a:cubicBezTo>
                      <a:cubicBezTo>
                        <a:pt x="2851760" y="693915"/>
                        <a:pt x="2594612" y="673718"/>
                        <a:pt x="2413644" y="680294"/>
                      </a:cubicBezTo>
                      <a:cubicBezTo>
                        <a:pt x="2232676" y="686870"/>
                        <a:pt x="2082187" y="689915"/>
                        <a:pt x="1979511" y="680294"/>
                      </a:cubicBezTo>
                      <a:cubicBezTo>
                        <a:pt x="1876835" y="670673"/>
                        <a:pt x="1497639" y="713624"/>
                        <a:pt x="1260275" y="680294"/>
                      </a:cubicBezTo>
                      <a:cubicBezTo>
                        <a:pt x="1022911" y="646964"/>
                        <a:pt x="604079" y="707545"/>
                        <a:pt x="113385" y="680294"/>
                      </a:cubicBezTo>
                      <a:cubicBezTo>
                        <a:pt x="53351" y="678096"/>
                        <a:pt x="-948" y="635769"/>
                        <a:pt x="0" y="566909"/>
                      </a:cubicBezTo>
                      <a:cubicBezTo>
                        <a:pt x="-4838" y="351659"/>
                        <a:pt x="18756" y="257712"/>
                        <a:pt x="0" y="113385"/>
                      </a:cubicBezTo>
                      <a:close/>
                    </a:path>
                    <a:path w="7354334" h="680294" stroke="0" extrusionOk="0">
                      <a:moveTo>
                        <a:pt x="0" y="113385"/>
                      </a:moveTo>
                      <a:cubicBezTo>
                        <a:pt x="12419" y="48679"/>
                        <a:pt x="50458" y="12465"/>
                        <a:pt x="113385" y="0"/>
                      </a:cubicBezTo>
                      <a:cubicBezTo>
                        <a:pt x="208754" y="-2426"/>
                        <a:pt x="411600" y="9442"/>
                        <a:pt x="547518" y="0"/>
                      </a:cubicBezTo>
                      <a:cubicBezTo>
                        <a:pt x="683436" y="-9442"/>
                        <a:pt x="834871" y="20752"/>
                        <a:pt x="981652" y="0"/>
                      </a:cubicBezTo>
                      <a:cubicBezTo>
                        <a:pt x="1128433" y="-20752"/>
                        <a:pt x="1418808" y="-26642"/>
                        <a:pt x="1558337" y="0"/>
                      </a:cubicBezTo>
                      <a:cubicBezTo>
                        <a:pt x="1697867" y="26642"/>
                        <a:pt x="2090306" y="-22654"/>
                        <a:pt x="2348848" y="0"/>
                      </a:cubicBezTo>
                      <a:cubicBezTo>
                        <a:pt x="2607390" y="22654"/>
                        <a:pt x="2694168" y="18267"/>
                        <a:pt x="2782982" y="0"/>
                      </a:cubicBezTo>
                      <a:cubicBezTo>
                        <a:pt x="2871796" y="-18267"/>
                        <a:pt x="3171112" y="-10227"/>
                        <a:pt x="3288391" y="0"/>
                      </a:cubicBezTo>
                      <a:cubicBezTo>
                        <a:pt x="3405670" y="10227"/>
                        <a:pt x="3586053" y="13972"/>
                        <a:pt x="3793800" y="0"/>
                      </a:cubicBezTo>
                      <a:cubicBezTo>
                        <a:pt x="4001547" y="-13972"/>
                        <a:pt x="4185214" y="10550"/>
                        <a:pt x="4370485" y="0"/>
                      </a:cubicBezTo>
                      <a:cubicBezTo>
                        <a:pt x="4555757" y="-10550"/>
                        <a:pt x="4766540" y="-20819"/>
                        <a:pt x="5018445" y="0"/>
                      </a:cubicBezTo>
                      <a:cubicBezTo>
                        <a:pt x="5270350" y="20819"/>
                        <a:pt x="5249627" y="-6273"/>
                        <a:pt x="5452578" y="0"/>
                      </a:cubicBezTo>
                      <a:cubicBezTo>
                        <a:pt x="5655529" y="6273"/>
                        <a:pt x="5817667" y="-19543"/>
                        <a:pt x="5957987" y="0"/>
                      </a:cubicBezTo>
                      <a:cubicBezTo>
                        <a:pt x="6098307" y="19543"/>
                        <a:pt x="6358754" y="5110"/>
                        <a:pt x="6677223" y="0"/>
                      </a:cubicBezTo>
                      <a:cubicBezTo>
                        <a:pt x="6995692" y="-5110"/>
                        <a:pt x="7114116" y="-2963"/>
                        <a:pt x="7240949" y="0"/>
                      </a:cubicBezTo>
                      <a:cubicBezTo>
                        <a:pt x="7302872" y="-5894"/>
                        <a:pt x="7353556" y="53129"/>
                        <a:pt x="7354334" y="113385"/>
                      </a:cubicBezTo>
                      <a:cubicBezTo>
                        <a:pt x="7357071" y="336781"/>
                        <a:pt x="7351313" y="391203"/>
                        <a:pt x="7354334" y="566909"/>
                      </a:cubicBezTo>
                      <a:cubicBezTo>
                        <a:pt x="7354291" y="627764"/>
                        <a:pt x="7290832" y="676226"/>
                        <a:pt x="7240949" y="680294"/>
                      </a:cubicBezTo>
                      <a:cubicBezTo>
                        <a:pt x="7033532" y="669056"/>
                        <a:pt x="7007629" y="676656"/>
                        <a:pt x="6806816" y="680294"/>
                      </a:cubicBezTo>
                      <a:cubicBezTo>
                        <a:pt x="6606003" y="683932"/>
                        <a:pt x="6326395" y="701702"/>
                        <a:pt x="6087580" y="680294"/>
                      </a:cubicBezTo>
                      <a:cubicBezTo>
                        <a:pt x="5848765" y="658886"/>
                        <a:pt x="5588647" y="642062"/>
                        <a:pt x="5297068" y="680294"/>
                      </a:cubicBezTo>
                      <a:cubicBezTo>
                        <a:pt x="5005489" y="718526"/>
                        <a:pt x="4685384" y="685162"/>
                        <a:pt x="4506556" y="680294"/>
                      </a:cubicBezTo>
                      <a:cubicBezTo>
                        <a:pt x="4327728" y="675426"/>
                        <a:pt x="4166443" y="700423"/>
                        <a:pt x="3858596" y="680294"/>
                      </a:cubicBezTo>
                      <a:cubicBezTo>
                        <a:pt x="3550749" y="660165"/>
                        <a:pt x="3361441" y="660529"/>
                        <a:pt x="3210636" y="680294"/>
                      </a:cubicBezTo>
                      <a:cubicBezTo>
                        <a:pt x="3059831" y="700059"/>
                        <a:pt x="2892354" y="704716"/>
                        <a:pt x="2633951" y="680294"/>
                      </a:cubicBezTo>
                      <a:cubicBezTo>
                        <a:pt x="2375548" y="655872"/>
                        <a:pt x="2274354" y="703914"/>
                        <a:pt x="2128542" y="680294"/>
                      </a:cubicBezTo>
                      <a:cubicBezTo>
                        <a:pt x="1982730" y="656674"/>
                        <a:pt x="1794409" y="689983"/>
                        <a:pt x="1623133" y="680294"/>
                      </a:cubicBezTo>
                      <a:cubicBezTo>
                        <a:pt x="1451857" y="670605"/>
                        <a:pt x="1180146" y="704310"/>
                        <a:pt x="1046448" y="680294"/>
                      </a:cubicBezTo>
                      <a:cubicBezTo>
                        <a:pt x="912751" y="656278"/>
                        <a:pt x="567604" y="656420"/>
                        <a:pt x="113385" y="680294"/>
                      </a:cubicBezTo>
                      <a:cubicBezTo>
                        <a:pt x="42246" y="679957"/>
                        <a:pt x="-1015" y="627711"/>
                        <a:pt x="0" y="566909"/>
                      </a:cubicBezTo>
                      <a:cubicBezTo>
                        <a:pt x="-16898" y="422642"/>
                        <a:pt x="-22628" y="318200"/>
                        <a:pt x="0" y="113385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 w="19050">
                  <a:solidFill>
                    <a:srgbClr val="FFC000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3374639765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 dirty="0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37" name="Hình ảnh 36">
                  <a:extLst>
                    <a:ext uri="{FF2B5EF4-FFF2-40B4-BE49-F238E27FC236}">
                      <a16:creationId xmlns:a16="http://schemas.microsoft.com/office/drawing/2014/main" id="{D9F46F39-BACD-FB8B-22EB-AECCA679DE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1687" t="2707" r="6176" b="64704"/>
                <a:stretch/>
              </p:blipFill>
              <p:spPr>
                <a:xfrm>
                  <a:off x="200483" y="2614576"/>
                  <a:ext cx="652364" cy="960400"/>
                </a:xfrm>
                <a:prstGeom prst="rect">
                  <a:avLst/>
                </a:prstGeom>
              </p:spPr>
            </p:pic>
          </p:grpSp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73347FD2-FECF-8CB2-1019-252C487B2B03}"/>
                  </a:ext>
                </a:extLst>
              </p:cNvPr>
              <p:cNvSpPr txBox="1"/>
              <p:nvPr/>
            </p:nvSpPr>
            <p:spPr>
              <a:xfrm>
                <a:off x="1045041" y="2715236"/>
                <a:ext cx="7136155" cy="807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219170">
                  <a:buClr>
                    <a:srgbClr val="000000"/>
                  </a:buClr>
                </a:pPr>
                <a:r>
                  <a:rPr lang="vi-VN" sz="3200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 bạn đã nhận ra điều gì khi thay đổi môi trường sống của mình?</a:t>
                </a:r>
                <a:endPara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grpSp>
          <p:nvGrpSpPr>
            <p:cNvPr id="21" name="Nhóm 20">
              <a:extLst>
                <a:ext uri="{FF2B5EF4-FFF2-40B4-BE49-F238E27FC236}">
                  <a16:creationId xmlns:a16="http://schemas.microsoft.com/office/drawing/2014/main" id="{C90E5912-C29A-695E-EDD7-CE55FF5E69BF}"/>
                </a:ext>
              </a:extLst>
            </p:cNvPr>
            <p:cNvGrpSpPr/>
            <p:nvPr/>
          </p:nvGrpSpPr>
          <p:grpSpPr>
            <a:xfrm>
              <a:off x="116843" y="4166282"/>
              <a:ext cx="8939193" cy="904223"/>
              <a:chOff x="121505" y="4211559"/>
              <a:chExt cx="8939193" cy="904223"/>
            </a:xfrm>
          </p:grpSpPr>
          <p:sp>
            <p:nvSpPr>
              <p:cNvPr id="43" name="Hình chữ nhật: Góc Tròn 42">
                <a:extLst>
                  <a:ext uri="{FF2B5EF4-FFF2-40B4-BE49-F238E27FC236}">
                    <a16:creationId xmlns:a16="http://schemas.microsoft.com/office/drawing/2014/main" id="{47BB34E5-9DDB-2637-3B37-7FE13C912F96}"/>
                  </a:ext>
                </a:extLst>
              </p:cNvPr>
              <p:cNvSpPr/>
              <p:nvPr/>
            </p:nvSpPr>
            <p:spPr>
              <a:xfrm>
                <a:off x="772155" y="4459621"/>
                <a:ext cx="8226733" cy="536029"/>
              </a:xfrm>
              <a:custGeom>
                <a:avLst/>
                <a:gdLst>
                  <a:gd name="connsiteX0" fmla="*/ 0 w 8226733"/>
                  <a:gd name="connsiteY0" fmla="*/ 89340 h 536029"/>
                  <a:gd name="connsiteX1" fmla="*/ 89340 w 8226733"/>
                  <a:gd name="connsiteY1" fmla="*/ 0 h 536029"/>
                  <a:gd name="connsiteX2" fmla="*/ 679531 w 8226733"/>
                  <a:gd name="connsiteY2" fmla="*/ 0 h 536029"/>
                  <a:gd name="connsiteX3" fmla="*/ 1108760 w 8226733"/>
                  <a:gd name="connsiteY3" fmla="*/ 0 h 536029"/>
                  <a:gd name="connsiteX4" fmla="*/ 1779431 w 8226733"/>
                  <a:gd name="connsiteY4" fmla="*/ 0 h 536029"/>
                  <a:gd name="connsiteX5" fmla="*/ 2530583 w 8226733"/>
                  <a:gd name="connsiteY5" fmla="*/ 0 h 536029"/>
                  <a:gd name="connsiteX6" fmla="*/ 3362215 w 8226733"/>
                  <a:gd name="connsiteY6" fmla="*/ 0 h 536029"/>
                  <a:gd name="connsiteX7" fmla="*/ 3791444 w 8226733"/>
                  <a:gd name="connsiteY7" fmla="*/ 0 h 536029"/>
                  <a:gd name="connsiteX8" fmla="*/ 4542596 w 8226733"/>
                  <a:gd name="connsiteY8" fmla="*/ 0 h 536029"/>
                  <a:gd name="connsiteX9" fmla="*/ 4971825 w 8226733"/>
                  <a:gd name="connsiteY9" fmla="*/ 0 h 536029"/>
                  <a:gd name="connsiteX10" fmla="*/ 5481536 w 8226733"/>
                  <a:gd name="connsiteY10" fmla="*/ 0 h 536029"/>
                  <a:gd name="connsiteX11" fmla="*/ 6071726 w 8226733"/>
                  <a:gd name="connsiteY11" fmla="*/ 0 h 536029"/>
                  <a:gd name="connsiteX12" fmla="*/ 6500956 w 8226733"/>
                  <a:gd name="connsiteY12" fmla="*/ 0 h 536029"/>
                  <a:gd name="connsiteX13" fmla="*/ 7091146 w 8226733"/>
                  <a:gd name="connsiteY13" fmla="*/ 0 h 536029"/>
                  <a:gd name="connsiteX14" fmla="*/ 8137393 w 8226733"/>
                  <a:gd name="connsiteY14" fmla="*/ 0 h 536029"/>
                  <a:gd name="connsiteX15" fmla="*/ 8226733 w 8226733"/>
                  <a:gd name="connsiteY15" fmla="*/ 89340 h 536029"/>
                  <a:gd name="connsiteX16" fmla="*/ 8226733 w 8226733"/>
                  <a:gd name="connsiteY16" fmla="*/ 446689 h 536029"/>
                  <a:gd name="connsiteX17" fmla="*/ 8137393 w 8226733"/>
                  <a:gd name="connsiteY17" fmla="*/ 536029 h 536029"/>
                  <a:gd name="connsiteX18" fmla="*/ 7305761 w 8226733"/>
                  <a:gd name="connsiteY18" fmla="*/ 536029 h 536029"/>
                  <a:gd name="connsiteX19" fmla="*/ 6635090 w 8226733"/>
                  <a:gd name="connsiteY19" fmla="*/ 536029 h 536029"/>
                  <a:gd name="connsiteX20" fmla="*/ 6125380 w 8226733"/>
                  <a:gd name="connsiteY20" fmla="*/ 536029 h 536029"/>
                  <a:gd name="connsiteX21" fmla="*/ 5696150 w 8226733"/>
                  <a:gd name="connsiteY21" fmla="*/ 536029 h 536029"/>
                  <a:gd name="connsiteX22" fmla="*/ 5105960 w 8226733"/>
                  <a:gd name="connsiteY22" fmla="*/ 536029 h 536029"/>
                  <a:gd name="connsiteX23" fmla="*/ 4676730 w 8226733"/>
                  <a:gd name="connsiteY23" fmla="*/ 536029 h 536029"/>
                  <a:gd name="connsiteX24" fmla="*/ 3925579 w 8226733"/>
                  <a:gd name="connsiteY24" fmla="*/ 536029 h 536029"/>
                  <a:gd name="connsiteX25" fmla="*/ 3093946 w 8226733"/>
                  <a:gd name="connsiteY25" fmla="*/ 536029 h 536029"/>
                  <a:gd name="connsiteX26" fmla="*/ 2342795 w 8226733"/>
                  <a:gd name="connsiteY26" fmla="*/ 536029 h 536029"/>
                  <a:gd name="connsiteX27" fmla="*/ 1913565 w 8226733"/>
                  <a:gd name="connsiteY27" fmla="*/ 536029 h 536029"/>
                  <a:gd name="connsiteX28" fmla="*/ 1484336 w 8226733"/>
                  <a:gd name="connsiteY28" fmla="*/ 536029 h 536029"/>
                  <a:gd name="connsiteX29" fmla="*/ 894145 w 8226733"/>
                  <a:gd name="connsiteY29" fmla="*/ 536029 h 536029"/>
                  <a:gd name="connsiteX30" fmla="*/ 89340 w 8226733"/>
                  <a:gd name="connsiteY30" fmla="*/ 536029 h 536029"/>
                  <a:gd name="connsiteX31" fmla="*/ 0 w 8226733"/>
                  <a:gd name="connsiteY31" fmla="*/ 446689 h 536029"/>
                  <a:gd name="connsiteX32" fmla="*/ 0 w 8226733"/>
                  <a:gd name="connsiteY32" fmla="*/ 89340 h 536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8226733" h="536029" fill="none" extrusionOk="0">
                    <a:moveTo>
                      <a:pt x="0" y="89340"/>
                    </a:moveTo>
                    <a:cubicBezTo>
                      <a:pt x="9065" y="32486"/>
                      <a:pt x="33938" y="-1996"/>
                      <a:pt x="89340" y="0"/>
                    </a:cubicBezTo>
                    <a:cubicBezTo>
                      <a:pt x="349806" y="26031"/>
                      <a:pt x="515436" y="16959"/>
                      <a:pt x="679531" y="0"/>
                    </a:cubicBezTo>
                    <a:cubicBezTo>
                      <a:pt x="843626" y="-16959"/>
                      <a:pt x="985373" y="1956"/>
                      <a:pt x="1108760" y="0"/>
                    </a:cubicBezTo>
                    <a:cubicBezTo>
                      <a:pt x="1232147" y="-1956"/>
                      <a:pt x="1622024" y="-1435"/>
                      <a:pt x="1779431" y="0"/>
                    </a:cubicBezTo>
                    <a:cubicBezTo>
                      <a:pt x="1936838" y="1435"/>
                      <a:pt x="2372807" y="15455"/>
                      <a:pt x="2530583" y="0"/>
                    </a:cubicBezTo>
                    <a:cubicBezTo>
                      <a:pt x="2688359" y="-15455"/>
                      <a:pt x="3136814" y="-3948"/>
                      <a:pt x="3362215" y="0"/>
                    </a:cubicBezTo>
                    <a:cubicBezTo>
                      <a:pt x="3587616" y="3948"/>
                      <a:pt x="3654915" y="5551"/>
                      <a:pt x="3791444" y="0"/>
                    </a:cubicBezTo>
                    <a:cubicBezTo>
                      <a:pt x="3927973" y="-5551"/>
                      <a:pt x="4329740" y="-23013"/>
                      <a:pt x="4542596" y="0"/>
                    </a:cubicBezTo>
                    <a:cubicBezTo>
                      <a:pt x="4755452" y="23013"/>
                      <a:pt x="4823201" y="-11555"/>
                      <a:pt x="4971825" y="0"/>
                    </a:cubicBezTo>
                    <a:cubicBezTo>
                      <a:pt x="5120449" y="11555"/>
                      <a:pt x="5237158" y="-14106"/>
                      <a:pt x="5481536" y="0"/>
                    </a:cubicBezTo>
                    <a:cubicBezTo>
                      <a:pt x="5725914" y="14106"/>
                      <a:pt x="5866267" y="25857"/>
                      <a:pt x="6071726" y="0"/>
                    </a:cubicBezTo>
                    <a:cubicBezTo>
                      <a:pt x="6277185" y="-25857"/>
                      <a:pt x="6364206" y="2528"/>
                      <a:pt x="6500956" y="0"/>
                    </a:cubicBezTo>
                    <a:cubicBezTo>
                      <a:pt x="6637706" y="-2528"/>
                      <a:pt x="6888108" y="10614"/>
                      <a:pt x="7091146" y="0"/>
                    </a:cubicBezTo>
                    <a:cubicBezTo>
                      <a:pt x="7294184" y="-10614"/>
                      <a:pt x="7830395" y="-27015"/>
                      <a:pt x="8137393" y="0"/>
                    </a:cubicBezTo>
                    <a:cubicBezTo>
                      <a:pt x="8185064" y="246"/>
                      <a:pt x="8235666" y="46151"/>
                      <a:pt x="8226733" y="89340"/>
                    </a:cubicBezTo>
                    <a:cubicBezTo>
                      <a:pt x="8232946" y="244986"/>
                      <a:pt x="8239002" y="294576"/>
                      <a:pt x="8226733" y="446689"/>
                    </a:cubicBezTo>
                    <a:cubicBezTo>
                      <a:pt x="8224997" y="501631"/>
                      <a:pt x="8186653" y="537317"/>
                      <a:pt x="8137393" y="536029"/>
                    </a:cubicBezTo>
                    <a:cubicBezTo>
                      <a:pt x="7807337" y="518218"/>
                      <a:pt x="7564325" y="555211"/>
                      <a:pt x="7305761" y="536029"/>
                    </a:cubicBezTo>
                    <a:cubicBezTo>
                      <a:pt x="7047197" y="516847"/>
                      <a:pt x="6772705" y="512138"/>
                      <a:pt x="6635090" y="536029"/>
                    </a:cubicBezTo>
                    <a:cubicBezTo>
                      <a:pt x="6497475" y="559920"/>
                      <a:pt x="6278737" y="542384"/>
                      <a:pt x="6125380" y="536029"/>
                    </a:cubicBezTo>
                    <a:cubicBezTo>
                      <a:pt x="5972023" y="529675"/>
                      <a:pt x="5892672" y="538645"/>
                      <a:pt x="5696150" y="536029"/>
                    </a:cubicBezTo>
                    <a:cubicBezTo>
                      <a:pt x="5499628" y="533414"/>
                      <a:pt x="5394569" y="550744"/>
                      <a:pt x="5105960" y="536029"/>
                    </a:cubicBezTo>
                    <a:cubicBezTo>
                      <a:pt x="4817351" y="521315"/>
                      <a:pt x="4887336" y="557428"/>
                      <a:pt x="4676730" y="536029"/>
                    </a:cubicBezTo>
                    <a:cubicBezTo>
                      <a:pt x="4466124" y="514631"/>
                      <a:pt x="4225181" y="535541"/>
                      <a:pt x="3925579" y="536029"/>
                    </a:cubicBezTo>
                    <a:cubicBezTo>
                      <a:pt x="3625977" y="536517"/>
                      <a:pt x="3494061" y="503310"/>
                      <a:pt x="3093946" y="536029"/>
                    </a:cubicBezTo>
                    <a:cubicBezTo>
                      <a:pt x="2693831" y="568748"/>
                      <a:pt x="2663853" y="563481"/>
                      <a:pt x="2342795" y="536029"/>
                    </a:cubicBezTo>
                    <a:cubicBezTo>
                      <a:pt x="2021737" y="508577"/>
                      <a:pt x="2061094" y="540250"/>
                      <a:pt x="1913565" y="536029"/>
                    </a:cubicBezTo>
                    <a:cubicBezTo>
                      <a:pt x="1766036" y="531809"/>
                      <a:pt x="1643390" y="531742"/>
                      <a:pt x="1484336" y="536029"/>
                    </a:cubicBezTo>
                    <a:cubicBezTo>
                      <a:pt x="1325282" y="540316"/>
                      <a:pt x="1145422" y="547524"/>
                      <a:pt x="894145" y="536029"/>
                    </a:cubicBezTo>
                    <a:cubicBezTo>
                      <a:pt x="642868" y="524534"/>
                      <a:pt x="432067" y="513702"/>
                      <a:pt x="89340" y="536029"/>
                    </a:cubicBezTo>
                    <a:cubicBezTo>
                      <a:pt x="45202" y="536129"/>
                      <a:pt x="8946" y="500011"/>
                      <a:pt x="0" y="446689"/>
                    </a:cubicBezTo>
                    <a:cubicBezTo>
                      <a:pt x="-6888" y="361842"/>
                      <a:pt x="2416" y="253336"/>
                      <a:pt x="0" y="89340"/>
                    </a:cubicBezTo>
                    <a:close/>
                  </a:path>
                  <a:path w="8226733" h="536029" stroke="0" extrusionOk="0">
                    <a:moveTo>
                      <a:pt x="0" y="89340"/>
                    </a:moveTo>
                    <a:cubicBezTo>
                      <a:pt x="10909" y="38167"/>
                      <a:pt x="39849" y="6125"/>
                      <a:pt x="89340" y="0"/>
                    </a:cubicBezTo>
                    <a:cubicBezTo>
                      <a:pt x="224866" y="11427"/>
                      <a:pt x="353381" y="-15627"/>
                      <a:pt x="518569" y="0"/>
                    </a:cubicBezTo>
                    <a:cubicBezTo>
                      <a:pt x="683757" y="15627"/>
                      <a:pt x="807695" y="-21010"/>
                      <a:pt x="947799" y="0"/>
                    </a:cubicBezTo>
                    <a:cubicBezTo>
                      <a:pt x="1087903" y="21010"/>
                      <a:pt x="1353123" y="4555"/>
                      <a:pt x="1537990" y="0"/>
                    </a:cubicBezTo>
                    <a:cubicBezTo>
                      <a:pt x="1722857" y="-4555"/>
                      <a:pt x="2152861" y="-33739"/>
                      <a:pt x="2369622" y="0"/>
                    </a:cubicBezTo>
                    <a:cubicBezTo>
                      <a:pt x="2586383" y="33739"/>
                      <a:pt x="2587231" y="-5641"/>
                      <a:pt x="2798851" y="0"/>
                    </a:cubicBezTo>
                    <a:cubicBezTo>
                      <a:pt x="3010471" y="5641"/>
                      <a:pt x="3155411" y="-15128"/>
                      <a:pt x="3308561" y="0"/>
                    </a:cubicBezTo>
                    <a:cubicBezTo>
                      <a:pt x="3461711" y="15128"/>
                      <a:pt x="3603630" y="-13772"/>
                      <a:pt x="3818271" y="0"/>
                    </a:cubicBezTo>
                    <a:cubicBezTo>
                      <a:pt x="4032912" y="13772"/>
                      <a:pt x="4206861" y="-23400"/>
                      <a:pt x="4408462" y="0"/>
                    </a:cubicBezTo>
                    <a:cubicBezTo>
                      <a:pt x="4610063" y="23400"/>
                      <a:pt x="4797260" y="18771"/>
                      <a:pt x="5079133" y="0"/>
                    </a:cubicBezTo>
                    <a:cubicBezTo>
                      <a:pt x="5361006" y="-18771"/>
                      <a:pt x="5364226" y="1614"/>
                      <a:pt x="5508362" y="0"/>
                    </a:cubicBezTo>
                    <a:cubicBezTo>
                      <a:pt x="5652498" y="-1614"/>
                      <a:pt x="5898693" y="20396"/>
                      <a:pt x="6018072" y="0"/>
                    </a:cubicBezTo>
                    <a:cubicBezTo>
                      <a:pt x="6137451" y="-20396"/>
                      <a:pt x="6516344" y="-27228"/>
                      <a:pt x="6769224" y="0"/>
                    </a:cubicBezTo>
                    <a:cubicBezTo>
                      <a:pt x="7022104" y="27228"/>
                      <a:pt x="7355154" y="-35137"/>
                      <a:pt x="7520376" y="0"/>
                    </a:cubicBezTo>
                    <a:cubicBezTo>
                      <a:pt x="7685598" y="35137"/>
                      <a:pt x="7981664" y="1132"/>
                      <a:pt x="8137393" y="0"/>
                    </a:cubicBezTo>
                    <a:cubicBezTo>
                      <a:pt x="8190737" y="-10639"/>
                      <a:pt x="8218802" y="32798"/>
                      <a:pt x="8226733" y="89340"/>
                    </a:cubicBezTo>
                    <a:cubicBezTo>
                      <a:pt x="8238574" y="226702"/>
                      <a:pt x="8240760" y="319482"/>
                      <a:pt x="8226733" y="446689"/>
                    </a:cubicBezTo>
                    <a:cubicBezTo>
                      <a:pt x="8231012" y="495499"/>
                      <a:pt x="8192458" y="537865"/>
                      <a:pt x="8137393" y="536029"/>
                    </a:cubicBezTo>
                    <a:cubicBezTo>
                      <a:pt x="7900037" y="552438"/>
                      <a:pt x="7607686" y="563577"/>
                      <a:pt x="7305761" y="536029"/>
                    </a:cubicBezTo>
                    <a:cubicBezTo>
                      <a:pt x="7003836" y="508481"/>
                      <a:pt x="6855479" y="510862"/>
                      <a:pt x="6474129" y="536029"/>
                    </a:cubicBezTo>
                    <a:cubicBezTo>
                      <a:pt x="6092779" y="561196"/>
                      <a:pt x="5991273" y="566921"/>
                      <a:pt x="5642497" y="536029"/>
                    </a:cubicBezTo>
                    <a:cubicBezTo>
                      <a:pt x="5293721" y="505137"/>
                      <a:pt x="5192665" y="507327"/>
                      <a:pt x="4971825" y="536029"/>
                    </a:cubicBezTo>
                    <a:cubicBezTo>
                      <a:pt x="4750985" y="564731"/>
                      <a:pt x="4501636" y="510804"/>
                      <a:pt x="4301154" y="536029"/>
                    </a:cubicBezTo>
                    <a:cubicBezTo>
                      <a:pt x="4100672" y="561254"/>
                      <a:pt x="3834129" y="514617"/>
                      <a:pt x="3710964" y="536029"/>
                    </a:cubicBezTo>
                    <a:cubicBezTo>
                      <a:pt x="3587799" y="557442"/>
                      <a:pt x="3392844" y="554591"/>
                      <a:pt x="3201254" y="536029"/>
                    </a:cubicBezTo>
                    <a:cubicBezTo>
                      <a:pt x="3009664" y="517468"/>
                      <a:pt x="2799472" y="522195"/>
                      <a:pt x="2691544" y="536029"/>
                    </a:cubicBezTo>
                    <a:cubicBezTo>
                      <a:pt x="2583616" y="549864"/>
                      <a:pt x="2371205" y="546020"/>
                      <a:pt x="2101353" y="536029"/>
                    </a:cubicBezTo>
                    <a:cubicBezTo>
                      <a:pt x="1831501" y="526038"/>
                      <a:pt x="1636396" y="531842"/>
                      <a:pt x="1350202" y="536029"/>
                    </a:cubicBezTo>
                    <a:cubicBezTo>
                      <a:pt x="1064008" y="540216"/>
                      <a:pt x="1033281" y="558321"/>
                      <a:pt x="840492" y="536029"/>
                    </a:cubicBezTo>
                    <a:cubicBezTo>
                      <a:pt x="647703" y="513738"/>
                      <a:pt x="321058" y="546896"/>
                      <a:pt x="89340" y="536029"/>
                    </a:cubicBezTo>
                    <a:cubicBezTo>
                      <a:pt x="34401" y="533969"/>
                      <a:pt x="-1182" y="491435"/>
                      <a:pt x="0" y="446689"/>
                    </a:cubicBezTo>
                    <a:cubicBezTo>
                      <a:pt x="12940" y="301192"/>
                      <a:pt x="12028" y="215197"/>
                      <a:pt x="0" y="89340"/>
                    </a:cubicBezTo>
                    <a:close/>
                  </a:path>
                </a:pathLst>
              </a:custGeom>
              <a:solidFill>
                <a:srgbClr val="F7E5E8"/>
              </a:solidFill>
              <a:ln w="19050">
                <a:solidFill>
                  <a:srgbClr val="7F34E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337463976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11CA0E0-692C-10E0-2FBE-541B7A3216E6}"/>
                  </a:ext>
                </a:extLst>
              </p:cNvPr>
              <p:cNvSpPr txBox="1"/>
              <p:nvPr/>
            </p:nvSpPr>
            <p:spPr>
              <a:xfrm>
                <a:off x="545406" y="4499520"/>
                <a:ext cx="8515292" cy="469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vi-VN" sz="3467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Tìm đọc đoạn văn trong bài có nội dung tương ứng với mỗi ý</a:t>
                </a:r>
                <a:endParaRPr lang="en-US" sz="3467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5" name="Hình ảnh 44">
                <a:extLst>
                  <a:ext uri="{FF2B5EF4-FFF2-40B4-BE49-F238E27FC236}">
                    <a16:creationId xmlns:a16="http://schemas.microsoft.com/office/drawing/2014/main" id="{7A7FCFD2-8961-C142-E43A-ED374E54B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952" t="35570" r="49999" b="37592"/>
              <a:stretch/>
            </p:blipFill>
            <p:spPr>
              <a:xfrm>
                <a:off x="121505" y="4211559"/>
                <a:ext cx="641795" cy="904223"/>
              </a:xfrm>
              <a:prstGeom prst="rect">
                <a:avLst/>
              </a:prstGeom>
            </p:spPr>
          </p:pic>
        </p:grpSp>
        <p:grpSp>
          <p:nvGrpSpPr>
            <p:cNvPr id="18" name="Nhóm 17">
              <a:extLst>
                <a:ext uri="{FF2B5EF4-FFF2-40B4-BE49-F238E27FC236}">
                  <a16:creationId xmlns:a16="http://schemas.microsoft.com/office/drawing/2014/main" id="{A026E55C-C28E-BBA6-E4B4-54BA6661BBB7}"/>
                </a:ext>
              </a:extLst>
            </p:cNvPr>
            <p:cNvGrpSpPr/>
            <p:nvPr/>
          </p:nvGrpSpPr>
          <p:grpSpPr>
            <a:xfrm>
              <a:off x="0" y="3286809"/>
              <a:ext cx="8607972" cy="970136"/>
              <a:chOff x="8624" y="3369268"/>
              <a:chExt cx="8607972" cy="970136"/>
            </a:xfrm>
          </p:grpSpPr>
          <p:grpSp>
            <p:nvGrpSpPr>
              <p:cNvPr id="14" name="Nhóm 13">
                <a:extLst>
                  <a:ext uri="{FF2B5EF4-FFF2-40B4-BE49-F238E27FC236}">
                    <a16:creationId xmlns:a16="http://schemas.microsoft.com/office/drawing/2014/main" id="{8F402F30-905A-75B5-A314-0B9F5192B0C9}"/>
                  </a:ext>
                </a:extLst>
              </p:cNvPr>
              <p:cNvGrpSpPr/>
              <p:nvPr/>
            </p:nvGrpSpPr>
            <p:grpSpPr>
              <a:xfrm>
                <a:off x="757024" y="3480137"/>
                <a:ext cx="7859572" cy="859267"/>
                <a:chOff x="856075" y="3661610"/>
                <a:chExt cx="7859572" cy="859267"/>
              </a:xfrm>
            </p:grpSpPr>
            <p:sp>
              <p:nvSpPr>
                <p:cNvPr id="50" name="Hình chữ nhật: Góc Tròn 49">
                  <a:extLst>
                    <a:ext uri="{FF2B5EF4-FFF2-40B4-BE49-F238E27FC236}">
                      <a16:creationId xmlns:a16="http://schemas.microsoft.com/office/drawing/2014/main" id="{FA8CE208-E9F7-594D-7D50-BAB3F1C20C88}"/>
                    </a:ext>
                  </a:extLst>
                </p:cNvPr>
                <p:cNvSpPr/>
                <p:nvPr/>
              </p:nvSpPr>
              <p:spPr>
                <a:xfrm>
                  <a:off x="874677" y="3661610"/>
                  <a:ext cx="7840970" cy="819598"/>
                </a:xfrm>
                <a:custGeom>
                  <a:avLst/>
                  <a:gdLst>
                    <a:gd name="connsiteX0" fmla="*/ 0 w 7840970"/>
                    <a:gd name="connsiteY0" fmla="*/ 136602 h 819598"/>
                    <a:gd name="connsiteX1" fmla="*/ 136602 w 7840970"/>
                    <a:gd name="connsiteY1" fmla="*/ 0 h 819598"/>
                    <a:gd name="connsiteX2" fmla="*/ 673225 w 7840970"/>
                    <a:gd name="connsiteY2" fmla="*/ 0 h 819598"/>
                    <a:gd name="connsiteX3" fmla="*/ 1209849 w 7840970"/>
                    <a:gd name="connsiteY3" fmla="*/ 0 h 819598"/>
                    <a:gd name="connsiteX4" fmla="*/ 1973505 w 7840970"/>
                    <a:gd name="connsiteY4" fmla="*/ 0 h 819598"/>
                    <a:gd name="connsiteX5" fmla="*/ 2434451 w 7840970"/>
                    <a:gd name="connsiteY5" fmla="*/ 0 h 819598"/>
                    <a:gd name="connsiteX6" fmla="*/ 3122430 w 7840970"/>
                    <a:gd name="connsiteY6" fmla="*/ 0 h 819598"/>
                    <a:gd name="connsiteX7" fmla="*/ 3886086 w 7840970"/>
                    <a:gd name="connsiteY7" fmla="*/ 0 h 819598"/>
                    <a:gd name="connsiteX8" fmla="*/ 4725420 w 7840970"/>
                    <a:gd name="connsiteY8" fmla="*/ 0 h 819598"/>
                    <a:gd name="connsiteX9" fmla="*/ 5186366 w 7840970"/>
                    <a:gd name="connsiteY9" fmla="*/ 0 h 819598"/>
                    <a:gd name="connsiteX10" fmla="*/ 5950022 w 7840970"/>
                    <a:gd name="connsiteY10" fmla="*/ 0 h 819598"/>
                    <a:gd name="connsiteX11" fmla="*/ 6410968 w 7840970"/>
                    <a:gd name="connsiteY11" fmla="*/ 0 h 819598"/>
                    <a:gd name="connsiteX12" fmla="*/ 6947591 w 7840970"/>
                    <a:gd name="connsiteY12" fmla="*/ 0 h 819598"/>
                    <a:gd name="connsiteX13" fmla="*/ 7704368 w 7840970"/>
                    <a:gd name="connsiteY13" fmla="*/ 0 h 819598"/>
                    <a:gd name="connsiteX14" fmla="*/ 7840970 w 7840970"/>
                    <a:gd name="connsiteY14" fmla="*/ 136602 h 819598"/>
                    <a:gd name="connsiteX15" fmla="*/ 7840970 w 7840970"/>
                    <a:gd name="connsiteY15" fmla="*/ 682996 h 819598"/>
                    <a:gd name="connsiteX16" fmla="*/ 7704368 w 7840970"/>
                    <a:gd name="connsiteY16" fmla="*/ 819598 h 819598"/>
                    <a:gd name="connsiteX17" fmla="*/ 7016389 w 7840970"/>
                    <a:gd name="connsiteY17" fmla="*/ 819598 h 819598"/>
                    <a:gd name="connsiteX18" fmla="*/ 6177055 w 7840970"/>
                    <a:gd name="connsiteY18" fmla="*/ 819598 h 819598"/>
                    <a:gd name="connsiteX19" fmla="*/ 5413399 w 7840970"/>
                    <a:gd name="connsiteY19" fmla="*/ 819598 h 819598"/>
                    <a:gd name="connsiteX20" fmla="*/ 4876775 w 7840970"/>
                    <a:gd name="connsiteY20" fmla="*/ 819598 h 819598"/>
                    <a:gd name="connsiteX21" fmla="*/ 4188797 w 7840970"/>
                    <a:gd name="connsiteY21" fmla="*/ 819598 h 819598"/>
                    <a:gd name="connsiteX22" fmla="*/ 3652173 w 7840970"/>
                    <a:gd name="connsiteY22" fmla="*/ 819598 h 819598"/>
                    <a:gd name="connsiteX23" fmla="*/ 3191228 w 7840970"/>
                    <a:gd name="connsiteY23" fmla="*/ 819598 h 819598"/>
                    <a:gd name="connsiteX24" fmla="*/ 2578926 w 7840970"/>
                    <a:gd name="connsiteY24" fmla="*/ 819598 h 819598"/>
                    <a:gd name="connsiteX25" fmla="*/ 2117981 w 7840970"/>
                    <a:gd name="connsiteY25" fmla="*/ 819598 h 819598"/>
                    <a:gd name="connsiteX26" fmla="*/ 1354324 w 7840970"/>
                    <a:gd name="connsiteY26" fmla="*/ 819598 h 819598"/>
                    <a:gd name="connsiteX27" fmla="*/ 136602 w 7840970"/>
                    <a:gd name="connsiteY27" fmla="*/ 819598 h 819598"/>
                    <a:gd name="connsiteX28" fmla="*/ 0 w 7840970"/>
                    <a:gd name="connsiteY28" fmla="*/ 682996 h 819598"/>
                    <a:gd name="connsiteX29" fmla="*/ 0 w 7840970"/>
                    <a:gd name="connsiteY29" fmla="*/ 136602 h 8195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7840970" h="819598" fill="none" extrusionOk="0">
                      <a:moveTo>
                        <a:pt x="0" y="136602"/>
                      </a:moveTo>
                      <a:cubicBezTo>
                        <a:pt x="1091" y="56796"/>
                        <a:pt x="76797" y="2416"/>
                        <a:pt x="136602" y="0"/>
                      </a:cubicBezTo>
                      <a:cubicBezTo>
                        <a:pt x="326578" y="-7642"/>
                        <a:pt x="495847" y="-7989"/>
                        <a:pt x="673225" y="0"/>
                      </a:cubicBezTo>
                      <a:cubicBezTo>
                        <a:pt x="850603" y="7989"/>
                        <a:pt x="1046549" y="15767"/>
                        <a:pt x="1209849" y="0"/>
                      </a:cubicBezTo>
                      <a:cubicBezTo>
                        <a:pt x="1373149" y="-15767"/>
                        <a:pt x="1598683" y="-19171"/>
                        <a:pt x="1973505" y="0"/>
                      </a:cubicBezTo>
                      <a:cubicBezTo>
                        <a:pt x="2348327" y="19171"/>
                        <a:pt x="2304259" y="-16606"/>
                        <a:pt x="2434451" y="0"/>
                      </a:cubicBezTo>
                      <a:cubicBezTo>
                        <a:pt x="2564643" y="16606"/>
                        <a:pt x="2953711" y="-33883"/>
                        <a:pt x="3122430" y="0"/>
                      </a:cubicBezTo>
                      <a:cubicBezTo>
                        <a:pt x="3291149" y="33883"/>
                        <a:pt x="3683296" y="22370"/>
                        <a:pt x="3886086" y="0"/>
                      </a:cubicBezTo>
                      <a:cubicBezTo>
                        <a:pt x="4088876" y="-22370"/>
                        <a:pt x="4446704" y="41516"/>
                        <a:pt x="4725420" y="0"/>
                      </a:cubicBezTo>
                      <a:cubicBezTo>
                        <a:pt x="5004136" y="-41516"/>
                        <a:pt x="4994435" y="-15149"/>
                        <a:pt x="5186366" y="0"/>
                      </a:cubicBezTo>
                      <a:cubicBezTo>
                        <a:pt x="5378297" y="15149"/>
                        <a:pt x="5580984" y="-3377"/>
                        <a:pt x="5950022" y="0"/>
                      </a:cubicBezTo>
                      <a:cubicBezTo>
                        <a:pt x="6319060" y="3377"/>
                        <a:pt x="6258678" y="-1994"/>
                        <a:pt x="6410968" y="0"/>
                      </a:cubicBezTo>
                      <a:cubicBezTo>
                        <a:pt x="6563258" y="1994"/>
                        <a:pt x="6768605" y="-14550"/>
                        <a:pt x="6947591" y="0"/>
                      </a:cubicBezTo>
                      <a:cubicBezTo>
                        <a:pt x="7126577" y="14550"/>
                        <a:pt x="7482475" y="18262"/>
                        <a:pt x="7704368" y="0"/>
                      </a:cubicBezTo>
                      <a:cubicBezTo>
                        <a:pt x="7771869" y="-2475"/>
                        <a:pt x="7838228" y="66094"/>
                        <a:pt x="7840970" y="136602"/>
                      </a:cubicBezTo>
                      <a:cubicBezTo>
                        <a:pt x="7865464" y="351463"/>
                        <a:pt x="7815781" y="482719"/>
                        <a:pt x="7840970" y="682996"/>
                      </a:cubicBezTo>
                      <a:cubicBezTo>
                        <a:pt x="7836465" y="759102"/>
                        <a:pt x="7794873" y="829971"/>
                        <a:pt x="7704368" y="819598"/>
                      </a:cubicBezTo>
                      <a:cubicBezTo>
                        <a:pt x="7467555" y="840852"/>
                        <a:pt x="7255247" y="819574"/>
                        <a:pt x="7016389" y="819598"/>
                      </a:cubicBezTo>
                      <a:cubicBezTo>
                        <a:pt x="6777531" y="819622"/>
                        <a:pt x="6556146" y="843944"/>
                        <a:pt x="6177055" y="819598"/>
                      </a:cubicBezTo>
                      <a:cubicBezTo>
                        <a:pt x="5797964" y="795252"/>
                        <a:pt x="5710667" y="790215"/>
                        <a:pt x="5413399" y="819598"/>
                      </a:cubicBezTo>
                      <a:cubicBezTo>
                        <a:pt x="5116131" y="848981"/>
                        <a:pt x="5067387" y="800556"/>
                        <a:pt x="4876775" y="819598"/>
                      </a:cubicBezTo>
                      <a:cubicBezTo>
                        <a:pt x="4686163" y="838640"/>
                        <a:pt x="4433338" y="804134"/>
                        <a:pt x="4188797" y="819598"/>
                      </a:cubicBezTo>
                      <a:cubicBezTo>
                        <a:pt x="3944256" y="835062"/>
                        <a:pt x="3914540" y="826429"/>
                        <a:pt x="3652173" y="819598"/>
                      </a:cubicBezTo>
                      <a:cubicBezTo>
                        <a:pt x="3389806" y="812767"/>
                        <a:pt x="3390925" y="830861"/>
                        <a:pt x="3191228" y="819598"/>
                      </a:cubicBezTo>
                      <a:cubicBezTo>
                        <a:pt x="2991532" y="808335"/>
                        <a:pt x="2740462" y="799694"/>
                        <a:pt x="2578926" y="819598"/>
                      </a:cubicBezTo>
                      <a:cubicBezTo>
                        <a:pt x="2417390" y="839502"/>
                        <a:pt x="2295145" y="831948"/>
                        <a:pt x="2117981" y="819598"/>
                      </a:cubicBezTo>
                      <a:cubicBezTo>
                        <a:pt x="1940817" y="807248"/>
                        <a:pt x="1665117" y="841461"/>
                        <a:pt x="1354324" y="819598"/>
                      </a:cubicBezTo>
                      <a:cubicBezTo>
                        <a:pt x="1043531" y="797735"/>
                        <a:pt x="567814" y="770305"/>
                        <a:pt x="136602" y="819598"/>
                      </a:cubicBezTo>
                      <a:cubicBezTo>
                        <a:pt x="73958" y="808723"/>
                        <a:pt x="-2050" y="771932"/>
                        <a:pt x="0" y="682996"/>
                      </a:cubicBezTo>
                      <a:cubicBezTo>
                        <a:pt x="17841" y="505448"/>
                        <a:pt x="23392" y="259189"/>
                        <a:pt x="0" y="136602"/>
                      </a:cubicBezTo>
                      <a:close/>
                    </a:path>
                    <a:path w="7840970" h="819598" stroke="0" extrusionOk="0">
                      <a:moveTo>
                        <a:pt x="0" y="136602"/>
                      </a:moveTo>
                      <a:cubicBezTo>
                        <a:pt x="9615" y="59545"/>
                        <a:pt x="61098" y="2479"/>
                        <a:pt x="136602" y="0"/>
                      </a:cubicBezTo>
                      <a:cubicBezTo>
                        <a:pt x="290702" y="-15974"/>
                        <a:pt x="475069" y="14066"/>
                        <a:pt x="597548" y="0"/>
                      </a:cubicBezTo>
                      <a:cubicBezTo>
                        <a:pt x="720027" y="-14066"/>
                        <a:pt x="897530" y="-7154"/>
                        <a:pt x="1058493" y="0"/>
                      </a:cubicBezTo>
                      <a:cubicBezTo>
                        <a:pt x="1219456" y="7154"/>
                        <a:pt x="1370862" y="-11625"/>
                        <a:pt x="1670795" y="0"/>
                      </a:cubicBezTo>
                      <a:cubicBezTo>
                        <a:pt x="1970728" y="11625"/>
                        <a:pt x="2308395" y="24519"/>
                        <a:pt x="2510129" y="0"/>
                      </a:cubicBezTo>
                      <a:cubicBezTo>
                        <a:pt x="2711863" y="-24519"/>
                        <a:pt x="2749003" y="-7160"/>
                        <a:pt x="2971074" y="0"/>
                      </a:cubicBezTo>
                      <a:cubicBezTo>
                        <a:pt x="3193145" y="7160"/>
                        <a:pt x="3315077" y="21626"/>
                        <a:pt x="3507698" y="0"/>
                      </a:cubicBezTo>
                      <a:cubicBezTo>
                        <a:pt x="3700319" y="-21626"/>
                        <a:pt x="3854276" y="-19415"/>
                        <a:pt x="4044321" y="0"/>
                      </a:cubicBezTo>
                      <a:cubicBezTo>
                        <a:pt x="4234366" y="19415"/>
                        <a:pt x="4461614" y="-15285"/>
                        <a:pt x="4656622" y="0"/>
                      </a:cubicBezTo>
                      <a:cubicBezTo>
                        <a:pt x="4851630" y="15285"/>
                        <a:pt x="5136423" y="11733"/>
                        <a:pt x="5344601" y="0"/>
                      </a:cubicBezTo>
                      <a:cubicBezTo>
                        <a:pt x="5552779" y="-11733"/>
                        <a:pt x="5637885" y="-14167"/>
                        <a:pt x="5805547" y="0"/>
                      </a:cubicBezTo>
                      <a:cubicBezTo>
                        <a:pt x="5973209" y="14167"/>
                        <a:pt x="6219709" y="-25541"/>
                        <a:pt x="6342170" y="0"/>
                      </a:cubicBezTo>
                      <a:cubicBezTo>
                        <a:pt x="6464631" y="25541"/>
                        <a:pt x="6870841" y="14233"/>
                        <a:pt x="7105827" y="0"/>
                      </a:cubicBezTo>
                      <a:cubicBezTo>
                        <a:pt x="7340813" y="-14233"/>
                        <a:pt x="7471825" y="-5528"/>
                        <a:pt x="7704368" y="0"/>
                      </a:cubicBezTo>
                      <a:cubicBezTo>
                        <a:pt x="7778991" y="-6924"/>
                        <a:pt x="7839584" y="65376"/>
                        <a:pt x="7840970" y="136602"/>
                      </a:cubicBezTo>
                      <a:cubicBezTo>
                        <a:pt x="7834202" y="277590"/>
                        <a:pt x="7834074" y="545417"/>
                        <a:pt x="7840970" y="682996"/>
                      </a:cubicBezTo>
                      <a:cubicBezTo>
                        <a:pt x="7840580" y="742282"/>
                        <a:pt x="7762135" y="813954"/>
                        <a:pt x="7704368" y="819598"/>
                      </a:cubicBezTo>
                      <a:cubicBezTo>
                        <a:pt x="7484590" y="825274"/>
                        <a:pt x="7470513" y="816046"/>
                        <a:pt x="7243422" y="819598"/>
                      </a:cubicBezTo>
                      <a:cubicBezTo>
                        <a:pt x="7016331" y="823150"/>
                        <a:pt x="6846551" y="834442"/>
                        <a:pt x="6479766" y="819598"/>
                      </a:cubicBezTo>
                      <a:cubicBezTo>
                        <a:pt x="6112981" y="804754"/>
                        <a:pt x="5842845" y="789057"/>
                        <a:pt x="5640432" y="819598"/>
                      </a:cubicBezTo>
                      <a:cubicBezTo>
                        <a:pt x="5438019" y="850139"/>
                        <a:pt x="5185863" y="849348"/>
                        <a:pt x="4801098" y="819598"/>
                      </a:cubicBezTo>
                      <a:cubicBezTo>
                        <a:pt x="4416333" y="789848"/>
                        <a:pt x="4444118" y="842086"/>
                        <a:pt x="4113119" y="819598"/>
                      </a:cubicBezTo>
                      <a:cubicBezTo>
                        <a:pt x="3782120" y="797110"/>
                        <a:pt x="3655229" y="836455"/>
                        <a:pt x="3425140" y="819598"/>
                      </a:cubicBezTo>
                      <a:cubicBezTo>
                        <a:pt x="3195051" y="802741"/>
                        <a:pt x="3013920" y="811825"/>
                        <a:pt x="2812839" y="819598"/>
                      </a:cubicBezTo>
                      <a:cubicBezTo>
                        <a:pt x="2611758" y="827371"/>
                        <a:pt x="2407895" y="826007"/>
                        <a:pt x="2276216" y="819598"/>
                      </a:cubicBezTo>
                      <a:cubicBezTo>
                        <a:pt x="2144537" y="813189"/>
                        <a:pt x="1920350" y="836633"/>
                        <a:pt x="1739592" y="819598"/>
                      </a:cubicBezTo>
                      <a:cubicBezTo>
                        <a:pt x="1558834" y="802563"/>
                        <a:pt x="1250292" y="841050"/>
                        <a:pt x="1127291" y="819598"/>
                      </a:cubicBezTo>
                      <a:cubicBezTo>
                        <a:pt x="1004290" y="798146"/>
                        <a:pt x="485874" y="835103"/>
                        <a:pt x="136602" y="819598"/>
                      </a:cubicBezTo>
                      <a:cubicBezTo>
                        <a:pt x="47864" y="819072"/>
                        <a:pt x="-6872" y="746121"/>
                        <a:pt x="0" y="682996"/>
                      </a:cubicBezTo>
                      <a:cubicBezTo>
                        <a:pt x="13485" y="490850"/>
                        <a:pt x="-17567" y="311347"/>
                        <a:pt x="0" y="136602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19050">
                  <a:solidFill>
                    <a:srgbClr val="02A783"/>
                  </a:solidFill>
                  <a:prstDash val="lgDash"/>
                  <a:extLst>
                    <a:ext uri="{C807C97D-BFC1-408E-A445-0C87EB9F89A2}">
                      <ask:lineSketchStyleProps xmlns:ask="http://schemas.microsoft.com/office/drawing/2018/sketchyshapes" sd="3374639765">
                        <a:prstGeom prst="roundRect">
                          <a:avLst/>
                        </a:prstGeom>
                        <ask:type>
                          <ask:lineSketchFreehan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</a:pPr>
                  <a:endParaRPr lang="en-US" sz="1867" kern="0" dirty="0">
                    <a:solidFill>
                      <a:prstClr val="white"/>
                    </a:solidFill>
                    <a:latin typeface="Calibri"/>
                    <a:sym typeface="Arial"/>
                  </a:endParaRPr>
                </a:p>
              </p:txBody>
            </p:sp>
            <p:sp>
              <p:nvSpPr>
                <p:cNvPr id="20" name="Hộp Văn bản 19">
                  <a:extLst>
                    <a:ext uri="{FF2B5EF4-FFF2-40B4-BE49-F238E27FC236}">
                      <a16:creationId xmlns:a16="http://schemas.microsoft.com/office/drawing/2014/main" id="{021BC686-BFBB-25A9-EC2D-EB8F28F3CB85}"/>
                    </a:ext>
                  </a:extLst>
                </p:cNvPr>
                <p:cNvSpPr txBox="1"/>
                <p:nvPr/>
              </p:nvSpPr>
              <p:spPr>
                <a:xfrm>
                  <a:off x="856075" y="3712963"/>
                  <a:ext cx="7812275" cy="80791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 defTabSz="1219170">
                    <a:buClr>
                      <a:srgbClr val="000000"/>
                    </a:buClr>
                  </a:pPr>
                  <a:r>
                    <a:rPr lang="vi-VN" sz="3200" kern="0" dirty="0">
                      <a:solidFill>
                        <a:prstClr val="black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  <a:sym typeface="Arial"/>
                    </a:rPr>
                    <a:t>Các bạn cảm thấy thế nào khi quay lại cuộc sống trước đây của mình?</a:t>
                  </a:r>
                  <a:endParaRPr lang="en-US" sz="3200" kern="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p:grpSp>
          <p:pic>
            <p:nvPicPr>
              <p:cNvPr id="49" name="Hình ảnh 48">
                <a:extLst>
                  <a:ext uri="{FF2B5EF4-FFF2-40B4-BE49-F238E27FC236}">
                    <a16:creationId xmlns:a16="http://schemas.microsoft.com/office/drawing/2014/main" id="{BB32CDC6-BFC2-AC1F-2834-F791D10CB8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956" t="37666" r="68907" b="36153"/>
              <a:stretch/>
            </p:blipFill>
            <p:spPr>
              <a:xfrm>
                <a:off x="8624" y="3369268"/>
                <a:ext cx="733592" cy="867626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DF9A8C-C22C-B5D2-F4FD-BDD6C5B34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867" y="-153929"/>
            <a:ext cx="993124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9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76</Words>
  <Application>Microsoft Office PowerPoint</Application>
  <PresentationFormat>Widescreen</PresentationFormat>
  <Paragraphs>5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#9Slide07 HoneyCream</vt:lpstr>
      <vt:lpstr>Arial</vt:lpstr>
      <vt:lpstr>Calibri</vt:lpstr>
      <vt:lpstr>Cambria</vt:lpstr>
      <vt:lpstr>Cambria Italics</vt:lpstr>
      <vt:lpstr>SVN-Newton</vt:lpstr>
      <vt:lpstr>SVN-Ready</vt:lpstr>
      <vt:lpstr>Times New Roman</vt:lpstr>
      <vt:lpstr>Office 主题​​</vt:lpstr>
      <vt:lpstr>Office Theme</vt:lpstr>
      <vt:lpstr>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89</cp:revision>
  <dcterms:created xsi:type="dcterms:W3CDTF">2023-07-01T11:12:33Z</dcterms:created>
  <dcterms:modified xsi:type="dcterms:W3CDTF">2025-10-04T03:57:10Z</dcterms:modified>
</cp:coreProperties>
</file>